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3"/>
  </p:notesMasterIdLst>
  <p:sldIdLst>
    <p:sldId id="256" r:id="rId3"/>
    <p:sldId id="258" r:id="rId4"/>
    <p:sldId id="257" r:id="rId5"/>
    <p:sldId id="305" r:id="rId6"/>
    <p:sldId id="259" r:id="rId7"/>
    <p:sldId id="302" r:id="rId8"/>
    <p:sldId id="306" r:id="rId9"/>
    <p:sldId id="307" r:id="rId10"/>
    <p:sldId id="304" r:id="rId11"/>
    <p:sldId id="313" r:id="rId12"/>
    <p:sldId id="309" r:id="rId13"/>
    <p:sldId id="303" r:id="rId14"/>
    <p:sldId id="314" r:id="rId15"/>
    <p:sldId id="311" r:id="rId16"/>
    <p:sldId id="301" r:id="rId17"/>
    <p:sldId id="315" r:id="rId18"/>
    <p:sldId id="316" r:id="rId19"/>
    <p:sldId id="273" r:id="rId20"/>
    <p:sldId id="262" r:id="rId21"/>
    <p:sldId id="279" r:id="rId2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Public Sans" panose="020B0604020202020204" charset="0"/>
      <p:regular r:id="rId28"/>
      <p:bold r:id="rId29"/>
      <p:italic r:id="rId30"/>
      <p:boldItalic r:id="rId31"/>
    </p:embeddedFont>
    <p:embeddedFont>
      <p:font typeface="iCiel Soup of Justice" pitchFamily="2" charset="0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atisfy" panose="020B0604020202020204" charset="0"/>
      <p:regular r:id="rId39"/>
    </p:embeddedFont>
    <p:embeddedFont>
      <p:font typeface="Cambria Math" panose="02040503050406030204" pitchFamily="18" charset="0"/>
      <p:regular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iCiel Cadena" panose="02000503000000020004" pitchFamily="2" charset="0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Lê" initials="ÁL" lastIdx="1" clrIdx="0">
    <p:extLst>
      <p:ext uri="{19B8F6BF-5375-455C-9EA6-DF929625EA0E}">
        <p15:presenceInfo xmlns:p15="http://schemas.microsoft.com/office/powerpoint/2012/main" userId="0673c254901725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5734"/>
    <a:srgbClr val="F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EF6FBF-7731-4A0C-BB02-CC4D42C3AC4D}">
  <a:tblStyle styleId="{B6EF6FBF-7731-4A0C-BB02-CC4D42C3AC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57"/>
  </p:normalViewPr>
  <p:slideViewPr>
    <p:cSldViewPr snapToGrid="0" snapToObjects="1">
      <p:cViewPr varScale="1">
        <p:scale>
          <a:sx n="92" d="100"/>
          <a:sy n="92" d="100"/>
        </p:scale>
        <p:origin x="58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73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277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b71737ba3b_0_2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b71737ba3b_0_2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b6f96fd3f7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b6f96fd3f7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b7062262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b7062262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5786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84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3839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0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884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511675" y="320140"/>
            <a:ext cx="12667249" cy="4832986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446447" y="1301215"/>
            <a:ext cx="4344270" cy="1170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90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41825" y="3422104"/>
            <a:ext cx="29064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941825" y="2774601"/>
            <a:ext cx="41445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48593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351516" y="538775"/>
            <a:ext cx="1108800" cy="110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497229" y="183949"/>
            <a:ext cx="3046829" cy="5435717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6147675" y="306895"/>
            <a:ext cx="729403" cy="386556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904868" y="20824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-1137980" y="4140975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7172332" y="3393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25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49" y="3019430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5325"/>
            <a:ext cx="9210775" cy="2238126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64"/>
            <a:ext cx="8684882" cy="171727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58F5-0F68-25B0-6D0E-9AB38B64C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8101C-95A3-ED66-7C5C-C9A65BCD5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2BC76-02E0-5B93-320A-EE55B94C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DD091-5A9C-B457-DE05-5CF210D2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CFF39-2368-0553-9A5B-F89CB2AD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6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919B-67C2-596B-2F2A-36CD7D17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2E0B-F3E0-C6FB-7E1E-F1BB70AB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37D6-9C53-C6FF-8B2D-8A704E8B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3908F-7918-741D-C474-455FF851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73958-6AE4-B8EF-8BE6-3B7C85D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5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B239-046F-D266-1C1D-7A32ECE3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A048B-5E86-0B70-373B-3095DBDD3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DFB58-4FCB-377E-8D66-A7207FFC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5572-CBD8-7A9F-5AF2-82BE72F4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A255-C7EE-ABD1-72B5-E5DAF61B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805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09DF-28CD-DED3-1824-D2DFA889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8665-894B-C775-2DD1-E0E0A3120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63806-0ABC-C7CD-3802-5CCA38E89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03197-05C9-D3A5-028D-3CDF3E71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F3D7-99F9-0CE5-CD3D-1552238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C7BBD-407E-0462-5343-55AAF5DD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7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831E-8015-8A66-863D-5AC2B01C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C865-D3B2-053C-0DB4-EBEC3D4A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9B185-C2E4-7163-253E-00F734BC0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9ADA6-A289-CBCC-FADE-8CAB3849B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7E136-209E-9899-F25F-13D0D6A17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380C-21FA-3890-7467-0D80B583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DA5B5-40FF-9A43-A4D3-F59D6C53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1A619-F597-FB92-C8B6-F38EF67F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0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285900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727638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-588939" y="219093"/>
            <a:ext cx="6565344" cy="1002516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61825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361825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323850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4547988" y="1491425"/>
            <a:ext cx="980825" cy="519800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7EFD-E58A-2DB3-8AF3-721A37B5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40A77-58E2-E239-1C4B-3DD6BEDB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E0682-1E8C-F1B7-F92B-A271DD86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49248-CEA3-FEF0-3BA5-EFDF95BC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5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259D8-C16A-9200-DA11-C2464664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615CC-5304-822F-D41E-45BB839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85EE1-A28F-D82F-8B45-BB9869B7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0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32A7-2EEE-B870-2E63-45C570D9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6FDA-7FBC-3EB6-251B-07ADBE47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14EB7-F2E3-DDB1-E4A4-F7022B351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865C7-BC88-EFB7-6C8D-0245CFEE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6F1BC-7783-E8A6-E18B-B42BCAE3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5B775-AE51-818C-D80D-346129ED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5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C3C6-A4A0-E26A-B7A8-256A4094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BF1C3-A474-17CF-AC65-2D0639ECF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46E1E-D2E0-2CD3-69D3-DCE33D471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14DBE-3B74-CDF4-CB44-1A6386E0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453BF-6FC7-0CAA-3D9A-6F0305C3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DD43-9DED-B2A5-2EE3-576D7FBC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5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6E91-1948-DC95-05BC-2B465725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EA9AD-53CD-9B8B-C8AB-1D2BD49E2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B6111-D35E-3157-F65A-38C1AD6C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F20A-F6F3-5417-E494-E49E4783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9E28-DBB1-C909-0933-8DB23E8E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98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59220-207D-99F6-9768-CA825C518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B45AE-19D6-BF4B-D141-E3117A787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BD900-53BD-ADEA-03C0-215B37E6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B198-A7F0-F63E-9456-BC9D1925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B294-6875-079F-E9E6-5A9DCF5E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89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285900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727638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-588939" y="219093"/>
            <a:ext cx="6565344" cy="1002516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61825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361825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323850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4547988" y="1491425"/>
            <a:ext cx="980825" cy="519800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56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698600" cy="3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-95445" y="4785200"/>
            <a:ext cx="9325170" cy="63990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403475" y="4938600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4058075" y="4938600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flipH="1">
            <a:off x="7458302" y="-174846"/>
            <a:ext cx="2502361" cy="4464355"/>
            <a:chOff x="3734270" y="74249"/>
            <a:chExt cx="3046829" cy="5435717"/>
          </a:xfrm>
        </p:grpSpPr>
        <p:grpSp>
          <p:nvGrpSpPr>
            <p:cNvPr id="38" name="Google Shape;38;p4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39" name="Google Shape;39;p4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47;p4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625864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4953620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3477320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96595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66784" y="4372725"/>
            <a:ext cx="9286984" cy="1052346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3381350" y="4756626"/>
            <a:ext cx="7403577" cy="55770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201636" y="3841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2311015" y="781065"/>
            <a:ext cx="7374969" cy="99324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894388" y="1208945"/>
            <a:ext cx="729403" cy="386556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ctrTitle" idx="2"/>
          </p:nvPr>
        </p:nvSpPr>
        <p:spPr>
          <a:xfrm flipH="1">
            <a:off x="699425" y="1540500"/>
            <a:ext cx="260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994300"/>
            <a:ext cx="2591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3" hasCustomPrompt="1"/>
          </p:nvPr>
        </p:nvSpPr>
        <p:spPr>
          <a:xfrm>
            <a:off x="3350943" y="1765675"/>
            <a:ext cx="64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ctrTitle" idx="4"/>
          </p:nvPr>
        </p:nvSpPr>
        <p:spPr>
          <a:xfrm flipH="1">
            <a:off x="5806476" y="2550833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5"/>
          </p:nvPr>
        </p:nvSpPr>
        <p:spPr>
          <a:xfrm flipH="1">
            <a:off x="5806475" y="3009300"/>
            <a:ext cx="260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6" hasCustomPrompt="1"/>
          </p:nvPr>
        </p:nvSpPr>
        <p:spPr>
          <a:xfrm>
            <a:off x="5155859" y="2687826"/>
            <a:ext cx="64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ctrTitle" idx="7"/>
          </p:nvPr>
        </p:nvSpPr>
        <p:spPr>
          <a:xfrm flipH="1">
            <a:off x="713225" y="2554250"/>
            <a:ext cx="25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8"/>
          </p:nvPr>
        </p:nvSpPr>
        <p:spPr>
          <a:xfrm flipH="1">
            <a:off x="699424" y="3009303"/>
            <a:ext cx="260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9" hasCustomPrompt="1"/>
          </p:nvPr>
        </p:nvSpPr>
        <p:spPr>
          <a:xfrm>
            <a:off x="3350943" y="2687826"/>
            <a:ext cx="637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ctrTitle" idx="13"/>
          </p:nvPr>
        </p:nvSpPr>
        <p:spPr>
          <a:xfrm flipH="1">
            <a:off x="5806476" y="356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4"/>
          </p:nvPr>
        </p:nvSpPr>
        <p:spPr>
          <a:xfrm flipH="1">
            <a:off x="5806475" y="4026100"/>
            <a:ext cx="2605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55859" y="3710422"/>
            <a:ext cx="64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6"/>
          </p:nvPr>
        </p:nvSpPr>
        <p:spPr>
          <a:xfrm flipH="1">
            <a:off x="713225" y="3568000"/>
            <a:ext cx="25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7"/>
          </p:nvPr>
        </p:nvSpPr>
        <p:spPr>
          <a:xfrm flipH="1">
            <a:off x="699425" y="4024300"/>
            <a:ext cx="260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8" hasCustomPrompt="1"/>
          </p:nvPr>
        </p:nvSpPr>
        <p:spPr>
          <a:xfrm>
            <a:off x="3350943" y="3710422"/>
            <a:ext cx="637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/>
          <p:nvPr/>
        </p:nvSpPr>
        <p:spPr>
          <a:xfrm flipH="1">
            <a:off x="-66456" y="4785200"/>
            <a:ext cx="9315231" cy="63990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3"/>
          <p:cNvGrpSpPr/>
          <p:nvPr/>
        </p:nvGrpSpPr>
        <p:grpSpPr>
          <a:xfrm rot="-934160">
            <a:off x="7503442" y="450666"/>
            <a:ext cx="2203738" cy="3207807"/>
            <a:chOff x="5925256" y="467618"/>
            <a:chExt cx="1701157" cy="2476241"/>
          </a:xfrm>
        </p:grpSpPr>
        <p:sp>
          <p:nvSpPr>
            <p:cNvPr id="190" name="Google Shape;190;p13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279889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463843" y="415390"/>
            <a:ext cx="12667417" cy="4832986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1994799" y="647707"/>
            <a:ext cx="8414538" cy="5322139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2605136" y="539434"/>
            <a:ext cx="15346578" cy="5008908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3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49236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0"/>
          <p:cNvSpPr/>
          <p:nvPr/>
        </p:nvSpPr>
        <p:spPr>
          <a:xfrm flipH="1">
            <a:off x="8152685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7445488" y="411132"/>
            <a:ext cx="729403" cy="386556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"/>
          <p:cNvSpPr txBox="1">
            <a:spLocks noGrp="1"/>
          </p:cNvSpPr>
          <p:nvPr>
            <p:ph type="subTitle" idx="1"/>
          </p:nvPr>
        </p:nvSpPr>
        <p:spPr>
          <a:xfrm>
            <a:off x="1085590" y="1640900"/>
            <a:ext cx="26967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5" name="Google Shape;625;p23"/>
          <p:cNvSpPr/>
          <p:nvPr/>
        </p:nvSpPr>
        <p:spPr>
          <a:xfrm flipH="1">
            <a:off x="-355" y="4581525"/>
            <a:ext cx="9144180" cy="74140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23"/>
          <p:cNvGrpSpPr/>
          <p:nvPr/>
        </p:nvGrpSpPr>
        <p:grpSpPr>
          <a:xfrm rot="501813">
            <a:off x="6615566" y="332927"/>
            <a:ext cx="2818518" cy="4346707"/>
            <a:chOff x="-138878" y="1089036"/>
            <a:chExt cx="2326695" cy="3588512"/>
          </a:xfrm>
        </p:grpSpPr>
        <p:grpSp>
          <p:nvGrpSpPr>
            <p:cNvPr id="627" name="Google Shape;627;p23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628" name="Google Shape;628;p23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629" name="Google Shape;629;p23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3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3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3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3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3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7" name="Google Shape;637;p23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23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39" name="Google Shape;639;p23"/>
          <p:cNvSpPr/>
          <p:nvPr/>
        </p:nvSpPr>
        <p:spPr>
          <a:xfrm>
            <a:off x="-266700" y="3790950"/>
            <a:ext cx="9410695" cy="1531914"/>
          </a:xfrm>
          <a:custGeom>
            <a:avLst/>
            <a:gdLst/>
            <a:ahLst/>
            <a:cxnLst/>
            <a:rect l="l" t="t" r="r" b="b"/>
            <a:pathLst>
              <a:path w="49000" h="12930" extrusionOk="0">
                <a:moveTo>
                  <a:pt x="31172" y="0"/>
                </a:moveTo>
                <a:cubicBezTo>
                  <a:pt x="26676" y="0"/>
                  <a:pt x="23110" y="2068"/>
                  <a:pt x="20810" y="3533"/>
                </a:cubicBezTo>
                <a:cubicBezTo>
                  <a:pt x="17140" y="5913"/>
                  <a:pt x="13309" y="6679"/>
                  <a:pt x="7905" y="7002"/>
                </a:cubicBezTo>
                <a:cubicBezTo>
                  <a:pt x="2500" y="7364"/>
                  <a:pt x="0" y="12930"/>
                  <a:pt x="0" y="12930"/>
                </a:cubicBezTo>
                <a:lnTo>
                  <a:pt x="49000" y="12930"/>
                </a:lnTo>
                <a:cubicBezTo>
                  <a:pt x="49000" y="12930"/>
                  <a:pt x="48879" y="8171"/>
                  <a:pt x="40127" y="2767"/>
                </a:cubicBezTo>
                <a:cubicBezTo>
                  <a:pt x="36860" y="734"/>
                  <a:pt x="33851" y="0"/>
                  <a:pt x="311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3"/>
          <p:cNvSpPr/>
          <p:nvPr/>
        </p:nvSpPr>
        <p:spPr>
          <a:xfrm flipH="1">
            <a:off x="-333390" y="319227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3"/>
          <p:cNvGrpSpPr/>
          <p:nvPr/>
        </p:nvGrpSpPr>
        <p:grpSpPr>
          <a:xfrm rot="-1329632">
            <a:off x="655312" y="1007067"/>
            <a:ext cx="729372" cy="386540"/>
            <a:chOff x="2468025" y="734125"/>
            <a:chExt cx="980825" cy="519800"/>
          </a:xfrm>
        </p:grpSpPr>
        <p:sp>
          <p:nvSpPr>
            <p:cNvPr id="642" name="Google Shape;642;p2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6" r:id="rId8"/>
    <p:sldLayoutId id="2147483669" r:id="rId9"/>
    <p:sldLayoutId id="2147483670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65BF0-5B7A-3499-D967-C8DFD4A1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81C9A-2A35-A52C-5D84-B98976F3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9FD51-9495-5362-C46E-E5C98FE79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C6510853-2696-46EE-AA9A-A9DDBC1FA56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3C52B-58BF-7C79-25F1-7356ECC1C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CB99-E165-6347-A727-B662F932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5E23E1-E3D8-4995-95CE-B29CE202B9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7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34"/>
          <p:cNvGrpSpPr/>
          <p:nvPr/>
        </p:nvGrpSpPr>
        <p:grpSpPr>
          <a:xfrm>
            <a:off x="2695331" y="842963"/>
            <a:ext cx="8354515" cy="5188254"/>
            <a:chOff x="1948749" y="467618"/>
            <a:chExt cx="8796297" cy="5563599"/>
          </a:xfrm>
        </p:grpSpPr>
        <p:sp>
          <p:nvSpPr>
            <p:cNvPr id="858" name="Google Shape;858;p3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DBDCBC0-1F13-3B46-897B-74F031C20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331" y="585609"/>
            <a:ext cx="1384300" cy="9271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0016E32B-7711-FF43-BF66-43345E9E60EB}"/>
              </a:ext>
            </a:extLst>
          </p:cNvPr>
          <p:cNvSpPr/>
          <p:nvPr/>
        </p:nvSpPr>
        <p:spPr>
          <a:xfrm>
            <a:off x="2287669" y="1262696"/>
            <a:ext cx="1973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B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Brush1 Uni" panose="02040603050506020204" pitchFamily="18"/>
              </a:rPr>
              <a:t>Địa lí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2B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L-Brush1 Uni" panose="02040603050506020204" pitchFamily="1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C9329-4985-874B-AFB5-A816FBDF158E}"/>
              </a:ext>
            </a:extLst>
          </p:cNvPr>
          <p:cNvSpPr/>
          <p:nvPr/>
        </p:nvSpPr>
        <p:spPr>
          <a:xfrm>
            <a:off x="818651" y="2703627"/>
            <a:ext cx="525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Các</a:t>
            </a:r>
            <a:r>
              <a:rPr lang="en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</a:t>
            </a:r>
            <a:r>
              <a:rPr lang="en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đại</a:t>
            </a:r>
            <a:r>
              <a:rPr lang="en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</a:t>
            </a:r>
            <a:r>
              <a:rPr lang="en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dương</a:t>
            </a:r>
            <a:r>
              <a:rPr lang="en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/>
            </a:r>
            <a:br>
              <a:rPr lang="en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</a:br>
            <a:r>
              <a:rPr lang="en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trên</a:t>
            </a:r>
            <a:r>
              <a:rPr lang="en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 </a:t>
            </a:r>
            <a:r>
              <a:rPr lang="en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thế</a:t>
            </a:r>
            <a:r>
              <a:rPr lang="en" sz="5400" b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  </a:t>
            </a:r>
            <a:r>
              <a:rPr lang="en" sz="5400" b="1" cap="none" spc="0" dirty="0" err="1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L-Viettay22-Unicode Normal" panose="02040603050506020204" pitchFamily="18" charset="0"/>
              </a:rPr>
              <a:t>giới</a:t>
            </a:r>
            <a:endParaRPr lang="en-VN" sz="5400" b="1" cap="none" spc="0" dirty="0">
              <a:ln w="13462">
                <a:solidFill>
                  <a:srgbClr val="00B0F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L-Viettay22-Unicode Normal" panose="02040603050506020204" pitchFamily="18" charset="0"/>
            </a:endParaRPr>
          </a:p>
        </p:txBody>
      </p:sp>
      <p:pic>
        <p:nvPicPr>
          <p:cNvPr id="208" name="Cartoon Music (3).mp3" descr="Cartoon Music (3).mp3">
            <a:hlinkClick r:id="" action="ppaction://media"/>
            <a:extLst>
              <a:ext uri="{FF2B5EF4-FFF2-40B4-BE49-F238E27FC236}">
                <a16:creationId xmlns:a16="http://schemas.microsoft.com/office/drawing/2014/main" id="{DB8C7754-014D-6A43-B064-E24586E5E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8064" y="23980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99" fill="hold"/>
                                        <p:tgtEl>
                                          <p:spTgt spid="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"/>
                </p:tgtEl>
              </p:cMediaNode>
            </p:audio>
          </p:childTnLst>
        </p:cTn>
      </p:par>
    </p:tnLst>
    <p:bldLst>
      <p:bldP spid="221" grpId="1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AFD26-C092-148A-DD69-3A46C310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3577" r="40634" b="68123"/>
          <a:stretch/>
        </p:blipFill>
        <p:spPr>
          <a:xfrm>
            <a:off x="-519769" y="3500203"/>
            <a:ext cx="2680705" cy="182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4CC66-0084-890A-A1D3-F553316EF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60395" r="47538" b="1843"/>
          <a:stretch/>
        </p:blipFill>
        <p:spPr>
          <a:xfrm>
            <a:off x="7679880" y="3165257"/>
            <a:ext cx="1887583" cy="2199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1188B9-42ED-63E6-C516-5720CB17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694" r="67341" b="49242"/>
          <a:stretch/>
        </p:blipFill>
        <p:spPr>
          <a:xfrm>
            <a:off x="1720032" y="-507912"/>
            <a:ext cx="3360959" cy="2932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VN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VN" sz="1400" b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5000" t="-2586" r="-18888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BCD8-CE34-4333-7BDC-420655C9B6AC}"/>
              </a:ext>
            </a:extLst>
          </p:cNvPr>
          <p:cNvGrpSpPr/>
          <p:nvPr/>
        </p:nvGrpSpPr>
        <p:grpSpPr>
          <a:xfrm>
            <a:off x="3236961" y="154859"/>
            <a:ext cx="2905068" cy="575187"/>
            <a:chOff x="4306529" y="235974"/>
            <a:chExt cx="3873425" cy="7669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C399264-8397-65FD-300A-F013EE74E689}"/>
                </a:ext>
              </a:extLst>
            </p:cNvPr>
            <p:cNvSpPr/>
            <p:nvPr/>
          </p:nvSpPr>
          <p:spPr>
            <a:xfrm>
              <a:off x="4306529" y="235974"/>
              <a:ext cx="3679723" cy="766916"/>
            </a:xfrm>
            <a:custGeom>
              <a:avLst/>
              <a:gdLst>
                <a:gd name="connsiteX0" fmla="*/ 0 w 3679723"/>
                <a:gd name="connsiteY0" fmla="*/ 127822 h 766916"/>
                <a:gd name="connsiteX1" fmla="*/ 127822 w 3679723"/>
                <a:gd name="connsiteY1" fmla="*/ 0 h 766916"/>
                <a:gd name="connsiteX2" fmla="*/ 664261 w 3679723"/>
                <a:gd name="connsiteY2" fmla="*/ 0 h 766916"/>
                <a:gd name="connsiteX3" fmla="*/ 1269182 w 3679723"/>
                <a:gd name="connsiteY3" fmla="*/ 0 h 766916"/>
                <a:gd name="connsiteX4" fmla="*/ 1908343 w 3679723"/>
                <a:gd name="connsiteY4" fmla="*/ 0 h 766916"/>
                <a:gd name="connsiteX5" fmla="*/ 2444782 w 3679723"/>
                <a:gd name="connsiteY5" fmla="*/ 0 h 766916"/>
                <a:gd name="connsiteX6" fmla="*/ 2946980 w 3679723"/>
                <a:gd name="connsiteY6" fmla="*/ 0 h 766916"/>
                <a:gd name="connsiteX7" fmla="*/ 3551901 w 3679723"/>
                <a:gd name="connsiteY7" fmla="*/ 0 h 766916"/>
                <a:gd name="connsiteX8" fmla="*/ 3679723 w 3679723"/>
                <a:gd name="connsiteY8" fmla="*/ 127822 h 766916"/>
                <a:gd name="connsiteX9" fmla="*/ 3679723 w 3679723"/>
                <a:gd name="connsiteY9" fmla="*/ 639094 h 766916"/>
                <a:gd name="connsiteX10" fmla="*/ 3551901 w 3679723"/>
                <a:gd name="connsiteY10" fmla="*/ 766916 h 766916"/>
                <a:gd name="connsiteX11" fmla="*/ 3083944 w 3679723"/>
                <a:gd name="connsiteY11" fmla="*/ 766916 h 766916"/>
                <a:gd name="connsiteX12" fmla="*/ 2547504 w 3679723"/>
                <a:gd name="connsiteY12" fmla="*/ 766916 h 766916"/>
                <a:gd name="connsiteX13" fmla="*/ 1976825 w 3679723"/>
                <a:gd name="connsiteY13" fmla="*/ 766916 h 766916"/>
                <a:gd name="connsiteX14" fmla="*/ 1406145 w 3679723"/>
                <a:gd name="connsiteY14" fmla="*/ 766916 h 766916"/>
                <a:gd name="connsiteX15" fmla="*/ 801224 w 3679723"/>
                <a:gd name="connsiteY15" fmla="*/ 766916 h 766916"/>
                <a:gd name="connsiteX16" fmla="*/ 127822 w 3679723"/>
                <a:gd name="connsiteY16" fmla="*/ 766916 h 766916"/>
                <a:gd name="connsiteX17" fmla="*/ 0 w 3679723"/>
                <a:gd name="connsiteY17" fmla="*/ 639094 h 766916"/>
                <a:gd name="connsiteX18" fmla="*/ 0 w 3679723"/>
                <a:gd name="connsiteY18" fmla="*/ 127822 h 76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79723" h="766916" fill="none" extrusionOk="0">
                  <a:moveTo>
                    <a:pt x="0" y="127822"/>
                  </a:moveTo>
                  <a:cubicBezTo>
                    <a:pt x="15931" y="65967"/>
                    <a:pt x="54867" y="-3621"/>
                    <a:pt x="127822" y="0"/>
                  </a:cubicBezTo>
                  <a:cubicBezTo>
                    <a:pt x="381442" y="-51990"/>
                    <a:pt x="514874" y="40329"/>
                    <a:pt x="664261" y="0"/>
                  </a:cubicBezTo>
                  <a:cubicBezTo>
                    <a:pt x="813648" y="-40329"/>
                    <a:pt x="1033129" y="25637"/>
                    <a:pt x="1269182" y="0"/>
                  </a:cubicBezTo>
                  <a:cubicBezTo>
                    <a:pt x="1505235" y="-25637"/>
                    <a:pt x="1743456" y="33048"/>
                    <a:pt x="1908343" y="0"/>
                  </a:cubicBezTo>
                  <a:cubicBezTo>
                    <a:pt x="2073230" y="-33048"/>
                    <a:pt x="2208219" y="56637"/>
                    <a:pt x="2444782" y="0"/>
                  </a:cubicBezTo>
                  <a:cubicBezTo>
                    <a:pt x="2681345" y="-56637"/>
                    <a:pt x="2704479" y="51632"/>
                    <a:pt x="2946980" y="0"/>
                  </a:cubicBezTo>
                  <a:cubicBezTo>
                    <a:pt x="3189481" y="-51632"/>
                    <a:pt x="3354147" y="59215"/>
                    <a:pt x="3551901" y="0"/>
                  </a:cubicBezTo>
                  <a:cubicBezTo>
                    <a:pt x="3608561" y="2499"/>
                    <a:pt x="3688625" y="50788"/>
                    <a:pt x="3679723" y="127822"/>
                  </a:cubicBezTo>
                  <a:cubicBezTo>
                    <a:pt x="3696592" y="376085"/>
                    <a:pt x="3620793" y="469069"/>
                    <a:pt x="3679723" y="639094"/>
                  </a:cubicBezTo>
                  <a:cubicBezTo>
                    <a:pt x="3684784" y="710034"/>
                    <a:pt x="3638610" y="773630"/>
                    <a:pt x="3551901" y="766916"/>
                  </a:cubicBezTo>
                  <a:cubicBezTo>
                    <a:pt x="3327097" y="768576"/>
                    <a:pt x="3203907" y="736995"/>
                    <a:pt x="3083944" y="766916"/>
                  </a:cubicBezTo>
                  <a:cubicBezTo>
                    <a:pt x="2963981" y="796837"/>
                    <a:pt x="2805762" y="760595"/>
                    <a:pt x="2547504" y="766916"/>
                  </a:cubicBezTo>
                  <a:cubicBezTo>
                    <a:pt x="2289246" y="773237"/>
                    <a:pt x="2119604" y="765261"/>
                    <a:pt x="1976825" y="766916"/>
                  </a:cubicBezTo>
                  <a:cubicBezTo>
                    <a:pt x="1834046" y="768571"/>
                    <a:pt x="1595392" y="759512"/>
                    <a:pt x="1406145" y="766916"/>
                  </a:cubicBezTo>
                  <a:cubicBezTo>
                    <a:pt x="1216898" y="774320"/>
                    <a:pt x="1084004" y="732238"/>
                    <a:pt x="801224" y="766916"/>
                  </a:cubicBezTo>
                  <a:cubicBezTo>
                    <a:pt x="518444" y="801594"/>
                    <a:pt x="291295" y="759066"/>
                    <a:pt x="127822" y="766916"/>
                  </a:cubicBezTo>
                  <a:cubicBezTo>
                    <a:pt x="53465" y="754177"/>
                    <a:pt x="-4090" y="700155"/>
                    <a:pt x="0" y="639094"/>
                  </a:cubicBezTo>
                  <a:cubicBezTo>
                    <a:pt x="-35165" y="460972"/>
                    <a:pt x="56418" y="341282"/>
                    <a:pt x="0" y="127822"/>
                  </a:cubicBezTo>
                  <a:close/>
                </a:path>
                <a:path w="3679723" h="766916" stroke="0" extrusionOk="0">
                  <a:moveTo>
                    <a:pt x="0" y="127822"/>
                  </a:moveTo>
                  <a:cubicBezTo>
                    <a:pt x="-1306" y="55669"/>
                    <a:pt x="75202" y="-5565"/>
                    <a:pt x="127822" y="0"/>
                  </a:cubicBezTo>
                  <a:cubicBezTo>
                    <a:pt x="322267" y="-34270"/>
                    <a:pt x="407411" y="53546"/>
                    <a:pt x="595779" y="0"/>
                  </a:cubicBezTo>
                  <a:cubicBezTo>
                    <a:pt x="784147" y="-53546"/>
                    <a:pt x="969077" y="2996"/>
                    <a:pt x="1097978" y="0"/>
                  </a:cubicBezTo>
                  <a:cubicBezTo>
                    <a:pt x="1226879" y="-2996"/>
                    <a:pt x="1391848" y="39549"/>
                    <a:pt x="1634417" y="0"/>
                  </a:cubicBezTo>
                  <a:cubicBezTo>
                    <a:pt x="1876986" y="-39549"/>
                    <a:pt x="2086023" y="40689"/>
                    <a:pt x="2273578" y="0"/>
                  </a:cubicBezTo>
                  <a:cubicBezTo>
                    <a:pt x="2461133" y="-40689"/>
                    <a:pt x="2518920" y="46576"/>
                    <a:pt x="2741536" y="0"/>
                  </a:cubicBezTo>
                  <a:cubicBezTo>
                    <a:pt x="2964152" y="-46576"/>
                    <a:pt x="3282389" y="67475"/>
                    <a:pt x="3551901" y="0"/>
                  </a:cubicBezTo>
                  <a:cubicBezTo>
                    <a:pt x="3614008" y="-15719"/>
                    <a:pt x="3689633" y="40638"/>
                    <a:pt x="3679723" y="127822"/>
                  </a:cubicBezTo>
                  <a:cubicBezTo>
                    <a:pt x="3699809" y="237048"/>
                    <a:pt x="3629951" y="485016"/>
                    <a:pt x="3679723" y="639094"/>
                  </a:cubicBezTo>
                  <a:cubicBezTo>
                    <a:pt x="3670467" y="700002"/>
                    <a:pt x="3610215" y="767534"/>
                    <a:pt x="3551901" y="766916"/>
                  </a:cubicBezTo>
                  <a:cubicBezTo>
                    <a:pt x="3430355" y="793156"/>
                    <a:pt x="3215624" y="699188"/>
                    <a:pt x="2981221" y="766916"/>
                  </a:cubicBezTo>
                  <a:cubicBezTo>
                    <a:pt x="2746818" y="834644"/>
                    <a:pt x="2627053" y="710192"/>
                    <a:pt x="2444782" y="766916"/>
                  </a:cubicBezTo>
                  <a:cubicBezTo>
                    <a:pt x="2262511" y="823640"/>
                    <a:pt x="1935990" y="732720"/>
                    <a:pt x="1805621" y="766916"/>
                  </a:cubicBezTo>
                  <a:cubicBezTo>
                    <a:pt x="1675252" y="801112"/>
                    <a:pt x="1552755" y="749720"/>
                    <a:pt x="1303422" y="766916"/>
                  </a:cubicBezTo>
                  <a:cubicBezTo>
                    <a:pt x="1054089" y="784112"/>
                    <a:pt x="867848" y="690880"/>
                    <a:pt x="664261" y="766916"/>
                  </a:cubicBezTo>
                  <a:cubicBezTo>
                    <a:pt x="460674" y="842952"/>
                    <a:pt x="306189" y="755100"/>
                    <a:pt x="127822" y="766916"/>
                  </a:cubicBezTo>
                  <a:cubicBezTo>
                    <a:pt x="54137" y="775204"/>
                    <a:pt x="989" y="696406"/>
                    <a:pt x="0" y="639094"/>
                  </a:cubicBezTo>
                  <a:cubicBezTo>
                    <a:pt x="-28755" y="395224"/>
                    <a:pt x="4629" y="279843"/>
                    <a:pt x="0" y="1278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  <a:extLst>
                <a:ext uri="{C807C97D-BFC1-408E-A445-0C87EB9F89A2}">
                  <ask:lineSketchStyleProps xmlns:ask="http://schemas.microsoft.com/office/drawing/2018/sketchyshapes" xmlns="" sd="18735076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E983F-7DF7-1EA9-9A40-6D1D4AF1FB0F}"/>
                </a:ext>
              </a:extLst>
            </p:cNvPr>
            <p:cNvSpPr txBox="1"/>
            <p:nvPr/>
          </p:nvSpPr>
          <p:spPr>
            <a:xfrm>
              <a:off x="4524594" y="419377"/>
              <a:ext cx="36553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Arial"/>
                  <a:sym typeface="Arial"/>
                </a:rPr>
                <a:t>PHIẾU THẢO LUẬN NHÓM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E3455-6AEB-C43F-025F-74D58786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3011" r="23186" b="48925"/>
          <a:stretch/>
        </p:blipFill>
        <p:spPr>
          <a:xfrm>
            <a:off x="0" y="116027"/>
            <a:ext cx="820584" cy="1333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E8950-2B69-C255-EE14-907097B0E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31488" r="48199" b="37222"/>
          <a:stretch/>
        </p:blipFill>
        <p:spPr>
          <a:xfrm>
            <a:off x="7939628" y="-93575"/>
            <a:ext cx="1418145" cy="1397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1157" y="2260339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994" y="2833919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Mĩ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4848" y="2534338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886" y="2254145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8289" y="2536624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Bình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9684" y="2270821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2674" y="2285592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5687" y="2270821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2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" grpId="0"/>
      <p:bldP spid="6" grpId="0"/>
      <p:bldP spid="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37"/>
          <p:cNvGrpSpPr/>
          <p:nvPr/>
        </p:nvGrpSpPr>
        <p:grpSpPr>
          <a:xfrm>
            <a:off x="4749372" y="670134"/>
            <a:ext cx="5041458" cy="5680615"/>
            <a:chOff x="4216653" y="781084"/>
            <a:chExt cx="5041458" cy="5680615"/>
          </a:xfrm>
        </p:grpSpPr>
        <p:grpSp>
          <p:nvGrpSpPr>
            <p:cNvPr id="1110" name="Google Shape;1110;p37"/>
            <p:cNvGrpSpPr/>
            <p:nvPr/>
          </p:nvGrpSpPr>
          <p:grpSpPr>
            <a:xfrm>
              <a:off x="6029824" y="781084"/>
              <a:ext cx="3228287" cy="4699162"/>
              <a:chOff x="5925256" y="467618"/>
              <a:chExt cx="1701157" cy="2476241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6735855" y="1197418"/>
                <a:ext cx="488342" cy="174644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6083942" y="677063"/>
                <a:ext cx="630109" cy="536486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925256" y="1152333"/>
                <a:ext cx="788796" cy="28866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6733783" y="1099898"/>
                <a:ext cx="892630" cy="258673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6688846" y="467618"/>
                <a:ext cx="547733" cy="75456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6241346" y="1223365"/>
                <a:ext cx="485876" cy="781348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925256" y="1144885"/>
                <a:ext cx="801966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6083942" y="677359"/>
                <a:ext cx="643280" cy="546055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6615939" y="468013"/>
                <a:ext cx="620639" cy="729455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37"/>
            <p:cNvGrpSpPr/>
            <p:nvPr/>
          </p:nvGrpSpPr>
          <p:grpSpPr>
            <a:xfrm rot="240851">
              <a:off x="4301139" y="3713910"/>
              <a:ext cx="4813662" cy="2582470"/>
              <a:chOff x="1429662" y="7982527"/>
              <a:chExt cx="4813888" cy="2582591"/>
            </a:xfrm>
          </p:grpSpPr>
          <p:sp>
            <p:nvSpPr>
              <p:cNvPr id="1121" name="Google Shape;1121;p37"/>
              <p:cNvSpPr/>
              <p:nvPr/>
            </p:nvSpPr>
            <p:spPr>
              <a:xfrm>
                <a:off x="4720021" y="8820305"/>
                <a:ext cx="262965" cy="380414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7712" extrusionOk="0">
                    <a:moveTo>
                      <a:pt x="1045" y="2156"/>
                    </a:moveTo>
                    <a:cubicBezTo>
                      <a:pt x="1" y="6642"/>
                      <a:pt x="3844" y="7711"/>
                      <a:pt x="3994" y="7536"/>
                    </a:cubicBezTo>
                    <a:cubicBezTo>
                      <a:pt x="4487" y="6942"/>
                      <a:pt x="4829" y="6341"/>
                      <a:pt x="4963" y="5581"/>
                    </a:cubicBezTo>
                    <a:cubicBezTo>
                      <a:pt x="5331" y="3542"/>
                      <a:pt x="3777" y="1095"/>
                      <a:pt x="2073" y="59"/>
                    </a:cubicBezTo>
                    <a:cubicBezTo>
                      <a:pt x="1964" y="0"/>
                      <a:pt x="1822" y="401"/>
                      <a:pt x="1797" y="451"/>
                    </a:cubicBezTo>
                    <a:cubicBezTo>
                      <a:pt x="1555" y="1011"/>
                      <a:pt x="1179" y="1562"/>
                      <a:pt x="1045" y="2156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2892437" y="8029931"/>
                <a:ext cx="3351113" cy="2317159"/>
              </a:xfrm>
              <a:custGeom>
                <a:avLst/>
                <a:gdLst/>
                <a:ahLst/>
                <a:cxnLst/>
                <a:rect l="l" t="t" r="r" b="b"/>
                <a:pathLst>
                  <a:path w="67936" h="46975" extrusionOk="0">
                    <a:moveTo>
                      <a:pt x="10794" y="20743"/>
                    </a:moveTo>
                    <a:cubicBezTo>
                      <a:pt x="8948" y="5556"/>
                      <a:pt x="22874" y="0"/>
                      <a:pt x="30301" y="1111"/>
                    </a:cubicBezTo>
                    <a:cubicBezTo>
                      <a:pt x="40501" y="2632"/>
                      <a:pt x="48220" y="14336"/>
                      <a:pt x="48780" y="16190"/>
                    </a:cubicBezTo>
                    <a:cubicBezTo>
                      <a:pt x="49699" y="19281"/>
                      <a:pt x="54427" y="16800"/>
                      <a:pt x="59824" y="20618"/>
                    </a:cubicBezTo>
                    <a:cubicBezTo>
                      <a:pt x="67936" y="26366"/>
                      <a:pt x="64068" y="38178"/>
                      <a:pt x="59582" y="38070"/>
                    </a:cubicBezTo>
                    <a:cubicBezTo>
                      <a:pt x="50242" y="37844"/>
                      <a:pt x="7118" y="46975"/>
                      <a:pt x="4236" y="38746"/>
                    </a:cubicBezTo>
                    <a:cubicBezTo>
                      <a:pt x="1" y="26625"/>
                      <a:pt x="11370" y="25463"/>
                      <a:pt x="10794" y="20743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4014539" y="8183635"/>
                <a:ext cx="389885" cy="27653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606" extrusionOk="0">
                    <a:moveTo>
                      <a:pt x="2315" y="351"/>
                    </a:moveTo>
                    <a:lnTo>
                      <a:pt x="2198" y="351"/>
                    </a:lnTo>
                    <a:lnTo>
                      <a:pt x="2181" y="351"/>
                    </a:lnTo>
                    <a:lnTo>
                      <a:pt x="2173" y="351"/>
                    </a:lnTo>
                    <a:lnTo>
                      <a:pt x="2156" y="351"/>
                    </a:lnTo>
                    <a:lnTo>
                      <a:pt x="2148" y="351"/>
                    </a:lnTo>
                    <a:lnTo>
                      <a:pt x="2139" y="351"/>
                    </a:lnTo>
                    <a:lnTo>
                      <a:pt x="2123" y="351"/>
                    </a:lnTo>
                    <a:lnTo>
                      <a:pt x="2114" y="351"/>
                    </a:lnTo>
                    <a:lnTo>
                      <a:pt x="2106" y="351"/>
                    </a:lnTo>
                    <a:lnTo>
                      <a:pt x="2097" y="351"/>
                    </a:lnTo>
                    <a:lnTo>
                      <a:pt x="2089" y="351"/>
                    </a:lnTo>
                    <a:lnTo>
                      <a:pt x="2081" y="351"/>
                    </a:lnTo>
                    <a:lnTo>
                      <a:pt x="2072" y="351"/>
                    </a:lnTo>
                    <a:lnTo>
                      <a:pt x="2064" y="351"/>
                    </a:lnTo>
                    <a:lnTo>
                      <a:pt x="2056" y="351"/>
                    </a:lnTo>
                    <a:lnTo>
                      <a:pt x="2056" y="359"/>
                    </a:lnTo>
                    <a:lnTo>
                      <a:pt x="2047" y="368"/>
                    </a:lnTo>
                    <a:lnTo>
                      <a:pt x="2039" y="368"/>
                    </a:lnTo>
                    <a:lnTo>
                      <a:pt x="2031" y="376"/>
                    </a:lnTo>
                    <a:lnTo>
                      <a:pt x="2031" y="385"/>
                    </a:lnTo>
                    <a:lnTo>
                      <a:pt x="2022" y="393"/>
                    </a:lnTo>
                    <a:lnTo>
                      <a:pt x="2014" y="401"/>
                    </a:lnTo>
                    <a:lnTo>
                      <a:pt x="2014" y="410"/>
                    </a:lnTo>
                    <a:lnTo>
                      <a:pt x="2006" y="418"/>
                    </a:lnTo>
                    <a:lnTo>
                      <a:pt x="1997" y="426"/>
                    </a:lnTo>
                    <a:lnTo>
                      <a:pt x="1997" y="443"/>
                    </a:lnTo>
                    <a:lnTo>
                      <a:pt x="1989" y="451"/>
                    </a:lnTo>
                    <a:lnTo>
                      <a:pt x="1989" y="468"/>
                    </a:lnTo>
                    <a:lnTo>
                      <a:pt x="1981" y="485"/>
                    </a:lnTo>
                    <a:lnTo>
                      <a:pt x="1981" y="501"/>
                    </a:lnTo>
                    <a:lnTo>
                      <a:pt x="1981" y="518"/>
                    </a:lnTo>
                    <a:lnTo>
                      <a:pt x="1981" y="527"/>
                    </a:lnTo>
                    <a:lnTo>
                      <a:pt x="1981" y="543"/>
                    </a:lnTo>
                    <a:lnTo>
                      <a:pt x="1981" y="560"/>
                    </a:lnTo>
                    <a:lnTo>
                      <a:pt x="1981" y="577"/>
                    </a:lnTo>
                    <a:lnTo>
                      <a:pt x="1981" y="593"/>
                    </a:lnTo>
                    <a:lnTo>
                      <a:pt x="1981" y="610"/>
                    </a:lnTo>
                    <a:lnTo>
                      <a:pt x="1981" y="719"/>
                    </a:lnTo>
                    <a:lnTo>
                      <a:pt x="1981" y="735"/>
                    </a:lnTo>
                    <a:lnTo>
                      <a:pt x="1981" y="735"/>
                    </a:lnTo>
                    <a:lnTo>
                      <a:pt x="1981" y="760"/>
                    </a:lnTo>
                    <a:lnTo>
                      <a:pt x="1981" y="777"/>
                    </a:lnTo>
                    <a:lnTo>
                      <a:pt x="1981" y="777"/>
                    </a:lnTo>
                    <a:lnTo>
                      <a:pt x="1981" y="794"/>
                    </a:lnTo>
                    <a:lnTo>
                      <a:pt x="1981" y="811"/>
                    </a:lnTo>
                    <a:lnTo>
                      <a:pt x="1981" y="811"/>
                    </a:lnTo>
                    <a:lnTo>
                      <a:pt x="1981" y="836"/>
                    </a:lnTo>
                    <a:lnTo>
                      <a:pt x="1981" y="852"/>
                    </a:lnTo>
                    <a:lnTo>
                      <a:pt x="1981" y="852"/>
                    </a:lnTo>
                    <a:lnTo>
                      <a:pt x="1981" y="869"/>
                    </a:lnTo>
                    <a:lnTo>
                      <a:pt x="1989" y="886"/>
                    </a:lnTo>
                    <a:lnTo>
                      <a:pt x="1989" y="886"/>
                    </a:lnTo>
                    <a:lnTo>
                      <a:pt x="1997" y="911"/>
                    </a:lnTo>
                    <a:lnTo>
                      <a:pt x="2006" y="928"/>
                    </a:lnTo>
                    <a:lnTo>
                      <a:pt x="2006" y="928"/>
                    </a:lnTo>
                    <a:lnTo>
                      <a:pt x="2006" y="944"/>
                    </a:lnTo>
                    <a:lnTo>
                      <a:pt x="2014" y="961"/>
                    </a:lnTo>
                    <a:lnTo>
                      <a:pt x="2014" y="961"/>
                    </a:lnTo>
                    <a:lnTo>
                      <a:pt x="2022" y="986"/>
                    </a:lnTo>
                    <a:lnTo>
                      <a:pt x="2031" y="1003"/>
                    </a:lnTo>
                    <a:lnTo>
                      <a:pt x="2031" y="1003"/>
                    </a:lnTo>
                    <a:lnTo>
                      <a:pt x="2039" y="1019"/>
                    </a:lnTo>
                    <a:lnTo>
                      <a:pt x="2047" y="1045"/>
                    </a:lnTo>
                    <a:lnTo>
                      <a:pt x="2056" y="1061"/>
                    </a:lnTo>
                    <a:lnTo>
                      <a:pt x="2064" y="1078"/>
                    </a:lnTo>
                    <a:lnTo>
                      <a:pt x="2072" y="1095"/>
                    </a:lnTo>
                    <a:lnTo>
                      <a:pt x="2081" y="1111"/>
                    </a:lnTo>
                    <a:lnTo>
                      <a:pt x="2097" y="1128"/>
                    </a:lnTo>
                    <a:lnTo>
                      <a:pt x="2106" y="1145"/>
                    </a:lnTo>
                    <a:lnTo>
                      <a:pt x="2114" y="1161"/>
                    </a:lnTo>
                    <a:lnTo>
                      <a:pt x="2123" y="1187"/>
                    </a:lnTo>
                    <a:lnTo>
                      <a:pt x="2139" y="1203"/>
                    </a:lnTo>
                    <a:lnTo>
                      <a:pt x="2148" y="1220"/>
                    </a:lnTo>
                    <a:lnTo>
                      <a:pt x="2164" y="1237"/>
                    </a:lnTo>
                    <a:lnTo>
                      <a:pt x="2173" y="1253"/>
                    </a:lnTo>
                    <a:lnTo>
                      <a:pt x="2198" y="1295"/>
                    </a:lnTo>
                    <a:lnTo>
                      <a:pt x="2223" y="1329"/>
                    </a:lnTo>
                    <a:lnTo>
                      <a:pt x="2256" y="1370"/>
                    </a:lnTo>
                    <a:lnTo>
                      <a:pt x="2281" y="1404"/>
                    </a:lnTo>
                    <a:lnTo>
                      <a:pt x="2306" y="1437"/>
                    </a:lnTo>
                    <a:lnTo>
                      <a:pt x="2306" y="1437"/>
                    </a:lnTo>
                    <a:lnTo>
                      <a:pt x="2340" y="1471"/>
                    </a:lnTo>
                    <a:lnTo>
                      <a:pt x="2373" y="1504"/>
                    </a:lnTo>
                    <a:lnTo>
                      <a:pt x="2407" y="1546"/>
                    </a:lnTo>
                    <a:lnTo>
                      <a:pt x="2440" y="1579"/>
                    </a:lnTo>
                    <a:lnTo>
                      <a:pt x="2473" y="1613"/>
                    </a:lnTo>
                    <a:lnTo>
                      <a:pt x="2507" y="1646"/>
                    </a:lnTo>
                    <a:lnTo>
                      <a:pt x="2540" y="1679"/>
                    </a:lnTo>
                    <a:lnTo>
                      <a:pt x="2574" y="1721"/>
                    </a:lnTo>
                    <a:lnTo>
                      <a:pt x="2615" y="1755"/>
                    </a:lnTo>
                    <a:lnTo>
                      <a:pt x="2649" y="1788"/>
                    </a:lnTo>
                    <a:lnTo>
                      <a:pt x="2682" y="1821"/>
                    </a:lnTo>
                    <a:lnTo>
                      <a:pt x="2724" y="1855"/>
                    </a:lnTo>
                    <a:lnTo>
                      <a:pt x="2757" y="1880"/>
                    </a:lnTo>
                    <a:lnTo>
                      <a:pt x="2799" y="1913"/>
                    </a:lnTo>
                    <a:lnTo>
                      <a:pt x="2833" y="1947"/>
                    </a:lnTo>
                    <a:lnTo>
                      <a:pt x="2874" y="1980"/>
                    </a:lnTo>
                    <a:lnTo>
                      <a:pt x="2908" y="2005"/>
                    </a:lnTo>
                    <a:lnTo>
                      <a:pt x="2950" y="2039"/>
                    </a:lnTo>
                    <a:lnTo>
                      <a:pt x="2983" y="2064"/>
                    </a:lnTo>
                    <a:lnTo>
                      <a:pt x="3025" y="2097"/>
                    </a:lnTo>
                    <a:lnTo>
                      <a:pt x="3058" y="2122"/>
                    </a:lnTo>
                    <a:lnTo>
                      <a:pt x="3100" y="2147"/>
                    </a:lnTo>
                    <a:lnTo>
                      <a:pt x="3133" y="2181"/>
                    </a:lnTo>
                    <a:lnTo>
                      <a:pt x="3175" y="2206"/>
                    </a:lnTo>
                    <a:lnTo>
                      <a:pt x="3209" y="2231"/>
                    </a:lnTo>
                    <a:lnTo>
                      <a:pt x="3242" y="2256"/>
                    </a:lnTo>
                    <a:lnTo>
                      <a:pt x="3309" y="2298"/>
                    </a:lnTo>
                    <a:lnTo>
                      <a:pt x="3376" y="2348"/>
                    </a:lnTo>
                    <a:lnTo>
                      <a:pt x="3442" y="2381"/>
                    </a:lnTo>
                    <a:lnTo>
                      <a:pt x="3501" y="2423"/>
                    </a:lnTo>
                    <a:lnTo>
                      <a:pt x="3551" y="2456"/>
                    </a:lnTo>
                    <a:lnTo>
                      <a:pt x="3660" y="2515"/>
                    </a:lnTo>
                    <a:lnTo>
                      <a:pt x="3760" y="2582"/>
                    </a:lnTo>
                    <a:lnTo>
                      <a:pt x="3869" y="2640"/>
                    </a:lnTo>
                    <a:lnTo>
                      <a:pt x="3969" y="2699"/>
                    </a:lnTo>
                    <a:lnTo>
                      <a:pt x="3977" y="2699"/>
                    </a:lnTo>
                    <a:lnTo>
                      <a:pt x="4178" y="2824"/>
                    </a:lnTo>
                    <a:lnTo>
                      <a:pt x="4278" y="2882"/>
                    </a:lnTo>
                    <a:lnTo>
                      <a:pt x="4387" y="2949"/>
                    </a:lnTo>
                    <a:lnTo>
                      <a:pt x="4387" y="2949"/>
                    </a:lnTo>
                    <a:lnTo>
                      <a:pt x="4395" y="2958"/>
                    </a:lnTo>
                    <a:lnTo>
                      <a:pt x="4395" y="2958"/>
                    </a:lnTo>
                    <a:lnTo>
                      <a:pt x="4412" y="2966"/>
                    </a:lnTo>
                    <a:lnTo>
                      <a:pt x="4412" y="2966"/>
                    </a:lnTo>
                    <a:lnTo>
                      <a:pt x="4420" y="2974"/>
                    </a:lnTo>
                    <a:lnTo>
                      <a:pt x="4420" y="2974"/>
                    </a:lnTo>
                    <a:lnTo>
                      <a:pt x="4437" y="2983"/>
                    </a:lnTo>
                    <a:lnTo>
                      <a:pt x="4453" y="2983"/>
                    </a:lnTo>
                    <a:lnTo>
                      <a:pt x="4453" y="2983"/>
                    </a:lnTo>
                    <a:lnTo>
                      <a:pt x="4470" y="2991"/>
                    </a:lnTo>
                    <a:lnTo>
                      <a:pt x="4503" y="3008"/>
                    </a:lnTo>
                    <a:lnTo>
                      <a:pt x="4570" y="3033"/>
                    </a:lnTo>
                    <a:lnTo>
                      <a:pt x="4604" y="3041"/>
                    </a:lnTo>
                    <a:lnTo>
                      <a:pt x="4645" y="3058"/>
                    </a:lnTo>
                    <a:lnTo>
                      <a:pt x="4645" y="3058"/>
                    </a:lnTo>
                    <a:lnTo>
                      <a:pt x="4662" y="3066"/>
                    </a:lnTo>
                    <a:lnTo>
                      <a:pt x="4679" y="3075"/>
                    </a:lnTo>
                    <a:lnTo>
                      <a:pt x="4696" y="3083"/>
                    </a:lnTo>
                    <a:lnTo>
                      <a:pt x="4712" y="3091"/>
                    </a:lnTo>
                    <a:lnTo>
                      <a:pt x="4729" y="3100"/>
                    </a:lnTo>
                    <a:lnTo>
                      <a:pt x="4746" y="3108"/>
                    </a:lnTo>
                    <a:lnTo>
                      <a:pt x="4762" y="3125"/>
                    </a:lnTo>
                    <a:lnTo>
                      <a:pt x="4771" y="3133"/>
                    </a:lnTo>
                    <a:lnTo>
                      <a:pt x="4779" y="3141"/>
                    </a:lnTo>
                    <a:lnTo>
                      <a:pt x="4788" y="3150"/>
                    </a:lnTo>
                    <a:lnTo>
                      <a:pt x="4788" y="3158"/>
                    </a:lnTo>
                    <a:lnTo>
                      <a:pt x="4796" y="3166"/>
                    </a:lnTo>
                    <a:lnTo>
                      <a:pt x="4804" y="3183"/>
                    </a:lnTo>
                    <a:lnTo>
                      <a:pt x="4813" y="3191"/>
                    </a:lnTo>
                    <a:lnTo>
                      <a:pt x="4813" y="3208"/>
                    </a:lnTo>
                    <a:lnTo>
                      <a:pt x="4813" y="3225"/>
                    </a:lnTo>
                    <a:lnTo>
                      <a:pt x="4813" y="3258"/>
                    </a:lnTo>
                    <a:lnTo>
                      <a:pt x="4813" y="3275"/>
                    </a:lnTo>
                    <a:lnTo>
                      <a:pt x="4813" y="3283"/>
                    </a:lnTo>
                    <a:lnTo>
                      <a:pt x="4804" y="3300"/>
                    </a:lnTo>
                    <a:lnTo>
                      <a:pt x="4796" y="3308"/>
                    </a:lnTo>
                    <a:lnTo>
                      <a:pt x="4788" y="3325"/>
                    </a:lnTo>
                    <a:lnTo>
                      <a:pt x="4779" y="3334"/>
                    </a:lnTo>
                    <a:lnTo>
                      <a:pt x="4771" y="3342"/>
                    </a:lnTo>
                    <a:lnTo>
                      <a:pt x="4762" y="3359"/>
                    </a:lnTo>
                    <a:lnTo>
                      <a:pt x="4762" y="3359"/>
                    </a:lnTo>
                    <a:lnTo>
                      <a:pt x="4746" y="3367"/>
                    </a:lnTo>
                    <a:lnTo>
                      <a:pt x="4737" y="3375"/>
                    </a:lnTo>
                    <a:lnTo>
                      <a:pt x="4721" y="3384"/>
                    </a:lnTo>
                    <a:lnTo>
                      <a:pt x="4704" y="3400"/>
                    </a:lnTo>
                    <a:lnTo>
                      <a:pt x="4696" y="3409"/>
                    </a:lnTo>
                    <a:lnTo>
                      <a:pt x="4679" y="3417"/>
                    </a:lnTo>
                    <a:lnTo>
                      <a:pt x="4637" y="3459"/>
                    </a:lnTo>
                    <a:lnTo>
                      <a:pt x="4620" y="3467"/>
                    </a:lnTo>
                    <a:lnTo>
                      <a:pt x="4604" y="3476"/>
                    </a:lnTo>
                    <a:lnTo>
                      <a:pt x="4587" y="3484"/>
                    </a:lnTo>
                    <a:lnTo>
                      <a:pt x="4570" y="3484"/>
                    </a:lnTo>
                    <a:lnTo>
                      <a:pt x="4554" y="3492"/>
                    </a:lnTo>
                    <a:lnTo>
                      <a:pt x="4537" y="3501"/>
                    </a:lnTo>
                    <a:lnTo>
                      <a:pt x="4520" y="3509"/>
                    </a:lnTo>
                    <a:lnTo>
                      <a:pt x="4503" y="3509"/>
                    </a:lnTo>
                    <a:lnTo>
                      <a:pt x="4462" y="3517"/>
                    </a:lnTo>
                    <a:lnTo>
                      <a:pt x="4428" y="3534"/>
                    </a:lnTo>
                    <a:lnTo>
                      <a:pt x="4387" y="3542"/>
                    </a:lnTo>
                    <a:lnTo>
                      <a:pt x="4345" y="3551"/>
                    </a:lnTo>
                    <a:lnTo>
                      <a:pt x="4303" y="3551"/>
                    </a:lnTo>
                    <a:lnTo>
                      <a:pt x="4261" y="3559"/>
                    </a:lnTo>
                    <a:lnTo>
                      <a:pt x="4219" y="3567"/>
                    </a:lnTo>
                    <a:lnTo>
                      <a:pt x="4178" y="3576"/>
                    </a:lnTo>
                    <a:lnTo>
                      <a:pt x="4136" y="3576"/>
                    </a:lnTo>
                    <a:lnTo>
                      <a:pt x="4086" y="3584"/>
                    </a:lnTo>
                    <a:lnTo>
                      <a:pt x="4052" y="3584"/>
                    </a:lnTo>
                    <a:lnTo>
                      <a:pt x="4002" y="3584"/>
                    </a:lnTo>
                    <a:lnTo>
                      <a:pt x="3927" y="3592"/>
                    </a:lnTo>
                    <a:lnTo>
                      <a:pt x="3843" y="3601"/>
                    </a:lnTo>
                    <a:lnTo>
                      <a:pt x="3710" y="3609"/>
                    </a:lnTo>
                    <a:lnTo>
                      <a:pt x="3660" y="3609"/>
                    </a:lnTo>
                    <a:lnTo>
                      <a:pt x="3635" y="3609"/>
                    </a:lnTo>
                    <a:lnTo>
                      <a:pt x="3610" y="3609"/>
                    </a:lnTo>
                    <a:lnTo>
                      <a:pt x="3568" y="3609"/>
                    </a:lnTo>
                    <a:lnTo>
                      <a:pt x="3526" y="3609"/>
                    </a:lnTo>
                    <a:lnTo>
                      <a:pt x="3484" y="3609"/>
                    </a:lnTo>
                    <a:lnTo>
                      <a:pt x="3434" y="3609"/>
                    </a:lnTo>
                    <a:lnTo>
                      <a:pt x="3342" y="3618"/>
                    </a:lnTo>
                    <a:lnTo>
                      <a:pt x="3234" y="3626"/>
                    </a:lnTo>
                    <a:lnTo>
                      <a:pt x="3167" y="3634"/>
                    </a:lnTo>
                    <a:lnTo>
                      <a:pt x="3125" y="3634"/>
                    </a:lnTo>
                    <a:lnTo>
                      <a:pt x="3025" y="3643"/>
                    </a:lnTo>
                    <a:lnTo>
                      <a:pt x="2799" y="3659"/>
                    </a:lnTo>
                    <a:lnTo>
                      <a:pt x="2682" y="3668"/>
                    </a:lnTo>
                    <a:lnTo>
                      <a:pt x="2557" y="3676"/>
                    </a:lnTo>
                    <a:lnTo>
                      <a:pt x="2440" y="3693"/>
                    </a:lnTo>
                    <a:lnTo>
                      <a:pt x="2382" y="3693"/>
                    </a:lnTo>
                    <a:lnTo>
                      <a:pt x="2315" y="3701"/>
                    </a:lnTo>
                    <a:lnTo>
                      <a:pt x="2256" y="3709"/>
                    </a:lnTo>
                    <a:lnTo>
                      <a:pt x="2198" y="3718"/>
                    </a:lnTo>
                    <a:lnTo>
                      <a:pt x="2131" y="3726"/>
                    </a:lnTo>
                    <a:lnTo>
                      <a:pt x="2072" y="3735"/>
                    </a:lnTo>
                    <a:lnTo>
                      <a:pt x="2014" y="3743"/>
                    </a:lnTo>
                    <a:lnTo>
                      <a:pt x="1947" y="3751"/>
                    </a:lnTo>
                    <a:lnTo>
                      <a:pt x="1889" y="3760"/>
                    </a:lnTo>
                    <a:lnTo>
                      <a:pt x="1830" y="3768"/>
                    </a:lnTo>
                    <a:lnTo>
                      <a:pt x="1772" y="3785"/>
                    </a:lnTo>
                    <a:lnTo>
                      <a:pt x="1705" y="3793"/>
                    </a:lnTo>
                    <a:lnTo>
                      <a:pt x="1646" y="3801"/>
                    </a:lnTo>
                    <a:lnTo>
                      <a:pt x="1588" y="3818"/>
                    </a:lnTo>
                    <a:lnTo>
                      <a:pt x="1529" y="3826"/>
                    </a:lnTo>
                    <a:lnTo>
                      <a:pt x="1471" y="3843"/>
                    </a:lnTo>
                    <a:lnTo>
                      <a:pt x="1412" y="3860"/>
                    </a:lnTo>
                    <a:lnTo>
                      <a:pt x="1362" y="3868"/>
                    </a:lnTo>
                    <a:lnTo>
                      <a:pt x="1304" y="3885"/>
                    </a:lnTo>
                    <a:lnTo>
                      <a:pt x="1245" y="3902"/>
                    </a:lnTo>
                    <a:lnTo>
                      <a:pt x="1195" y="3918"/>
                    </a:lnTo>
                    <a:lnTo>
                      <a:pt x="1137" y="3935"/>
                    </a:lnTo>
                    <a:lnTo>
                      <a:pt x="1095" y="3952"/>
                    </a:lnTo>
                    <a:lnTo>
                      <a:pt x="1087" y="3952"/>
                    </a:lnTo>
                    <a:lnTo>
                      <a:pt x="1062" y="3960"/>
                    </a:lnTo>
                    <a:lnTo>
                      <a:pt x="1037" y="3968"/>
                    </a:lnTo>
                    <a:lnTo>
                      <a:pt x="1011" y="3977"/>
                    </a:lnTo>
                    <a:lnTo>
                      <a:pt x="986" y="3993"/>
                    </a:lnTo>
                    <a:lnTo>
                      <a:pt x="961" y="4002"/>
                    </a:lnTo>
                    <a:lnTo>
                      <a:pt x="936" y="4010"/>
                    </a:lnTo>
                    <a:lnTo>
                      <a:pt x="911" y="4019"/>
                    </a:lnTo>
                    <a:lnTo>
                      <a:pt x="895" y="4035"/>
                    </a:lnTo>
                    <a:lnTo>
                      <a:pt x="869" y="4044"/>
                    </a:lnTo>
                    <a:lnTo>
                      <a:pt x="844" y="4052"/>
                    </a:lnTo>
                    <a:lnTo>
                      <a:pt x="819" y="4069"/>
                    </a:lnTo>
                    <a:lnTo>
                      <a:pt x="803" y="4077"/>
                    </a:lnTo>
                    <a:lnTo>
                      <a:pt x="778" y="4085"/>
                    </a:lnTo>
                    <a:lnTo>
                      <a:pt x="761" y="4102"/>
                    </a:lnTo>
                    <a:lnTo>
                      <a:pt x="736" y="4110"/>
                    </a:lnTo>
                    <a:lnTo>
                      <a:pt x="719" y="4127"/>
                    </a:lnTo>
                    <a:lnTo>
                      <a:pt x="694" y="4135"/>
                    </a:lnTo>
                    <a:lnTo>
                      <a:pt x="669" y="4194"/>
                    </a:lnTo>
                    <a:lnTo>
                      <a:pt x="652" y="4202"/>
                    </a:lnTo>
                    <a:lnTo>
                      <a:pt x="636" y="4219"/>
                    </a:lnTo>
                    <a:lnTo>
                      <a:pt x="610" y="4227"/>
                    </a:lnTo>
                    <a:lnTo>
                      <a:pt x="594" y="4244"/>
                    </a:lnTo>
                    <a:lnTo>
                      <a:pt x="577" y="4252"/>
                    </a:lnTo>
                    <a:lnTo>
                      <a:pt x="560" y="4269"/>
                    </a:lnTo>
                    <a:lnTo>
                      <a:pt x="544" y="4286"/>
                    </a:lnTo>
                    <a:lnTo>
                      <a:pt x="544" y="4286"/>
                    </a:lnTo>
                    <a:lnTo>
                      <a:pt x="527" y="4303"/>
                    </a:lnTo>
                    <a:lnTo>
                      <a:pt x="510" y="4319"/>
                    </a:lnTo>
                    <a:lnTo>
                      <a:pt x="510" y="4319"/>
                    </a:lnTo>
                    <a:lnTo>
                      <a:pt x="494" y="4328"/>
                    </a:lnTo>
                    <a:lnTo>
                      <a:pt x="477" y="4344"/>
                    </a:lnTo>
                    <a:lnTo>
                      <a:pt x="477" y="4344"/>
                    </a:lnTo>
                    <a:lnTo>
                      <a:pt x="460" y="4361"/>
                    </a:lnTo>
                    <a:lnTo>
                      <a:pt x="443" y="4378"/>
                    </a:lnTo>
                    <a:lnTo>
                      <a:pt x="443" y="4378"/>
                    </a:lnTo>
                    <a:lnTo>
                      <a:pt x="427" y="4394"/>
                    </a:lnTo>
                    <a:lnTo>
                      <a:pt x="418" y="4411"/>
                    </a:lnTo>
                    <a:lnTo>
                      <a:pt x="418" y="4411"/>
                    </a:lnTo>
                    <a:lnTo>
                      <a:pt x="402" y="4428"/>
                    </a:lnTo>
                    <a:lnTo>
                      <a:pt x="385" y="4445"/>
                    </a:lnTo>
                    <a:lnTo>
                      <a:pt x="385" y="4445"/>
                    </a:lnTo>
                    <a:lnTo>
                      <a:pt x="368" y="4470"/>
                    </a:lnTo>
                    <a:lnTo>
                      <a:pt x="360" y="4486"/>
                    </a:lnTo>
                    <a:lnTo>
                      <a:pt x="360" y="4486"/>
                    </a:lnTo>
                    <a:lnTo>
                      <a:pt x="343" y="4503"/>
                    </a:lnTo>
                    <a:lnTo>
                      <a:pt x="343" y="4503"/>
                    </a:lnTo>
                    <a:lnTo>
                      <a:pt x="343" y="4511"/>
                    </a:lnTo>
                    <a:lnTo>
                      <a:pt x="360" y="4503"/>
                    </a:lnTo>
                    <a:lnTo>
                      <a:pt x="352" y="4511"/>
                    </a:lnTo>
                    <a:lnTo>
                      <a:pt x="352" y="4520"/>
                    </a:lnTo>
                    <a:lnTo>
                      <a:pt x="352" y="4528"/>
                    </a:lnTo>
                    <a:lnTo>
                      <a:pt x="352" y="4536"/>
                    </a:lnTo>
                    <a:lnTo>
                      <a:pt x="352" y="4545"/>
                    </a:lnTo>
                    <a:lnTo>
                      <a:pt x="352" y="4553"/>
                    </a:lnTo>
                    <a:lnTo>
                      <a:pt x="352" y="4612"/>
                    </a:lnTo>
                    <a:lnTo>
                      <a:pt x="352" y="4612"/>
                    </a:lnTo>
                    <a:lnTo>
                      <a:pt x="352" y="4620"/>
                    </a:lnTo>
                    <a:lnTo>
                      <a:pt x="352" y="4620"/>
                    </a:lnTo>
                    <a:lnTo>
                      <a:pt x="352" y="4628"/>
                    </a:lnTo>
                    <a:lnTo>
                      <a:pt x="352" y="4637"/>
                    </a:lnTo>
                    <a:lnTo>
                      <a:pt x="352" y="4645"/>
                    </a:lnTo>
                    <a:lnTo>
                      <a:pt x="352" y="4653"/>
                    </a:lnTo>
                    <a:lnTo>
                      <a:pt x="360" y="4662"/>
                    </a:lnTo>
                    <a:lnTo>
                      <a:pt x="360" y="4662"/>
                    </a:lnTo>
                    <a:lnTo>
                      <a:pt x="368" y="4679"/>
                    </a:lnTo>
                    <a:lnTo>
                      <a:pt x="368" y="4679"/>
                    </a:lnTo>
                    <a:lnTo>
                      <a:pt x="385" y="4687"/>
                    </a:lnTo>
                    <a:lnTo>
                      <a:pt x="385" y="4687"/>
                    </a:lnTo>
                    <a:lnTo>
                      <a:pt x="393" y="4704"/>
                    </a:lnTo>
                    <a:lnTo>
                      <a:pt x="393" y="4704"/>
                    </a:lnTo>
                    <a:lnTo>
                      <a:pt x="410" y="4712"/>
                    </a:lnTo>
                    <a:lnTo>
                      <a:pt x="410" y="4712"/>
                    </a:lnTo>
                    <a:lnTo>
                      <a:pt x="418" y="4729"/>
                    </a:lnTo>
                    <a:lnTo>
                      <a:pt x="418" y="4729"/>
                    </a:lnTo>
                    <a:lnTo>
                      <a:pt x="435" y="4737"/>
                    </a:lnTo>
                    <a:lnTo>
                      <a:pt x="443" y="4745"/>
                    </a:lnTo>
                    <a:lnTo>
                      <a:pt x="443" y="4745"/>
                    </a:lnTo>
                    <a:lnTo>
                      <a:pt x="460" y="4762"/>
                    </a:lnTo>
                    <a:lnTo>
                      <a:pt x="468" y="4770"/>
                    </a:lnTo>
                    <a:lnTo>
                      <a:pt x="468" y="4770"/>
                    </a:lnTo>
                    <a:lnTo>
                      <a:pt x="485" y="4779"/>
                    </a:lnTo>
                    <a:lnTo>
                      <a:pt x="502" y="4787"/>
                    </a:lnTo>
                    <a:lnTo>
                      <a:pt x="502" y="4787"/>
                    </a:lnTo>
                    <a:lnTo>
                      <a:pt x="510" y="4795"/>
                    </a:lnTo>
                    <a:lnTo>
                      <a:pt x="527" y="4812"/>
                    </a:lnTo>
                    <a:lnTo>
                      <a:pt x="527" y="4812"/>
                    </a:lnTo>
                    <a:lnTo>
                      <a:pt x="544" y="4821"/>
                    </a:lnTo>
                    <a:lnTo>
                      <a:pt x="560" y="4829"/>
                    </a:lnTo>
                    <a:lnTo>
                      <a:pt x="560" y="4829"/>
                    </a:lnTo>
                    <a:lnTo>
                      <a:pt x="577" y="4837"/>
                    </a:lnTo>
                    <a:lnTo>
                      <a:pt x="594" y="4846"/>
                    </a:lnTo>
                    <a:lnTo>
                      <a:pt x="610" y="4854"/>
                    </a:lnTo>
                    <a:lnTo>
                      <a:pt x="627" y="4862"/>
                    </a:lnTo>
                    <a:lnTo>
                      <a:pt x="644" y="4871"/>
                    </a:lnTo>
                    <a:lnTo>
                      <a:pt x="686" y="4887"/>
                    </a:lnTo>
                    <a:lnTo>
                      <a:pt x="727" y="4904"/>
                    </a:lnTo>
                    <a:lnTo>
                      <a:pt x="761" y="4921"/>
                    </a:lnTo>
                    <a:lnTo>
                      <a:pt x="803" y="4937"/>
                    </a:lnTo>
                    <a:lnTo>
                      <a:pt x="844" y="4954"/>
                    </a:lnTo>
                    <a:lnTo>
                      <a:pt x="895" y="4971"/>
                    </a:lnTo>
                    <a:lnTo>
                      <a:pt x="936" y="4988"/>
                    </a:lnTo>
                    <a:lnTo>
                      <a:pt x="986" y="4996"/>
                    </a:lnTo>
                    <a:lnTo>
                      <a:pt x="1028" y="5013"/>
                    </a:lnTo>
                    <a:lnTo>
                      <a:pt x="1028" y="5013"/>
                    </a:lnTo>
                    <a:lnTo>
                      <a:pt x="1070" y="5029"/>
                    </a:lnTo>
                    <a:lnTo>
                      <a:pt x="1120" y="5038"/>
                    </a:lnTo>
                    <a:lnTo>
                      <a:pt x="1170" y="5054"/>
                    </a:lnTo>
                    <a:lnTo>
                      <a:pt x="1220" y="5063"/>
                    </a:lnTo>
                    <a:lnTo>
                      <a:pt x="1262" y="5080"/>
                    </a:lnTo>
                    <a:lnTo>
                      <a:pt x="1312" y="5088"/>
                    </a:lnTo>
                    <a:lnTo>
                      <a:pt x="1362" y="5096"/>
                    </a:lnTo>
                    <a:lnTo>
                      <a:pt x="1412" y="5113"/>
                    </a:lnTo>
                    <a:lnTo>
                      <a:pt x="1463" y="5121"/>
                    </a:lnTo>
                    <a:lnTo>
                      <a:pt x="1504" y="5130"/>
                    </a:lnTo>
                    <a:lnTo>
                      <a:pt x="1554" y="5138"/>
                    </a:lnTo>
                    <a:lnTo>
                      <a:pt x="1605" y="5146"/>
                    </a:lnTo>
                    <a:lnTo>
                      <a:pt x="1646" y="5155"/>
                    </a:lnTo>
                    <a:lnTo>
                      <a:pt x="1697" y="5163"/>
                    </a:lnTo>
                    <a:lnTo>
                      <a:pt x="1738" y="5171"/>
                    </a:lnTo>
                    <a:lnTo>
                      <a:pt x="1780" y="5180"/>
                    </a:lnTo>
                    <a:lnTo>
                      <a:pt x="1864" y="5188"/>
                    </a:lnTo>
                    <a:lnTo>
                      <a:pt x="1947" y="5205"/>
                    </a:lnTo>
                    <a:lnTo>
                      <a:pt x="2014" y="5213"/>
                    </a:lnTo>
                    <a:lnTo>
                      <a:pt x="2081" y="5222"/>
                    </a:lnTo>
                    <a:lnTo>
                      <a:pt x="2131" y="5222"/>
                    </a:lnTo>
                    <a:lnTo>
                      <a:pt x="2181" y="5222"/>
                    </a:lnTo>
                    <a:lnTo>
                      <a:pt x="2214" y="5222"/>
                    </a:lnTo>
                    <a:lnTo>
                      <a:pt x="2398" y="5222"/>
                    </a:lnTo>
                    <a:lnTo>
                      <a:pt x="2457" y="5222"/>
                    </a:lnTo>
                    <a:lnTo>
                      <a:pt x="2515" y="5222"/>
                    </a:lnTo>
                    <a:lnTo>
                      <a:pt x="2565" y="5222"/>
                    </a:lnTo>
                    <a:lnTo>
                      <a:pt x="2624" y="5222"/>
                    </a:lnTo>
                    <a:lnTo>
                      <a:pt x="2682" y="5222"/>
                    </a:lnTo>
                    <a:lnTo>
                      <a:pt x="2732" y="5222"/>
                    </a:lnTo>
                    <a:lnTo>
                      <a:pt x="2732" y="5222"/>
                    </a:lnTo>
                    <a:lnTo>
                      <a:pt x="2791" y="5222"/>
                    </a:lnTo>
                    <a:lnTo>
                      <a:pt x="2841" y="5222"/>
                    </a:lnTo>
                    <a:lnTo>
                      <a:pt x="2899" y="5222"/>
                    </a:lnTo>
                    <a:lnTo>
                      <a:pt x="3016" y="5213"/>
                    </a:lnTo>
                    <a:lnTo>
                      <a:pt x="3125" y="5205"/>
                    </a:lnTo>
                    <a:lnTo>
                      <a:pt x="3242" y="5196"/>
                    </a:lnTo>
                    <a:lnTo>
                      <a:pt x="3351" y="5188"/>
                    </a:lnTo>
                    <a:lnTo>
                      <a:pt x="3468" y="5171"/>
                    </a:lnTo>
                    <a:lnTo>
                      <a:pt x="3585" y="5163"/>
                    </a:lnTo>
                    <a:lnTo>
                      <a:pt x="3810" y="5138"/>
                    </a:lnTo>
                    <a:lnTo>
                      <a:pt x="3927" y="5130"/>
                    </a:lnTo>
                    <a:lnTo>
                      <a:pt x="4044" y="5113"/>
                    </a:lnTo>
                    <a:lnTo>
                      <a:pt x="4194" y="5096"/>
                    </a:lnTo>
                    <a:lnTo>
                      <a:pt x="4328" y="5029"/>
                    </a:lnTo>
                    <a:lnTo>
                      <a:pt x="4478" y="5013"/>
                    </a:lnTo>
                    <a:lnTo>
                      <a:pt x="4637" y="5004"/>
                    </a:lnTo>
                    <a:lnTo>
                      <a:pt x="4788" y="4988"/>
                    </a:lnTo>
                    <a:lnTo>
                      <a:pt x="4813" y="4988"/>
                    </a:lnTo>
                    <a:lnTo>
                      <a:pt x="4938" y="4979"/>
                    </a:lnTo>
                    <a:lnTo>
                      <a:pt x="5097" y="4971"/>
                    </a:lnTo>
                    <a:lnTo>
                      <a:pt x="5247" y="4954"/>
                    </a:lnTo>
                    <a:lnTo>
                      <a:pt x="5556" y="4937"/>
                    </a:lnTo>
                    <a:lnTo>
                      <a:pt x="5857" y="4912"/>
                    </a:lnTo>
                    <a:lnTo>
                      <a:pt x="6166" y="4896"/>
                    </a:lnTo>
                    <a:lnTo>
                      <a:pt x="6467" y="4879"/>
                    </a:lnTo>
                    <a:lnTo>
                      <a:pt x="6676" y="5054"/>
                    </a:lnTo>
                    <a:lnTo>
                      <a:pt x="6492" y="5263"/>
                    </a:lnTo>
                    <a:lnTo>
                      <a:pt x="6191" y="5288"/>
                    </a:lnTo>
                    <a:lnTo>
                      <a:pt x="5882" y="5313"/>
                    </a:lnTo>
                    <a:lnTo>
                      <a:pt x="5581" y="5338"/>
                    </a:lnTo>
                    <a:lnTo>
                      <a:pt x="5272" y="5364"/>
                    </a:lnTo>
                    <a:lnTo>
                      <a:pt x="5122" y="5380"/>
                    </a:lnTo>
                    <a:lnTo>
                      <a:pt x="4971" y="5389"/>
                    </a:lnTo>
                    <a:lnTo>
                      <a:pt x="4838" y="5405"/>
                    </a:lnTo>
                    <a:lnTo>
                      <a:pt x="4821" y="5405"/>
                    </a:lnTo>
                    <a:lnTo>
                      <a:pt x="4662" y="5414"/>
                    </a:lnTo>
                    <a:lnTo>
                      <a:pt x="4512" y="5430"/>
                    </a:lnTo>
                    <a:lnTo>
                      <a:pt x="4361" y="5447"/>
                    </a:lnTo>
                    <a:lnTo>
                      <a:pt x="4211" y="5464"/>
                    </a:lnTo>
                    <a:lnTo>
                      <a:pt x="4061" y="5472"/>
                    </a:lnTo>
                    <a:lnTo>
                      <a:pt x="3944" y="5489"/>
                    </a:lnTo>
                    <a:lnTo>
                      <a:pt x="3835" y="5497"/>
                    </a:lnTo>
                    <a:lnTo>
                      <a:pt x="3601" y="5531"/>
                    </a:lnTo>
                    <a:lnTo>
                      <a:pt x="3493" y="5547"/>
                    </a:lnTo>
                    <a:lnTo>
                      <a:pt x="3376" y="5564"/>
                    </a:lnTo>
                    <a:lnTo>
                      <a:pt x="3259" y="5572"/>
                    </a:lnTo>
                    <a:lnTo>
                      <a:pt x="3142" y="5581"/>
                    </a:lnTo>
                    <a:lnTo>
                      <a:pt x="3025" y="5597"/>
                    </a:lnTo>
                    <a:lnTo>
                      <a:pt x="2916" y="5606"/>
                    </a:lnTo>
                    <a:lnTo>
                      <a:pt x="2849" y="5606"/>
                    </a:lnTo>
                    <a:lnTo>
                      <a:pt x="2791" y="5606"/>
                    </a:lnTo>
                    <a:lnTo>
                      <a:pt x="2732" y="5606"/>
                    </a:lnTo>
                    <a:lnTo>
                      <a:pt x="2732" y="5606"/>
                    </a:lnTo>
                    <a:lnTo>
                      <a:pt x="2682" y="5606"/>
                    </a:lnTo>
                    <a:lnTo>
                      <a:pt x="2624" y="5606"/>
                    </a:lnTo>
                    <a:lnTo>
                      <a:pt x="2164" y="5606"/>
                    </a:lnTo>
                    <a:lnTo>
                      <a:pt x="2123" y="5606"/>
                    </a:lnTo>
                    <a:lnTo>
                      <a:pt x="2064" y="5597"/>
                    </a:lnTo>
                    <a:lnTo>
                      <a:pt x="2006" y="5589"/>
                    </a:lnTo>
                    <a:lnTo>
                      <a:pt x="1939" y="5581"/>
                    </a:lnTo>
                    <a:lnTo>
                      <a:pt x="1855" y="5572"/>
                    </a:lnTo>
                    <a:lnTo>
                      <a:pt x="1780" y="5556"/>
                    </a:lnTo>
                    <a:lnTo>
                      <a:pt x="1688" y="5539"/>
                    </a:lnTo>
                    <a:lnTo>
                      <a:pt x="1646" y="5531"/>
                    </a:lnTo>
                    <a:lnTo>
                      <a:pt x="1596" y="5522"/>
                    </a:lnTo>
                    <a:lnTo>
                      <a:pt x="1546" y="5514"/>
                    </a:lnTo>
                    <a:lnTo>
                      <a:pt x="1504" y="5497"/>
                    </a:lnTo>
                    <a:lnTo>
                      <a:pt x="1454" y="5489"/>
                    </a:lnTo>
                    <a:lnTo>
                      <a:pt x="1404" y="5480"/>
                    </a:lnTo>
                    <a:lnTo>
                      <a:pt x="1346" y="5464"/>
                    </a:lnTo>
                    <a:lnTo>
                      <a:pt x="1296" y="5455"/>
                    </a:lnTo>
                    <a:lnTo>
                      <a:pt x="1245" y="5439"/>
                    </a:lnTo>
                    <a:lnTo>
                      <a:pt x="1195" y="5430"/>
                    </a:lnTo>
                    <a:lnTo>
                      <a:pt x="1145" y="5414"/>
                    </a:lnTo>
                    <a:lnTo>
                      <a:pt x="1087" y="5397"/>
                    </a:lnTo>
                    <a:lnTo>
                      <a:pt x="1037" y="5380"/>
                    </a:lnTo>
                    <a:lnTo>
                      <a:pt x="986" y="5372"/>
                    </a:lnTo>
                    <a:lnTo>
                      <a:pt x="936" y="5355"/>
                    </a:lnTo>
                    <a:lnTo>
                      <a:pt x="878" y="5338"/>
                    </a:lnTo>
                    <a:lnTo>
                      <a:pt x="878" y="5338"/>
                    </a:lnTo>
                    <a:lnTo>
                      <a:pt x="836" y="5322"/>
                    </a:lnTo>
                    <a:lnTo>
                      <a:pt x="786" y="5305"/>
                    </a:lnTo>
                    <a:lnTo>
                      <a:pt x="736" y="5288"/>
                    </a:lnTo>
                    <a:lnTo>
                      <a:pt x="686" y="5263"/>
                    </a:lnTo>
                    <a:lnTo>
                      <a:pt x="636" y="5247"/>
                    </a:lnTo>
                    <a:lnTo>
                      <a:pt x="594" y="5230"/>
                    </a:lnTo>
                    <a:lnTo>
                      <a:pt x="544" y="5205"/>
                    </a:lnTo>
                    <a:lnTo>
                      <a:pt x="502" y="5180"/>
                    </a:lnTo>
                    <a:lnTo>
                      <a:pt x="452" y="5163"/>
                    </a:lnTo>
                    <a:lnTo>
                      <a:pt x="435" y="5146"/>
                    </a:lnTo>
                    <a:lnTo>
                      <a:pt x="410" y="5138"/>
                    </a:lnTo>
                    <a:lnTo>
                      <a:pt x="393" y="5121"/>
                    </a:lnTo>
                    <a:lnTo>
                      <a:pt x="368" y="5113"/>
                    </a:lnTo>
                    <a:lnTo>
                      <a:pt x="352" y="5096"/>
                    </a:lnTo>
                    <a:lnTo>
                      <a:pt x="326" y="5088"/>
                    </a:lnTo>
                    <a:lnTo>
                      <a:pt x="310" y="5071"/>
                    </a:lnTo>
                    <a:lnTo>
                      <a:pt x="293" y="5054"/>
                    </a:lnTo>
                    <a:lnTo>
                      <a:pt x="268" y="5046"/>
                    </a:lnTo>
                    <a:lnTo>
                      <a:pt x="251" y="5029"/>
                    </a:lnTo>
                    <a:lnTo>
                      <a:pt x="235" y="5013"/>
                    </a:lnTo>
                    <a:lnTo>
                      <a:pt x="218" y="5004"/>
                    </a:lnTo>
                    <a:lnTo>
                      <a:pt x="201" y="4988"/>
                    </a:lnTo>
                    <a:lnTo>
                      <a:pt x="184" y="4971"/>
                    </a:lnTo>
                    <a:lnTo>
                      <a:pt x="168" y="4954"/>
                    </a:lnTo>
                    <a:lnTo>
                      <a:pt x="151" y="4937"/>
                    </a:lnTo>
                    <a:lnTo>
                      <a:pt x="134" y="4921"/>
                    </a:lnTo>
                    <a:lnTo>
                      <a:pt x="118" y="4904"/>
                    </a:lnTo>
                    <a:lnTo>
                      <a:pt x="101" y="4887"/>
                    </a:lnTo>
                    <a:lnTo>
                      <a:pt x="93" y="4871"/>
                    </a:lnTo>
                    <a:lnTo>
                      <a:pt x="76" y="4854"/>
                    </a:lnTo>
                    <a:lnTo>
                      <a:pt x="67" y="4837"/>
                    </a:lnTo>
                    <a:lnTo>
                      <a:pt x="51" y="4812"/>
                    </a:lnTo>
                    <a:lnTo>
                      <a:pt x="42" y="4795"/>
                    </a:lnTo>
                    <a:lnTo>
                      <a:pt x="34" y="4770"/>
                    </a:lnTo>
                    <a:lnTo>
                      <a:pt x="26" y="4754"/>
                    </a:lnTo>
                    <a:lnTo>
                      <a:pt x="17" y="4729"/>
                    </a:lnTo>
                    <a:lnTo>
                      <a:pt x="9" y="4712"/>
                    </a:lnTo>
                    <a:lnTo>
                      <a:pt x="1" y="4687"/>
                    </a:lnTo>
                    <a:lnTo>
                      <a:pt x="1" y="4662"/>
                    </a:lnTo>
                    <a:lnTo>
                      <a:pt x="1" y="4637"/>
                    </a:lnTo>
                    <a:lnTo>
                      <a:pt x="1" y="4612"/>
                    </a:lnTo>
                    <a:lnTo>
                      <a:pt x="1" y="4545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9" y="4470"/>
                    </a:lnTo>
                    <a:lnTo>
                      <a:pt x="17" y="4445"/>
                    </a:lnTo>
                    <a:lnTo>
                      <a:pt x="26" y="4420"/>
                    </a:lnTo>
                    <a:lnTo>
                      <a:pt x="34" y="4403"/>
                    </a:lnTo>
                    <a:lnTo>
                      <a:pt x="42" y="4378"/>
                    </a:lnTo>
                    <a:lnTo>
                      <a:pt x="51" y="4353"/>
                    </a:lnTo>
                    <a:lnTo>
                      <a:pt x="67" y="4336"/>
                    </a:lnTo>
                    <a:lnTo>
                      <a:pt x="76" y="4311"/>
                    </a:lnTo>
                    <a:lnTo>
                      <a:pt x="93" y="4286"/>
                    </a:lnTo>
                    <a:lnTo>
                      <a:pt x="109" y="4269"/>
                    </a:lnTo>
                    <a:lnTo>
                      <a:pt x="126" y="4244"/>
                    </a:lnTo>
                    <a:lnTo>
                      <a:pt x="143" y="4219"/>
                    </a:lnTo>
                    <a:lnTo>
                      <a:pt x="159" y="4202"/>
                    </a:lnTo>
                    <a:lnTo>
                      <a:pt x="184" y="4177"/>
                    </a:lnTo>
                    <a:lnTo>
                      <a:pt x="201" y="4161"/>
                    </a:lnTo>
                    <a:lnTo>
                      <a:pt x="218" y="4144"/>
                    </a:lnTo>
                    <a:lnTo>
                      <a:pt x="243" y="4119"/>
                    </a:lnTo>
                    <a:lnTo>
                      <a:pt x="260" y="4102"/>
                    </a:lnTo>
                    <a:lnTo>
                      <a:pt x="285" y="4085"/>
                    </a:lnTo>
                    <a:lnTo>
                      <a:pt x="301" y="4060"/>
                    </a:lnTo>
                    <a:lnTo>
                      <a:pt x="326" y="4044"/>
                    </a:lnTo>
                    <a:lnTo>
                      <a:pt x="343" y="4027"/>
                    </a:lnTo>
                    <a:lnTo>
                      <a:pt x="368" y="4010"/>
                    </a:lnTo>
                    <a:lnTo>
                      <a:pt x="393" y="3993"/>
                    </a:lnTo>
                    <a:lnTo>
                      <a:pt x="410" y="3977"/>
                    </a:lnTo>
                    <a:lnTo>
                      <a:pt x="435" y="3960"/>
                    </a:lnTo>
                    <a:lnTo>
                      <a:pt x="460" y="3943"/>
                    </a:lnTo>
                    <a:lnTo>
                      <a:pt x="485" y="3935"/>
                    </a:lnTo>
                    <a:lnTo>
                      <a:pt x="510" y="3918"/>
                    </a:lnTo>
                    <a:lnTo>
                      <a:pt x="535" y="3902"/>
                    </a:lnTo>
                    <a:lnTo>
                      <a:pt x="560" y="3885"/>
                    </a:lnTo>
                    <a:lnTo>
                      <a:pt x="585" y="3877"/>
                    </a:lnTo>
                    <a:lnTo>
                      <a:pt x="610" y="3860"/>
                    </a:lnTo>
                    <a:lnTo>
                      <a:pt x="636" y="3851"/>
                    </a:lnTo>
                    <a:lnTo>
                      <a:pt x="661" y="3835"/>
                    </a:lnTo>
                    <a:lnTo>
                      <a:pt x="686" y="3826"/>
                    </a:lnTo>
                    <a:lnTo>
                      <a:pt x="711" y="3810"/>
                    </a:lnTo>
                    <a:lnTo>
                      <a:pt x="744" y="3801"/>
                    </a:lnTo>
                    <a:lnTo>
                      <a:pt x="769" y="3785"/>
                    </a:lnTo>
                    <a:lnTo>
                      <a:pt x="794" y="3776"/>
                    </a:lnTo>
                    <a:lnTo>
                      <a:pt x="819" y="3768"/>
                    </a:lnTo>
                    <a:lnTo>
                      <a:pt x="853" y="3751"/>
                    </a:lnTo>
                    <a:lnTo>
                      <a:pt x="878" y="3743"/>
                    </a:lnTo>
                    <a:lnTo>
                      <a:pt x="903" y="3735"/>
                    </a:lnTo>
                    <a:lnTo>
                      <a:pt x="936" y="3726"/>
                    </a:lnTo>
                    <a:lnTo>
                      <a:pt x="961" y="3718"/>
                    </a:lnTo>
                    <a:lnTo>
                      <a:pt x="995" y="3701"/>
                    </a:lnTo>
                    <a:lnTo>
                      <a:pt x="1003" y="3701"/>
                    </a:lnTo>
                    <a:lnTo>
                      <a:pt x="1045" y="3693"/>
                    </a:lnTo>
                    <a:lnTo>
                      <a:pt x="1112" y="3676"/>
                    </a:lnTo>
                    <a:lnTo>
                      <a:pt x="1170" y="3659"/>
                    </a:lnTo>
                    <a:lnTo>
                      <a:pt x="1229" y="3643"/>
                    </a:lnTo>
                    <a:lnTo>
                      <a:pt x="1287" y="3626"/>
                    </a:lnTo>
                    <a:lnTo>
                      <a:pt x="1346" y="3609"/>
                    </a:lnTo>
                    <a:lnTo>
                      <a:pt x="1412" y="3601"/>
                    </a:lnTo>
                    <a:lnTo>
                      <a:pt x="1471" y="3584"/>
                    </a:lnTo>
                    <a:lnTo>
                      <a:pt x="1538" y="3576"/>
                    </a:lnTo>
                    <a:lnTo>
                      <a:pt x="1596" y="3567"/>
                    </a:lnTo>
                    <a:lnTo>
                      <a:pt x="1663" y="3559"/>
                    </a:lnTo>
                    <a:lnTo>
                      <a:pt x="1722" y="3542"/>
                    </a:lnTo>
                    <a:lnTo>
                      <a:pt x="1788" y="3534"/>
                    </a:lnTo>
                    <a:lnTo>
                      <a:pt x="1847" y="3526"/>
                    </a:lnTo>
                    <a:lnTo>
                      <a:pt x="1914" y="3526"/>
                    </a:lnTo>
                    <a:lnTo>
                      <a:pt x="1981" y="3517"/>
                    </a:lnTo>
                    <a:lnTo>
                      <a:pt x="2039" y="3509"/>
                    </a:lnTo>
                    <a:lnTo>
                      <a:pt x="2106" y="3501"/>
                    </a:lnTo>
                    <a:lnTo>
                      <a:pt x="2164" y="3492"/>
                    </a:lnTo>
                    <a:lnTo>
                      <a:pt x="2231" y="3492"/>
                    </a:lnTo>
                    <a:lnTo>
                      <a:pt x="2290" y="3484"/>
                    </a:lnTo>
                    <a:lnTo>
                      <a:pt x="2356" y="3484"/>
                    </a:lnTo>
                    <a:lnTo>
                      <a:pt x="2415" y="3484"/>
                    </a:lnTo>
                    <a:lnTo>
                      <a:pt x="2540" y="3476"/>
                    </a:lnTo>
                    <a:lnTo>
                      <a:pt x="2657" y="3459"/>
                    </a:lnTo>
                    <a:lnTo>
                      <a:pt x="2774" y="3450"/>
                    </a:lnTo>
                    <a:lnTo>
                      <a:pt x="3000" y="3442"/>
                    </a:lnTo>
                    <a:lnTo>
                      <a:pt x="3108" y="3434"/>
                    </a:lnTo>
                    <a:lnTo>
                      <a:pt x="3142" y="3434"/>
                    </a:lnTo>
                    <a:lnTo>
                      <a:pt x="3209" y="3434"/>
                    </a:lnTo>
                    <a:lnTo>
                      <a:pt x="3317" y="3434"/>
                    </a:lnTo>
                    <a:lnTo>
                      <a:pt x="3409" y="3425"/>
                    </a:lnTo>
                    <a:lnTo>
                      <a:pt x="3459" y="3425"/>
                    </a:lnTo>
                    <a:lnTo>
                      <a:pt x="3501" y="3425"/>
                    </a:lnTo>
                    <a:lnTo>
                      <a:pt x="3543" y="3425"/>
                    </a:lnTo>
                    <a:lnTo>
                      <a:pt x="3585" y="3425"/>
                    </a:lnTo>
                    <a:lnTo>
                      <a:pt x="3610" y="3425"/>
                    </a:lnTo>
                    <a:lnTo>
                      <a:pt x="3635" y="3425"/>
                    </a:lnTo>
                    <a:lnTo>
                      <a:pt x="3693" y="3425"/>
                    </a:lnTo>
                    <a:lnTo>
                      <a:pt x="3827" y="3417"/>
                    </a:lnTo>
                    <a:lnTo>
                      <a:pt x="3902" y="3417"/>
                    </a:lnTo>
                    <a:lnTo>
                      <a:pt x="3986" y="3409"/>
                    </a:lnTo>
                    <a:lnTo>
                      <a:pt x="4019" y="3409"/>
                    </a:lnTo>
                    <a:lnTo>
                      <a:pt x="4061" y="3409"/>
                    </a:lnTo>
                    <a:lnTo>
                      <a:pt x="4102" y="3409"/>
                    </a:lnTo>
                    <a:lnTo>
                      <a:pt x="4144" y="3409"/>
                    </a:lnTo>
                    <a:lnTo>
                      <a:pt x="4186" y="3409"/>
                    </a:lnTo>
                    <a:lnTo>
                      <a:pt x="4228" y="3409"/>
                    </a:lnTo>
                    <a:lnTo>
                      <a:pt x="4270" y="3409"/>
                    </a:lnTo>
                    <a:lnTo>
                      <a:pt x="4303" y="3400"/>
                    </a:lnTo>
                    <a:lnTo>
                      <a:pt x="4345" y="3392"/>
                    </a:lnTo>
                    <a:lnTo>
                      <a:pt x="4378" y="3384"/>
                    </a:lnTo>
                    <a:lnTo>
                      <a:pt x="4412" y="3384"/>
                    </a:lnTo>
                    <a:lnTo>
                      <a:pt x="4445" y="3375"/>
                    </a:lnTo>
                    <a:lnTo>
                      <a:pt x="4445" y="3375"/>
                    </a:lnTo>
                    <a:lnTo>
                      <a:pt x="4462" y="3375"/>
                    </a:lnTo>
                    <a:lnTo>
                      <a:pt x="4478" y="3375"/>
                    </a:lnTo>
                    <a:lnTo>
                      <a:pt x="4478" y="3375"/>
                    </a:lnTo>
                    <a:lnTo>
                      <a:pt x="4495" y="3375"/>
                    </a:lnTo>
                    <a:lnTo>
                      <a:pt x="4512" y="3375"/>
                    </a:lnTo>
                    <a:lnTo>
                      <a:pt x="4512" y="3375"/>
                    </a:lnTo>
                    <a:lnTo>
                      <a:pt x="4529" y="3375"/>
                    </a:lnTo>
                    <a:lnTo>
                      <a:pt x="4537" y="3367"/>
                    </a:lnTo>
                    <a:lnTo>
                      <a:pt x="4545" y="3367"/>
                    </a:lnTo>
                    <a:lnTo>
                      <a:pt x="4520" y="3359"/>
                    </a:lnTo>
                    <a:lnTo>
                      <a:pt x="4487" y="3350"/>
                    </a:lnTo>
                    <a:lnTo>
                      <a:pt x="4412" y="3325"/>
                    </a:lnTo>
                    <a:lnTo>
                      <a:pt x="4378" y="3317"/>
                    </a:lnTo>
                    <a:lnTo>
                      <a:pt x="4361" y="3308"/>
                    </a:lnTo>
                    <a:lnTo>
                      <a:pt x="4336" y="3300"/>
                    </a:lnTo>
                    <a:lnTo>
                      <a:pt x="4320" y="3292"/>
                    </a:lnTo>
                    <a:lnTo>
                      <a:pt x="4303" y="3292"/>
                    </a:lnTo>
                    <a:lnTo>
                      <a:pt x="4286" y="3283"/>
                    </a:lnTo>
                    <a:lnTo>
                      <a:pt x="4270" y="3275"/>
                    </a:lnTo>
                    <a:lnTo>
                      <a:pt x="4169" y="3217"/>
                    </a:lnTo>
                    <a:lnTo>
                      <a:pt x="4061" y="3166"/>
                    </a:lnTo>
                    <a:lnTo>
                      <a:pt x="3852" y="3058"/>
                    </a:lnTo>
                    <a:lnTo>
                      <a:pt x="3843" y="3058"/>
                    </a:lnTo>
                    <a:lnTo>
                      <a:pt x="3743" y="2999"/>
                    </a:lnTo>
                    <a:lnTo>
                      <a:pt x="3635" y="2941"/>
                    </a:lnTo>
                    <a:lnTo>
                      <a:pt x="3534" y="2882"/>
                    </a:lnTo>
                    <a:lnTo>
                      <a:pt x="3426" y="2824"/>
                    </a:lnTo>
                    <a:lnTo>
                      <a:pt x="3367" y="2790"/>
                    </a:lnTo>
                    <a:lnTo>
                      <a:pt x="3309" y="2749"/>
                    </a:lnTo>
                    <a:lnTo>
                      <a:pt x="3242" y="2707"/>
                    </a:lnTo>
                    <a:lnTo>
                      <a:pt x="3167" y="2665"/>
                    </a:lnTo>
                    <a:lnTo>
                      <a:pt x="3100" y="2623"/>
                    </a:lnTo>
                    <a:lnTo>
                      <a:pt x="3058" y="2598"/>
                    </a:lnTo>
                    <a:lnTo>
                      <a:pt x="3025" y="2573"/>
                    </a:lnTo>
                    <a:lnTo>
                      <a:pt x="2983" y="2540"/>
                    </a:lnTo>
                    <a:lnTo>
                      <a:pt x="2941" y="2515"/>
                    </a:lnTo>
                    <a:lnTo>
                      <a:pt x="2899" y="2490"/>
                    </a:lnTo>
                    <a:lnTo>
                      <a:pt x="2866" y="2465"/>
                    </a:lnTo>
                    <a:lnTo>
                      <a:pt x="2824" y="2431"/>
                    </a:lnTo>
                    <a:lnTo>
                      <a:pt x="2783" y="2406"/>
                    </a:lnTo>
                    <a:lnTo>
                      <a:pt x="2741" y="2373"/>
                    </a:lnTo>
                    <a:lnTo>
                      <a:pt x="2699" y="2339"/>
                    </a:lnTo>
                    <a:lnTo>
                      <a:pt x="2657" y="2314"/>
                    </a:lnTo>
                    <a:lnTo>
                      <a:pt x="2624" y="2281"/>
                    </a:lnTo>
                    <a:lnTo>
                      <a:pt x="2582" y="2247"/>
                    </a:lnTo>
                    <a:lnTo>
                      <a:pt x="2540" y="2214"/>
                    </a:lnTo>
                    <a:lnTo>
                      <a:pt x="2498" y="2181"/>
                    </a:lnTo>
                    <a:lnTo>
                      <a:pt x="2457" y="2147"/>
                    </a:lnTo>
                    <a:lnTo>
                      <a:pt x="2415" y="2105"/>
                    </a:lnTo>
                    <a:lnTo>
                      <a:pt x="2373" y="2072"/>
                    </a:lnTo>
                    <a:lnTo>
                      <a:pt x="2340" y="2039"/>
                    </a:lnTo>
                    <a:lnTo>
                      <a:pt x="2298" y="2005"/>
                    </a:lnTo>
                    <a:lnTo>
                      <a:pt x="2256" y="1963"/>
                    </a:lnTo>
                    <a:lnTo>
                      <a:pt x="2223" y="1930"/>
                    </a:lnTo>
                    <a:lnTo>
                      <a:pt x="2181" y="1888"/>
                    </a:lnTo>
                    <a:lnTo>
                      <a:pt x="2148" y="1846"/>
                    </a:lnTo>
                    <a:lnTo>
                      <a:pt x="2106" y="1813"/>
                    </a:lnTo>
                    <a:lnTo>
                      <a:pt x="2072" y="1771"/>
                    </a:lnTo>
                    <a:lnTo>
                      <a:pt x="2072" y="1771"/>
                    </a:lnTo>
                    <a:lnTo>
                      <a:pt x="2039" y="1738"/>
                    </a:lnTo>
                    <a:lnTo>
                      <a:pt x="2006" y="1696"/>
                    </a:lnTo>
                    <a:lnTo>
                      <a:pt x="1981" y="1654"/>
                    </a:lnTo>
                    <a:lnTo>
                      <a:pt x="1947" y="1613"/>
                    </a:lnTo>
                    <a:lnTo>
                      <a:pt x="1914" y="1571"/>
                    </a:lnTo>
                    <a:lnTo>
                      <a:pt x="1897" y="1546"/>
                    </a:lnTo>
                    <a:lnTo>
                      <a:pt x="1889" y="1521"/>
                    </a:lnTo>
                    <a:lnTo>
                      <a:pt x="1872" y="1504"/>
                    </a:lnTo>
                    <a:lnTo>
                      <a:pt x="1855" y="1479"/>
                    </a:lnTo>
                    <a:lnTo>
                      <a:pt x="1847" y="1462"/>
                    </a:lnTo>
                    <a:lnTo>
                      <a:pt x="1830" y="1437"/>
                    </a:lnTo>
                    <a:lnTo>
                      <a:pt x="1813" y="1412"/>
                    </a:lnTo>
                    <a:lnTo>
                      <a:pt x="1805" y="1395"/>
                    </a:lnTo>
                    <a:lnTo>
                      <a:pt x="1788" y="1370"/>
                    </a:lnTo>
                    <a:lnTo>
                      <a:pt x="1780" y="1345"/>
                    </a:lnTo>
                    <a:lnTo>
                      <a:pt x="1772" y="1329"/>
                    </a:lnTo>
                    <a:lnTo>
                      <a:pt x="1755" y="1303"/>
                    </a:lnTo>
                    <a:lnTo>
                      <a:pt x="1747" y="1278"/>
                    </a:lnTo>
                    <a:lnTo>
                      <a:pt x="1738" y="1253"/>
                    </a:lnTo>
                    <a:lnTo>
                      <a:pt x="1722" y="1237"/>
                    </a:lnTo>
                    <a:lnTo>
                      <a:pt x="1713" y="1212"/>
                    </a:lnTo>
                    <a:lnTo>
                      <a:pt x="1705" y="1187"/>
                    </a:lnTo>
                    <a:lnTo>
                      <a:pt x="1697" y="1161"/>
                    </a:lnTo>
                    <a:lnTo>
                      <a:pt x="1688" y="1136"/>
                    </a:lnTo>
                    <a:lnTo>
                      <a:pt x="1680" y="1120"/>
                    </a:lnTo>
                    <a:lnTo>
                      <a:pt x="1671" y="1095"/>
                    </a:lnTo>
                    <a:lnTo>
                      <a:pt x="1663" y="1070"/>
                    </a:lnTo>
                    <a:lnTo>
                      <a:pt x="1663" y="1045"/>
                    </a:lnTo>
                    <a:lnTo>
                      <a:pt x="1655" y="1019"/>
                    </a:lnTo>
                    <a:lnTo>
                      <a:pt x="1646" y="994"/>
                    </a:lnTo>
                    <a:lnTo>
                      <a:pt x="1646" y="969"/>
                    </a:lnTo>
                    <a:lnTo>
                      <a:pt x="1646" y="944"/>
                    </a:lnTo>
                    <a:lnTo>
                      <a:pt x="1646" y="919"/>
                    </a:lnTo>
                    <a:lnTo>
                      <a:pt x="1646" y="894"/>
                    </a:lnTo>
                    <a:lnTo>
                      <a:pt x="1646" y="869"/>
                    </a:lnTo>
                    <a:lnTo>
                      <a:pt x="1646" y="844"/>
                    </a:lnTo>
                    <a:lnTo>
                      <a:pt x="1646" y="719"/>
                    </a:lnTo>
                    <a:lnTo>
                      <a:pt x="1646" y="694"/>
                    </a:lnTo>
                    <a:lnTo>
                      <a:pt x="1646" y="669"/>
                    </a:lnTo>
                    <a:lnTo>
                      <a:pt x="1646" y="644"/>
                    </a:lnTo>
                    <a:lnTo>
                      <a:pt x="1646" y="618"/>
                    </a:lnTo>
                    <a:lnTo>
                      <a:pt x="1646" y="593"/>
                    </a:lnTo>
                    <a:lnTo>
                      <a:pt x="1655" y="568"/>
                    </a:lnTo>
                    <a:lnTo>
                      <a:pt x="1663" y="543"/>
                    </a:lnTo>
                    <a:lnTo>
                      <a:pt x="1671" y="518"/>
                    </a:lnTo>
                    <a:lnTo>
                      <a:pt x="1680" y="493"/>
                    </a:lnTo>
                    <a:lnTo>
                      <a:pt x="1688" y="468"/>
                    </a:lnTo>
                    <a:lnTo>
                      <a:pt x="1697" y="435"/>
                    </a:lnTo>
                    <a:lnTo>
                      <a:pt x="1705" y="410"/>
                    </a:lnTo>
                    <a:lnTo>
                      <a:pt x="1722" y="385"/>
                    </a:lnTo>
                    <a:lnTo>
                      <a:pt x="1730" y="368"/>
                    </a:lnTo>
                    <a:lnTo>
                      <a:pt x="1747" y="343"/>
                    </a:lnTo>
                    <a:lnTo>
                      <a:pt x="1763" y="318"/>
                    </a:lnTo>
                    <a:lnTo>
                      <a:pt x="1780" y="301"/>
                    </a:lnTo>
                    <a:lnTo>
                      <a:pt x="1797" y="276"/>
                    </a:lnTo>
                    <a:lnTo>
                      <a:pt x="1813" y="259"/>
                    </a:lnTo>
                    <a:lnTo>
                      <a:pt x="1830" y="234"/>
                    </a:lnTo>
                    <a:lnTo>
                      <a:pt x="1847" y="217"/>
                    </a:lnTo>
                    <a:lnTo>
                      <a:pt x="1872" y="201"/>
                    </a:lnTo>
                    <a:lnTo>
                      <a:pt x="1889" y="184"/>
                    </a:lnTo>
                    <a:lnTo>
                      <a:pt x="1905" y="176"/>
                    </a:lnTo>
                    <a:lnTo>
                      <a:pt x="1930" y="159"/>
                    </a:lnTo>
                    <a:lnTo>
                      <a:pt x="1947" y="151"/>
                    </a:lnTo>
                    <a:lnTo>
                      <a:pt x="1972" y="134"/>
                    </a:lnTo>
                    <a:lnTo>
                      <a:pt x="1997" y="126"/>
                    </a:lnTo>
                    <a:lnTo>
                      <a:pt x="2014" y="117"/>
                    </a:lnTo>
                    <a:lnTo>
                      <a:pt x="2039" y="109"/>
                    </a:lnTo>
                    <a:lnTo>
                      <a:pt x="2031" y="17"/>
                    </a:lnTo>
                    <a:lnTo>
                      <a:pt x="2056" y="9"/>
                    </a:lnTo>
                    <a:lnTo>
                      <a:pt x="2072" y="0"/>
                    </a:lnTo>
                    <a:lnTo>
                      <a:pt x="2097" y="0"/>
                    </a:lnTo>
                    <a:lnTo>
                      <a:pt x="2123" y="0"/>
                    </a:lnTo>
                    <a:lnTo>
                      <a:pt x="2139" y="0"/>
                    </a:lnTo>
                    <a:lnTo>
                      <a:pt x="2164" y="0"/>
                    </a:lnTo>
                    <a:lnTo>
                      <a:pt x="2189" y="0"/>
                    </a:lnTo>
                    <a:lnTo>
                      <a:pt x="2206" y="0"/>
                    </a:lnTo>
                    <a:lnTo>
                      <a:pt x="2365" y="0"/>
                    </a:lnTo>
                    <a:lnTo>
                      <a:pt x="2407" y="0"/>
                    </a:lnTo>
                    <a:lnTo>
                      <a:pt x="2448" y="0"/>
                    </a:lnTo>
                    <a:lnTo>
                      <a:pt x="2490" y="0"/>
                    </a:lnTo>
                    <a:lnTo>
                      <a:pt x="2532" y="9"/>
                    </a:lnTo>
                    <a:lnTo>
                      <a:pt x="2574" y="17"/>
                    </a:lnTo>
                    <a:lnTo>
                      <a:pt x="2615" y="17"/>
                    </a:lnTo>
                    <a:lnTo>
                      <a:pt x="2657" y="25"/>
                    </a:lnTo>
                    <a:lnTo>
                      <a:pt x="2691" y="34"/>
                    </a:lnTo>
                    <a:lnTo>
                      <a:pt x="2766" y="50"/>
                    </a:lnTo>
                    <a:lnTo>
                      <a:pt x="2833" y="67"/>
                    </a:lnTo>
                    <a:lnTo>
                      <a:pt x="2841" y="67"/>
                    </a:lnTo>
                    <a:lnTo>
                      <a:pt x="2891" y="75"/>
                    </a:lnTo>
                    <a:lnTo>
                      <a:pt x="2950" y="92"/>
                    </a:lnTo>
                    <a:lnTo>
                      <a:pt x="3000" y="109"/>
                    </a:lnTo>
                    <a:lnTo>
                      <a:pt x="3058" y="117"/>
                    </a:lnTo>
                    <a:lnTo>
                      <a:pt x="3108" y="134"/>
                    </a:lnTo>
                    <a:lnTo>
                      <a:pt x="3167" y="151"/>
                    </a:lnTo>
                    <a:lnTo>
                      <a:pt x="3217" y="159"/>
                    </a:lnTo>
                    <a:lnTo>
                      <a:pt x="3267" y="176"/>
                    </a:lnTo>
                    <a:lnTo>
                      <a:pt x="3326" y="192"/>
                    </a:lnTo>
                    <a:lnTo>
                      <a:pt x="3376" y="209"/>
                    </a:lnTo>
                    <a:lnTo>
                      <a:pt x="3426" y="226"/>
                    </a:lnTo>
                    <a:lnTo>
                      <a:pt x="3476" y="243"/>
                    </a:lnTo>
                    <a:lnTo>
                      <a:pt x="3526" y="259"/>
                    </a:lnTo>
                    <a:lnTo>
                      <a:pt x="3576" y="276"/>
                    </a:lnTo>
                    <a:lnTo>
                      <a:pt x="3626" y="293"/>
                    </a:lnTo>
                    <a:lnTo>
                      <a:pt x="3676" y="318"/>
                    </a:lnTo>
                    <a:lnTo>
                      <a:pt x="3727" y="334"/>
                    </a:lnTo>
                    <a:lnTo>
                      <a:pt x="3777" y="351"/>
                    </a:lnTo>
                    <a:lnTo>
                      <a:pt x="3827" y="368"/>
                    </a:lnTo>
                    <a:lnTo>
                      <a:pt x="3877" y="393"/>
                    </a:lnTo>
                    <a:lnTo>
                      <a:pt x="3927" y="410"/>
                    </a:lnTo>
                    <a:lnTo>
                      <a:pt x="3977" y="435"/>
                    </a:lnTo>
                    <a:lnTo>
                      <a:pt x="4019" y="451"/>
                    </a:lnTo>
                    <a:lnTo>
                      <a:pt x="4069" y="476"/>
                    </a:lnTo>
                    <a:lnTo>
                      <a:pt x="4119" y="493"/>
                    </a:lnTo>
                    <a:lnTo>
                      <a:pt x="4169" y="518"/>
                    </a:lnTo>
                    <a:lnTo>
                      <a:pt x="4211" y="543"/>
                    </a:lnTo>
                    <a:lnTo>
                      <a:pt x="4261" y="560"/>
                    </a:lnTo>
                    <a:lnTo>
                      <a:pt x="4303" y="585"/>
                    </a:lnTo>
                    <a:lnTo>
                      <a:pt x="4353" y="610"/>
                    </a:lnTo>
                    <a:lnTo>
                      <a:pt x="4395" y="635"/>
                    </a:lnTo>
                    <a:lnTo>
                      <a:pt x="4445" y="660"/>
                    </a:lnTo>
                    <a:lnTo>
                      <a:pt x="4478" y="677"/>
                    </a:lnTo>
                    <a:lnTo>
                      <a:pt x="4495" y="685"/>
                    </a:lnTo>
                    <a:lnTo>
                      <a:pt x="4537" y="710"/>
                    </a:lnTo>
                    <a:lnTo>
                      <a:pt x="4587" y="735"/>
                    </a:lnTo>
                    <a:lnTo>
                      <a:pt x="4629" y="760"/>
                    </a:lnTo>
                    <a:lnTo>
                      <a:pt x="4671" y="786"/>
                    </a:lnTo>
                    <a:lnTo>
                      <a:pt x="4721" y="811"/>
                    </a:lnTo>
                    <a:lnTo>
                      <a:pt x="4762" y="836"/>
                    </a:lnTo>
                    <a:lnTo>
                      <a:pt x="4804" y="861"/>
                    </a:lnTo>
                    <a:lnTo>
                      <a:pt x="4854" y="886"/>
                    </a:lnTo>
                    <a:lnTo>
                      <a:pt x="4896" y="919"/>
                    </a:lnTo>
                    <a:lnTo>
                      <a:pt x="4938" y="944"/>
                    </a:lnTo>
                    <a:lnTo>
                      <a:pt x="4988" y="969"/>
                    </a:lnTo>
                    <a:lnTo>
                      <a:pt x="5030" y="1003"/>
                    </a:lnTo>
                    <a:lnTo>
                      <a:pt x="5072" y="1028"/>
                    </a:lnTo>
                    <a:lnTo>
                      <a:pt x="5113" y="1053"/>
                    </a:lnTo>
                    <a:lnTo>
                      <a:pt x="5205" y="1111"/>
                    </a:lnTo>
                    <a:lnTo>
                      <a:pt x="5289" y="1178"/>
                    </a:lnTo>
                    <a:lnTo>
                      <a:pt x="5372" y="1237"/>
                    </a:lnTo>
                    <a:lnTo>
                      <a:pt x="5464" y="1295"/>
                    </a:lnTo>
                    <a:lnTo>
                      <a:pt x="5548" y="1362"/>
                    </a:lnTo>
                    <a:lnTo>
                      <a:pt x="5631" y="1420"/>
                    </a:lnTo>
                    <a:lnTo>
                      <a:pt x="5723" y="1487"/>
                    </a:lnTo>
                    <a:lnTo>
                      <a:pt x="5807" y="1554"/>
                    </a:lnTo>
                    <a:lnTo>
                      <a:pt x="5874" y="1604"/>
                    </a:lnTo>
                    <a:lnTo>
                      <a:pt x="5890" y="1621"/>
                    </a:lnTo>
                    <a:lnTo>
                      <a:pt x="5932" y="1646"/>
                    </a:lnTo>
                    <a:lnTo>
                      <a:pt x="5957" y="1679"/>
                    </a:lnTo>
                    <a:lnTo>
                      <a:pt x="5999" y="1704"/>
                    </a:lnTo>
                    <a:lnTo>
                      <a:pt x="6032" y="1738"/>
                    </a:lnTo>
                    <a:lnTo>
                      <a:pt x="6091" y="1796"/>
                    </a:lnTo>
                    <a:lnTo>
                      <a:pt x="6158" y="1855"/>
                    </a:lnTo>
                    <a:lnTo>
                      <a:pt x="6224" y="1913"/>
                    </a:lnTo>
                    <a:lnTo>
                      <a:pt x="6291" y="1972"/>
                    </a:lnTo>
                    <a:lnTo>
                      <a:pt x="6350" y="2030"/>
                    </a:lnTo>
                    <a:lnTo>
                      <a:pt x="6417" y="2089"/>
                    </a:lnTo>
                    <a:lnTo>
                      <a:pt x="6475" y="2156"/>
                    </a:lnTo>
                    <a:lnTo>
                      <a:pt x="6542" y="2214"/>
                    </a:lnTo>
                    <a:lnTo>
                      <a:pt x="6600" y="2273"/>
                    </a:lnTo>
                    <a:lnTo>
                      <a:pt x="6659" y="2339"/>
                    </a:lnTo>
                    <a:lnTo>
                      <a:pt x="6784" y="2456"/>
                    </a:lnTo>
                    <a:lnTo>
                      <a:pt x="6901" y="2582"/>
                    </a:lnTo>
                    <a:lnTo>
                      <a:pt x="7018" y="2707"/>
                    </a:lnTo>
                    <a:lnTo>
                      <a:pt x="7085" y="2765"/>
                    </a:lnTo>
                    <a:lnTo>
                      <a:pt x="7143" y="2824"/>
                    </a:lnTo>
                    <a:lnTo>
                      <a:pt x="7202" y="2891"/>
                    </a:lnTo>
                    <a:lnTo>
                      <a:pt x="7260" y="2949"/>
                    </a:lnTo>
                    <a:lnTo>
                      <a:pt x="7319" y="3008"/>
                    </a:lnTo>
                    <a:lnTo>
                      <a:pt x="7386" y="3066"/>
                    </a:lnTo>
                    <a:lnTo>
                      <a:pt x="7444" y="3125"/>
                    </a:lnTo>
                    <a:lnTo>
                      <a:pt x="7511" y="3183"/>
                    </a:lnTo>
                    <a:lnTo>
                      <a:pt x="7569" y="3242"/>
                    </a:lnTo>
                    <a:lnTo>
                      <a:pt x="7636" y="3300"/>
                    </a:lnTo>
                    <a:lnTo>
                      <a:pt x="7695" y="3350"/>
                    </a:lnTo>
                    <a:lnTo>
                      <a:pt x="7762" y="3409"/>
                    </a:lnTo>
                    <a:lnTo>
                      <a:pt x="7795" y="3434"/>
                    </a:lnTo>
                    <a:lnTo>
                      <a:pt x="7828" y="3459"/>
                    </a:lnTo>
                    <a:lnTo>
                      <a:pt x="7862" y="3484"/>
                    </a:lnTo>
                    <a:lnTo>
                      <a:pt x="7895" y="3517"/>
                    </a:lnTo>
                    <a:lnTo>
                      <a:pt x="7904" y="3609"/>
                    </a:lnTo>
                    <a:lnTo>
                      <a:pt x="7812" y="3618"/>
                    </a:lnTo>
                    <a:lnTo>
                      <a:pt x="7778" y="3592"/>
                    </a:lnTo>
                    <a:lnTo>
                      <a:pt x="7745" y="3567"/>
                    </a:lnTo>
                    <a:lnTo>
                      <a:pt x="7711" y="3542"/>
                    </a:lnTo>
                    <a:lnTo>
                      <a:pt x="7678" y="3517"/>
                    </a:lnTo>
                    <a:lnTo>
                      <a:pt x="7603" y="3467"/>
                    </a:lnTo>
                    <a:lnTo>
                      <a:pt x="7536" y="3417"/>
                    </a:lnTo>
                    <a:lnTo>
                      <a:pt x="7469" y="3359"/>
                    </a:lnTo>
                    <a:lnTo>
                      <a:pt x="7402" y="3308"/>
                    </a:lnTo>
                    <a:lnTo>
                      <a:pt x="7335" y="3250"/>
                    </a:lnTo>
                    <a:lnTo>
                      <a:pt x="7269" y="3200"/>
                    </a:lnTo>
                    <a:lnTo>
                      <a:pt x="7202" y="3141"/>
                    </a:lnTo>
                    <a:lnTo>
                      <a:pt x="7143" y="3083"/>
                    </a:lnTo>
                    <a:lnTo>
                      <a:pt x="7077" y="3024"/>
                    </a:lnTo>
                    <a:lnTo>
                      <a:pt x="7010" y="2966"/>
                    </a:lnTo>
                    <a:lnTo>
                      <a:pt x="6943" y="2916"/>
                    </a:lnTo>
                    <a:lnTo>
                      <a:pt x="6884" y="2857"/>
                    </a:lnTo>
                    <a:lnTo>
                      <a:pt x="6759" y="2740"/>
                    </a:lnTo>
                    <a:lnTo>
                      <a:pt x="6625" y="2615"/>
                    </a:lnTo>
                    <a:lnTo>
                      <a:pt x="6492" y="2498"/>
                    </a:lnTo>
                    <a:lnTo>
                      <a:pt x="6433" y="2440"/>
                    </a:lnTo>
                    <a:lnTo>
                      <a:pt x="6366" y="2390"/>
                    </a:lnTo>
                    <a:lnTo>
                      <a:pt x="6300" y="2331"/>
                    </a:lnTo>
                    <a:lnTo>
                      <a:pt x="6241" y="2273"/>
                    </a:lnTo>
                    <a:lnTo>
                      <a:pt x="6174" y="2222"/>
                    </a:lnTo>
                    <a:lnTo>
                      <a:pt x="6107" y="2164"/>
                    </a:lnTo>
                    <a:lnTo>
                      <a:pt x="6041" y="2114"/>
                    </a:lnTo>
                    <a:lnTo>
                      <a:pt x="5974" y="2064"/>
                    </a:lnTo>
                    <a:lnTo>
                      <a:pt x="5907" y="2014"/>
                    </a:lnTo>
                    <a:lnTo>
                      <a:pt x="5840" y="1963"/>
                    </a:lnTo>
                    <a:lnTo>
                      <a:pt x="5807" y="1938"/>
                    </a:lnTo>
                    <a:lnTo>
                      <a:pt x="5773" y="1913"/>
                    </a:lnTo>
                    <a:lnTo>
                      <a:pt x="5740" y="1888"/>
                    </a:lnTo>
                    <a:lnTo>
                      <a:pt x="5706" y="1863"/>
                    </a:lnTo>
                    <a:lnTo>
                      <a:pt x="5690" y="1846"/>
                    </a:lnTo>
                    <a:lnTo>
                      <a:pt x="5615" y="1796"/>
                    </a:lnTo>
                    <a:lnTo>
                      <a:pt x="5531" y="1738"/>
                    </a:lnTo>
                    <a:lnTo>
                      <a:pt x="5447" y="1671"/>
                    </a:lnTo>
                    <a:lnTo>
                      <a:pt x="5356" y="1613"/>
                    </a:lnTo>
                    <a:lnTo>
                      <a:pt x="5272" y="1554"/>
                    </a:lnTo>
                    <a:lnTo>
                      <a:pt x="5188" y="1496"/>
                    </a:lnTo>
                    <a:lnTo>
                      <a:pt x="5105" y="1445"/>
                    </a:lnTo>
                    <a:lnTo>
                      <a:pt x="5013" y="1387"/>
                    </a:lnTo>
                    <a:lnTo>
                      <a:pt x="4930" y="1329"/>
                    </a:lnTo>
                    <a:lnTo>
                      <a:pt x="4888" y="1303"/>
                    </a:lnTo>
                    <a:lnTo>
                      <a:pt x="4846" y="1278"/>
                    </a:lnTo>
                    <a:lnTo>
                      <a:pt x="4804" y="1253"/>
                    </a:lnTo>
                    <a:lnTo>
                      <a:pt x="4762" y="1228"/>
                    </a:lnTo>
                    <a:lnTo>
                      <a:pt x="4712" y="1203"/>
                    </a:lnTo>
                    <a:lnTo>
                      <a:pt x="4671" y="1178"/>
                    </a:lnTo>
                    <a:lnTo>
                      <a:pt x="4629" y="1153"/>
                    </a:lnTo>
                    <a:lnTo>
                      <a:pt x="4587" y="1128"/>
                    </a:lnTo>
                    <a:lnTo>
                      <a:pt x="4545" y="1103"/>
                    </a:lnTo>
                    <a:lnTo>
                      <a:pt x="4495" y="1078"/>
                    </a:lnTo>
                    <a:lnTo>
                      <a:pt x="4453" y="1053"/>
                    </a:lnTo>
                    <a:lnTo>
                      <a:pt x="4412" y="1036"/>
                    </a:lnTo>
                    <a:lnTo>
                      <a:pt x="4370" y="1011"/>
                    </a:lnTo>
                    <a:lnTo>
                      <a:pt x="4320" y="986"/>
                    </a:lnTo>
                    <a:lnTo>
                      <a:pt x="4311" y="986"/>
                    </a:lnTo>
                    <a:lnTo>
                      <a:pt x="4278" y="969"/>
                    </a:lnTo>
                    <a:lnTo>
                      <a:pt x="4236" y="944"/>
                    </a:lnTo>
                    <a:lnTo>
                      <a:pt x="4194" y="928"/>
                    </a:lnTo>
                    <a:lnTo>
                      <a:pt x="4144" y="902"/>
                    </a:lnTo>
                    <a:lnTo>
                      <a:pt x="4102" y="886"/>
                    </a:lnTo>
                    <a:lnTo>
                      <a:pt x="4061" y="861"/>
                    </a:lnTo>
                    <a:lnTo>
                      <a:pt x="4011" y="844"/>
                    </a:lnTo>
                    <a:lnTo>
                      <a:pt x="3969" y="819"/>
                    </a:lnTo>
                    <a:lnTo>
                      <a:pt x="3919" y="802"/>
                    </a:lnTo>
                    <a:lnTo>
                      <a:pt x="3877" y="786"/>
                    </a:lnTo>
                    <a:lnTo>
                      <a:pt x="3827" y="760"/>
                    </a:lnTo>
                    <a:lnTo>
                      <a:pt x="3785" y="744"/>
                    </a:lnTo>
                    <a:lnTo>
                      <a:pt x="3735" y="727"/>
                    </a:lnTo>
                    <a:lnTo>
                      <a:pt x="3693" y="710"/>
                    </a:lnTo>
                    <a:lnTo>
                      <a:pt x="3643" y="694"/>
                    </a:lnTo>
                    <a:lnTo>
                      <a:pt x="3601" y="677"/>
                    </a:lnTo>
                    <a:lnTo>
                      <a:pt x="3551" y="660"/>
                    </a:lnTo>
                    <a:lnTo>
                      <a:pt x="3501" y="644"/>
                    </a:lnTo>
                    <a:lnTo>
                      <a:pt x="3459" y="627"/>
                    </a:lnTo>
                    <a:lnTo>
                      <a:pt x="3409" y="610"/>
                    </a:lnTo>
                    <a:lnTo>
                      <a:pt x="3359" y="593"/>
                    </a:lnTo>
                    <a:lnTo>
                      <a:pt x="3309" y="577"/>
                    </a:lnTo>
                    <a:lnTo>
                      <a:pt x="3267" y="568"/>
                    </a:lnTo>
                    <a:lnTo>
                      <a:pt x="3217" y="552"/>
                    </a:lnTo>
                    <a:lnTo>
                      <a:pt x="3167" y="535"/>
                    </a:lnTo>
                    <a:lnTo>
                      <a:pt x="3117" y="527"/>
                    </a:lnTo>
                    <a:lnTo>
                      <a:pt x="3067" y="510"/>
                    </a:lnTo>
                    <a:lnTo>
                      <a:pt x="3016" y="501"/>
                    </a:lnTo>
                    <a:lnTo>
                      <a:pt x="2966" y="485"/>
                    </a:lnTo>
                    <a:lnTo>
                      <a:pt x="2916" y="476"/>
                    </a:lnTo>
                    <a:lnTo>
                      <a:pt x="2858" y="460"/>
                    </a:lnTo>
                    <a:lnTo>
                      <a:pt x="2808" y="451"/>
                    </a:lnTo>
                    <a:lnTo>
                      <a:pt x="2757" y="443"/>
                    </a:lnTo>
                    <a:lnTo>
                      <a:pt x="2749" y="443"/>
                    </a:lnTo>
                    <a:lnTo>
                      <a:pt x="2682" y="426"/>
                    </a:lnTo>
                    <a:lnTo>
                      <a:pt x="2615" y="410"/>
                    </a:lnTo>
                    <a:lnTo>
                      <a:pt x="2582" y="401"/>
                    </a:lnTo>
                    <a:lnTo>
                      <a:pt x="2540" y="393"/>
                    </a:lnTo>
                    <a:lnTo>
                      <a:pt x="2507" y="385"/>
                    </a:lnTo>
                    <a:lnTo>
                      <a:pt x="2473" y="376"/>
                    </a:lnTo>
                    <a:lnTo>
                      <a:pt x="2440" y="376"/>
                    </a:lnTo>
                    <a:lnTo>
                      <a:pt x="2407" y="376"/>
                    </a:lnTo>
                    <a:lnTo>
                      <a:pt x="2373" y="376"/>
                    </a:lnTo>
                    <a:lnTo>
                      <a:pt x="2340" y="376"/>
                    </a:lnTo>
                    <a:lnTo>
                      <a:pt x="2306" y="376"/>
                    </a:lnTo>
                    <a:close/>
                    <a:moveTo>
                      <a:pt x="4612" y="3250"/>
                    </a:moveTo>
                    <a:close/>
                    <a:moveTo>
                      <a:pt x="4612" y="3250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764843" y="8271833"/>
                <a:ext cx="263360" cy="145072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2941" extrusionOk="0">
                    <a:moveTo>
                      <a:pt x="3099" y="0"/>
                    </a:moveTo>
                    <a:lnTo>
                      <a:pt x="3158" y="0"/>
                    </a:lnTo>
                    <a:lnTo>
                      <a:pt x="3225" y="0"/>
                    </a:lnTo>
                    <a:lnTo>
                      <a:pt x="3292" y="0"/>
                    </a:lnTo>
                    <a:lnTo>
                      <a:pt x="3350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75" y="8"/>
                    </a:lnTo>
                    <a:lnTo>
                      <a:pt x="3542" y="8"/>
                    </a:lnTo>
                    <a:lnTo>
                      <a:pt x="3609" y="17"/>
                    </a:lnTo>
                    <a:lnTo>
                      <a:pt x="3668" y="25"/>
                    </a:lnTo>
                    <a:lnTo>
                      <a:pt x="3734" y="33"/>
                    </a:lnTo>
                    <a:lnTo>
                      <a:pt x="3793" y="42"/>
                    </a:lnTo>
                    <a:lnTo>
                      <a:pt x="3860" y="58"/>
                    </a:lnTo>
                    <a:lnTo>
                      <a:pt x="3918" y="67"/>
                    </a:lnTo>
                    <a:lnTo>
                      <a:pt x="3985" y="75"/>
                    </a:lnTo>
                    <a:lnTo>
                      <a:pt x="4043" y="92"/>
                    </a:lnTo>
                    <a:lnTo>
                      <a:pt x="4110" y="100"/>
                    </a:lnTo>
                    <a:lnTo>
                      <a:pt x="4152" y="109"/>
                    </a:lnTo>
                    <a:lnTo>
                      <a:pt x="4169" y="109"/>
                    </a:lnTo>
                    <a:lnTo>
                      <a:pt x="4227" y="125"/>
                    </a:lnTo>
                    <a:lnTo>
                      <a:pt x="4294" y="142"/>
                    </a:lnTo>
                    <a:lnTo>
                      <a:pt x="4353" y="159"/>
                    </a:lnTo>
                    <a:lnTo>
                      <a:pt x="4411" y="175"/>
                    </a:lnTo>
                    <a:lnTo>
                      <a:pt x="4469" y="192"/>
                    </a:lnTo>
                    <a:lnTo>
                      <a:pt x="4528" y="209"/>
                    </a:lnTo>
                    <a:lnTo>
                      <a:pt x="4586" y="226"/>
                    </a:lnTo>
                    <a:lnTo>
                      <a:pt x="4653" y="242"/>
                    </a:lnTo>
                    <a:lnTo>
                      <a:pt x="4712" y="267"/>
                    </a:lnTo>
                    <a:lnTo>
                      <a:pt x="4770" y="284"/>
                    </a:lnTo>
                    <a:lnTo>
                      <a:pt x="4820" y="309"/>
                    </a:lnTo>
                    <a:lnTo>
                      <a:pt x="4879" y="326"/>
                    </a:lnTo>
                    <a:lnTo>
                      <a:pt x="4937" y="351"/>
                    </a:lnTo>
                    <a:lnTo>
                      <a:pt x="4996" y="376"/>
                    </a:lnTo>
                    <a:lnTo>
                      <a:pt x="5054" y="401"/>
                    </a:lnTo>
                    <a:lnTo>
                      <a:pt x="5104" y="418"/>
                    </a:lnTo>
                    <a:lnTo>
                      <a:pt x="5163" y="443"/>
                    </a:lnTo>
                    <a:lnTo>
                      <a:pt x="5221" y="468"/>
                    </a:lnTo>
                    <a:lnTo>
                      <a:pt x="5230" y="476"/>
                    </a:lnTo>
                    <a:lnTo>
                      <a:pt x="5263" y="518"/>
                    </a:lnTo>
                    <a:lnTo>
                      <a:pt x="5305" y="560"/>
                    </a:lnTo>
                    <a:lnTo>
                      <a:pt x="5338" y="652"/>
                    </a:lnTo>
                    <a:lnTo>
                      <a:pt x="5255" y="685"/>
                    </a:lnTo>
                    <a:lnTo>
                      <a:pt x="5188" y="685"/>
                    </a:lnTo>
                    <a:lnTo>
                      <a:pt x="5138" y="693"/>
                    </a:lnTo>
                    <a:lnTo>
                      <a:pt x="5129" y="693"/>
                    </a:lnTo>
                    <a:lnTo>
                      <a:pt x="5071" y="668"/>
                    </a:lnTo>
                    <a:lnTo>
                      <a:pt x="5021" y="652"/>
                    </a:lnTo>
                    <a:lnTo>
                      <a:pt x="4962" y="635"/>
                    </a:lnTo>
                    <a:lnTo>
                      <a:pt x="4904" y="618"/>
                    </a:lnTo>
                    <a:lnTo>
                      <a:pt x="4854" y="602"/>
                    </a:lnTo>
                    <a:lnTo>
                      <a:pt x="4795" y="585"/>
                    </a:lnTo>
                    <a:lnTo>
                      <a:pt x="4737" y="568"/>
                    </a:lnTo>
                    <a:lnTo>
                      <a:pt x="4687" y="560"/>
                    </a:lnTo>
                    <a:lnTo>
                      <a:pt x="4628" y="543"/>
                    </a:lnTo>
                    <a:lnTo>
                      <a:pt x="4570" y="535"/>
                    </a:lnTo>
                    <a:lnTo>
                      <a:pt x="4511" y="518"/>
                    </a:lnTo>
                    <a:lnTo>
                      <a:pt x="4453" y="510"/>
                    </a:lnTo>
                    <a:lnTo>
                      <a:pt x="4394" y="493"/>
                    </a:lnTo>
                    <a:lnTo>
                      <a:pt x="4336" y="485"/>
                    </a:lnTo>
                    <a:lnTo>
                      <a:pt x="4277" y="476"/>
                    </a:lnTo>
                    <a:lnTo>
                      <a:pt x="4219" y="468"/>
                    </a:lnTo>
                    <a:lnTo>
                      <a:pt x="4160" y="459"/>
                    </a:lnTo>
                    <a:lnTo>
                      <a:pt x="4102" y="451"/>
                    </a:lnTo>
                    <a:lnTo>
                      <a:pt x="4094" y="451"/>
                    </a:lnTo>
                    <a:lnTo>
                      <a:pt x="4043" y="443"/>
                    </a:lnTo>
                    <a:lnTo>
                      <a:pt x="3985" y="434"/>
                    </a:lnTo>
                    <a:lnTo>
                      <a:pt x="3926" y="434"/>
                    </a:lnTo>
                    <a:lnTo>
                      <a:pt x="3868" y="426"/>
                    </a:lnTo>
                    <a:lnTo>
                      <a:pt x="3810" y="426"/>
                    </a:lnTo>
                    <a:lnTo>
                      <a:pt x="3751" y="426"/>
                    </a:lnTo>
                    <a:lnTo>
                      <a:pt x="3693" y="426"/>
                    </a:lnTo>
                    <a:lnTo>
                      <a:pt x="3634" y="426"/>
                    </a:lnTo>
                    <a:lnTo>
                      <a:pt x="3576" y="426"/>
                    </a:lnTo>
                    <a:lnTo>
                      <a:pt x="3225" y="426"/>
                    </a:lnTo>
                    <a:lnTo>
                      <a:pt x="3166" y="426"/>
                    </a:lnTo>
                    <a:lnTo>
                      <a:pt x="3108" y="426"/>
                    </a:lnTo>
                    <a:lnTo>
                      <a:pt x="3049" y="426"/>
                    </a:lnTo>
                    <a:lnTo>
                      <a:pt x="2991" y="426"/>
                    </a:lnTo>
                    <a:lnTo>
                      <a:pt x="2932" y="426"/>
                    </a:lnTo>
                    <a:lnTo>
                      <a:pt x="2874" y="434"/>
                    </a:lnTo>
                    <a:lnTo>
                      <a:pt x="2824" y="443"/>
                    </a:lnTo>
                    <a:lnTo>
                      <a:pt x="2765" y="443"/>
                    </a:lnTo>
                    <a:lnTo>
                      <a:pt x="2732" y="443"/>
                    </a:lnTo>
                    <a:lnTo>
                      <a:pt x="2707" y="443"/>
                    </a:lnTo>
                    <a:lnTo>
                      <a:pt x="2648" y="451"/>
                    </a:lnTo>
                    <a:lnTo>
                      <a:pt x="2598" y="459"/>
                    </a:lnTo>
                    <a:lnTo>
                      <a:pt x="2540" y="476"/>
                    </a:lnTo>
                    <a:lnTo>
                      <a:pt x="2481" y="485"/>
                    </a:lnTo>
                    <a:lnTo>
                      <a:pt x="2431" y="493"/>
                    </a:lnTo>
                    <a:lnTo>
                      <a:pt x="2373" y="510"/>
                    </a:lnTo>
                    <a:lnTo>
                      <a:pt x="2314" y="518"/>
                    </a:lnTo>
                    <a:lnTo>
                      <a:pt x="2264" y="535"/>
                    </a:lnTo>
                    <a:lnTo>
                      <a:pt x="2206" y="543"/>
                    </a:lnTo>
                    <a:lnTo>
                      <a:pt x="2155" y="560"/>
                    </a:lnTo>
                    <a:lnTo>
                      <a:pt x="2114" y="576"/>
                    </a:lnTo>
                    <a:lnTo>
                      <a:pt x="2105" y="576"/>
                    </a:lnTo>
                    <a:lnTo>
                      <a:pt x="2047" y="585"/>
                    </a:lnTo>
                    <a:lnTo>
                      <a:pt x="1997" y="602"/>
                    </a:lnTo>
                    <a:lnTo>
                      <a:pt x="1947" y="627"/>
                    </a:lnTo>
                    <a:lnTo>
                      <a:pt x="1888" y="643"/>
                    </a:lnTo>
                    <a:lnTo>
                      <a:pt x="1838" y="660"/>
                    </a:lnTo>
                    <a:lnTo>
                      <a:pt x="1788" y="685"/>
                    </a:lnTo>
                    <a:lnTo>
                      <a:pt x="1738" y="702"/>
                    </a:lnTo>
                    <a:lnTo>
                      <a:pt x="1688" y="727"/>
                    </a:lnTo>
                    <a:lnTo>
                      <a:pt x="1637" y="744"/>
                    </a:lnTo>
                    <a:lnTo>
                      <a:pt x="1596" y="760"/>
                    </a:lnTo>
                    <a:lnTo>
                      <a:pt x="1562" y="785"/>
                    </a:lnTo>
                    <a:lnTo>
                      <a:pt x="1521" y="802"/>
                    </a:lnTo>
                    <a:lnTo>
                      <a:pt x="1521" y="802"/>
                    </a:lnTo>
                    <a:lnTo>
                      <a:pt x="1487" y="819"/>
                    </a:lnTo>
                    <a:lnTo>
                      <a:pt x="1445" y="844"/>
                    </a:lnTo>
                    <a:lnTo>
                      <a:pt x="1404" y="860"/>
                    </a:lnTo>
                    <a:lnTo>
                      <a:pt x="1362" y="886"/>
                    </a:lnTo>
                    <a:lnTo>
                      <a:pt x="1320" y="911"/>
                    </a:lnTo>
                    <a:lnTo>
                      <a:pt x="1278" y="936"/>
                    </a:lnTo>
                    <a:lnTo>
                      <a:pt x="1245" y="961"/>
                    </a:lnTo>
                    <a:lnTo>
                      <a:pt x="1203" y="986"/>
                    </a:lnTo>
                    <a:lnTo>
                      <a:pt x="1161" y="1011"/>
                    </a:lnTo>
                    <a:lnTo>
                      <a:pt x="1120" y="1036"/>
                    </a:lnTo>
                    <a:lnTo>
                      <a:pt x="1078" y="1061"/>
                    </a:lnTo>
                    <a:lnTo>
                      <a:pt x="1044" y="1086"/>
                    </a:lnTo>
                    <a:lnTo>
                      <a:pt x="1003" y="1111"/>
                    </a:lnTo>
                    <a:lnTo>
                      <a:pt x="969" y="1145"/>
                    </a:lnTo>
                    <a:lnTo>
                      <a:pt x="927" y="1170"/>
                    </a:lnTo>
                    <a:lnTo>
                      <a:pt x="894" y="1195"/>
                    </a:lnTo>
                    <a:lnTo>
                      <a:pt x="852" y="1228"/>
                    </a:lnTo>
                    <a:lnTo>
                      <a:pt x="819" y="1253"/>
                    </a:lnTo>
                    <a:lnTo>
                      <a:pt x="785" y="1287"/>
                    </a:lnTo>
                    <a:lnTo>
                      <a:pt x="752" y="1312"/>
                    </a:lnTo>
                    <a:lnTo>
                      <a:pt x="727" y="1345"/>
                    </a:lnTo>
                    <a:lnTo>
                      <a:pt x="693" y="1370"/>
                    </a:lnTo>
                    <a:lnTo>
                      <a:pt x="668" y="1403"/>
                    </a:lnTo>
                    <a:lnTo>
                      <a:pt x="652" y="1420"/>
                    </a:lnTo>
                    <a:lnTo>
                      <a:pt x="635" y="1429"/>
                    </a:lnTo>
                    <a:lnTo>
                      <a:pt x="627" y="1445"/>
                    </a:lnTo>
                    <a:lnTo>
                      <a:pt x="610" y="1462"/>
                    </a:lnTo>
                    <a:lnTo>
                      <a:pt x="602" y="1479"/>
                    </a:lnTo>
                    <a:lnTo>
                      <a:pt x="585" y="1495"/>
                    </a:lnTo>
                    <a:lnTo>
                      <a:pt x="577" y="1504"/>
                    </a:lnTo>
                    <a:lnTo>
                      <a:pt x="568" y="1520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43" y="1546"/>
                    </a:lnTo>
                    <a:lnTo>
                      <a:pt x="535" y="1562"/>
                    </a:lnTo>
                    <a:lnTo>
                      <a:pt x="535" y="1562"/>
                    </a:lnTo>
                    <a:lnTo>
                      <a:pt x="518" y="1579"/>
                    </a:lnTo>
                    <a:lnTo>
                      <a:pt x="510" y="1596"/>
                    </a:lnTo>
                    <a:lnTo>
                      <a:pt x="510" y="1596"/>
                    </a:lnTo>
                    <a:lnTo>
                      <a:pt x="501" y="1612"/>
                    </a:lnTo>
                    <a:lnTo>
                      <a:pt x="493" y="1629"/>
                    </a:lnTo>
                    <a:lnTo>
                      <a:pt x="493" y="1629"/>
                    </a:lnTo>
                    <a:lnTo>
                      <a:pt x="485" y="1646"/>
                    </a:lnTo>
                    <a:lnTo>
                      <a:pt x="476" y="1654"/>
                    </a:lnTo>
                    <a:lnTo>
                      <a:pt x="476" y="1654"/>
                    </a:lnTo>
                    <a:lnTo>
                      <a:pt x="468" y="1671"/>
                    </a:lnTo>
                    <a:lnTo>
                      <a:pt x="460" y="1688"/>
                    </a:lnTo>
                    <a:lnTo>
                      <a:pt x="460" y="1688"/>
                    </a:lnTo>
                    <a:lnTo>
                      <a:pt x="451" y="1704"/>
                    </a:lnTo>
                    <a:lnTo>
                      <a:pt x="443" y="1721"/>
                    </a:lnTo>
                    <a:lnTo>
                      <a:pt x="443" y="1721"/>
                    </a:lnTo>
                    <a:lnTo>
                      <a:pt x="434" y="1738"/>
                    </a:lnTo>
                    <a:lnTo>
                      <a:pt x="434" y="1754"/>
                    </a:lnTo>
                    <a:lnTo>
                      <a:pt x="434" y="1746"/>
                    </a:lnTo>
                    <a:lnTo>
                      <a:pt x="426" y="1763"/>
                    </a:lnTo>
                    <a:lnTo>
                      <a:pt x="426" y="1779"/>
                    </a:lnTo>
                    <a:lnTo>
                      <a:pt x="426" y="1771"/>
                    </a:lnTo>
                    <a:lnTo>
                      <a:pt x="418" y="1788"/>
                    </a:lnTo>
                    <a:lnTo>
                      <a:pt x="418" y="1779"/>
                    </a:lnTo>
                    <a:lnTo>
                      <a:pt x="418" y="1796"/>
                    </a:lnTo>
                    <a:lnTo>
                      <a:pt x="418" y="1788"/>
                    </a:lnTo>
                    <a:lnTo>
                      <a:pt x="418" y="1804"/>
                    </a:lnTo>
                    <a:lnTo>
                      <a:pt x="418" y="1796"/>
                    </a:lnTo>
                    <a:lnTo>
                      <a:pt x="418" y="1813"/>
                    </a:lnTo>
                    <a:lnTo>
                      <a:pt x="418" y="1813"/>
                    </a:lnTo>
                    <a:lnTo>
                      <a:pt x="418" y="1830"/>
                    </a:lnTo>
                    <a:lnTo>
                      <a:pt x="418" y="1821"/>
                    </a:lnTo>
                    <a:lnTo>
                      <a:pt x="418" y="1838"/>
                    </a:lnTo>
                    <a:lnTo>
                      <a:pt x="418" y="1830"/>
                    </a:lnTo>
                    <a:lnTo>
                      <a:pt x="418" y="1846"/>
                    </a:lnTo>
                    <a:lnTo>
                      <a:pt x="418" y="1896"/>
                    </a:lnTo>
                    <a:lnTo>
                      <a:pt x="418" y="1913"/>
                    </a:lnTo>
                    <a:lnTo>
                      <a:pt x="418" y="1905"/>
                    </a:lnTo>
                    <a:lnTo>
                      <a:pt x="418" y="1921"/>
                    </a:lnTo>
                    <a:lnTo>
                      <a:pt x="418" y="1913"/>
                    </a:lnTo>
                    <a:lnTo>
                      <a:pt x="418" y="1930"/>
                    </a:lnTo>
                    <a:lnTo>
                      <a:pt x="418" y="1921"/>
                    </a:lnTo>
                    <a:lnTo>
                      <a:pt x="418" y="1947"/>
                    </a:lnTo>
                    <a:lnTo>
                      <a:pt x="418" y="1938"/>
                    </a:lnTo>
                    <a:lnTo>
                      <a:pt x="418" y="1955"/>
                    </a:lnTo>
                    <a:lnTo>
                      <a:pt x="418" y="1947"/>
                    </a:lnTo>
                    <a:lnTo>
                      <a:pt x="426" y="1963"/>
                    </a:lnTo>
                    <a:lnTo>
                      <a:pt x="426" y="1955"/>
                    </a:lnTo>
                    <a:lnTo>
                      <a:pt x="434" y="1972"/>
                    </a:lnTo>
                    <a:lnTo>
                      <a:pt x="434" y="1963"/>
                    </a:lnTo>
                    <a:lnTo>
                      <a:pt x="443" y="1988"/>
                    </a:lnTo>
                    <a:lnTo>
                      <a:pt x="443" y="1980"/>
                    </a:lnTo>
                    <a:lnTo>
                      <a:pt x="443" y="1997"/>
                    </a:lnTo>
                    <a:lnTo>
                      <a:pt x="443" y="1988"/>
                    </a:lnTo>
                    <a:lnTo>
                      <a:pt x="451" y="2005"/>
                    </a:lnTo>
                    <a:lnTo>
                      <a:pt x="451" y="2005"/>
                    </a:lnTo>
                    <a:lnTo>
                      <a:pt x="468" y="2022"/>
                    </a:lnTo>
                    <a:lnTo>
                      <a:pt x="468" y="2013"/>
                    </a:lnTo>
                    <a:lnTo>
                      <a:pt x="476" y="2030"/>
                    </a:lnTo>
                    <a:lnTo>
                      <a:pt x="476" y="2030"/>
                    </a:lnTo>
                    <a:lnTo>
                      <a:pt x="485" y="2047"/>
                    </a:lnTo>
                    <a:lnTo>
                      <a:pt x="485" y="2038"/>
                    </a:lnTo>
                    <a:lnTo>
                      <a:pt x="493" y="2055"/>
                    </a:lnTo>
                    <a:lnTo>
                      <a:pt x="501" y="2072"/>
                    </a:lnTo>
                    <a:lnTo>
                      <a:pt x="501" y="2072"/>
                    </a:lnTo>
                    <a:lnTo>
                      <a:pt x="518" y="2089"/>
                    </a:lnTo>
                    <a:lnTo>
                      <a:pt x="526" y="2105"/>
                    </a:lnTo>
                    <a:lnTo>
                      <a:pt x="526" y="2105"/>
                    </a:lnTo>
                    <a:lnTo>
                      <a:pt x="543" y="2114"/>
                    </a:lnTo>
                    <a:lnTo>
                      <a:pt x="551" y="2130"/>
                    </a:lnTo>
                    <a:lnTo>
                      <a:pt x="551" y="2130"/>
                    </a:lnTo>
                    <a:lnTo>
                      <a:pt x="568" y="2147"/>
                    </a:lnTo>
                    <a:lnTo>
                      <a:pt x="585" y="2164"/>
                    </a:lnTo>
                    <a:lnTo>
                      <a:pt x="585" y="2164"/>
                    </a:lnTo>
                    <a:lnTo>
                      <a:pt x="602" y="2180"/>
                    </a:lnTo>
                    <a:lnTo>
                      <a:pt x="618" y="2197"/>
                    </a:lnTo>
                    <a:lnTo>
                      <a:pt x="618" y="2197"/>
                    </a:lnTo>
                    <a:lnTo>
                      <a:pt x="635" y="2214"/>
                    </a:lnTo>
                    <a:lnTo>
                      <a:pt x="652" y="2231"/>
                    </a:lnTo>
                    <a:lnTo>
                      <a:pt x="652" y="2231"/>
                    </a:lnTo>
                    <a:lnTo>
                      <a:pt x="668" y="2247"/>
                    </a:lnTo>
                    <a:lnTo>
                      <a:pt x="693" y="2264"/>
                    </a:lnTo>
                    <a:lnTo>
                      <a:pt x="693" y="2264"/>
                    </a:lnTo>
                    <a:lnTo>
                      <a:pt x="719" y="2281"/>
                    </a:lnTo>
                    <a:lnTo>
                      <a:pt x="735" y="2297"/>
                    </a:lnTo>
                    <a:lnTo>
                      <a:pt x="760" y="2314"/>
                    </a:lnTo>
                    <a:lnTo>
                      <a:pt x="777" y="2322"/>
                    </a:lnTo>
                    <a:lnTo>
                      <a:pt x="802" y="2339"/>
                    </a:lnTo>
                    <a:lnTo>
                      <a:pt x="827" y="2356"/>
                    </a:lnTo>
                    <a:lnTo>
                      <a:pt x="852" y="2373"/>
                    </a:lnTo>
                    <a:lnTo>
                      <a:pt x="886" y="2389"/>
                    </a:lnTo>
                    <a:lnTo>
                      <a:pt x="911" y="2406"/>
                    </a:lnTo>
                    <a:lnTo>
                      <a:pt x="944" y="2423"/>
                    </a:lnTo>
                    <a:lnTo>
                      <a:pt x="961" y="2431"/>
                    </a:lnTo>
                    <a:lnTo>
                      <a:pt x="969" y="2431"/>
                    </a:lnTo>
                    <a:lnTo>
                      <a:pt x="1003" y="2448"/>
                    </a:lnTo>
                    <a:lnTo>
                      <a:pt x="1028" y="2456"/>
                    </a:lnTo>
                    <a:lnTo>
                      <a:pt x="1044" y="2464"/>
                    </a:lnTo>
                    <a:lnTo>
                      <a:pt x="1069" y="2481"/>
                    </a:lnTo>
                    <a:lnTo>
                      <a:pt x="1094" y="2490"/>
                    </a:lnTo>
                    <a:lnTo>
                      <a:pt x="1120" y="2498"/>
                    </a:lnTo>
                    <a:lnTo>
                      <a:pt x="1136" y="2506"/>
                    </a:lnTo>
                    <a:lnTo>
                      <a:pt x="1161" y="2515"/>
                    </a:lnTo>
                    <a:lnTo>
                      <a:pt x="1186" y="2523"/>
                    </a:lnTo>
                    <a:lnTo>
                      <a:pt x="1211" y="2531"/>
                    </a:lnTo>
                    <a:lnTo>
                      <a:pt x="1236" y="2540"/>
                    </a:lnTo>
                    <a:lnTo>
                      <a:pt x="1278" y="2556"/>
                    </a:lnTo>
                    <a:lnTo>
                      <a:pt x="1328" y="2573"/>
                    </a:lnTo>
                    <a:lnTo>
                      <a:pt x="1379" y="2581"/>
                    </a:lnTo>
                    <a:lnTo>
                      <a:pt x="1429" y="2598"/>
                    </a:lnTo>
                    <a:lnTo>
                      <a:pt x="1479" y="2615"/>
                    </a:lnTo>
                    <a:lnTo>
                      <a:pt x="1529" y="2623"/>
                    </a:lnTo>
                    <a:lnTo>
                      <a:pt x="1579" y="2640"/>
                    </a:lnTo>
                    <a:lnTo>
                      <a:pt x="1629" y="2648"/>
                    </a:lnTo>
                    <a:lnTo>
                      <a:pt x="1688" y="2657"/>
                    </a:lnTo>
                    <a:lnTo>
                      <a:pt x="1788" y="2682"/>
                    </a:lnTo>
                    <a:lnTo>
                      <a:pt x="1905" y="2840"/>
                    </a:lnTo>
                    <a:lnTo>
                      <a:pt x="1746" y="2941"/>
                    </a:lnTo>
                    <a:lnTo>
                      <a:pt x="1637" y="2932"/>
                    </a:lnTo>
                    <a:lnTo>
                      <a:pt x="1587" y="2924"/>
                    </a:lnTo>
                    <a:lnTo>
                      <a:pt x="1529" y="2916"/>
                    </a:lnTo>
                    <a:lnTo>
                      <a:pt x="1479" y="2907"/>
                    </a:lnTo>
                    <a:lnTo>
                      <a:pt x="1420" y="2899"/>
                    </a:lnTo>
                    <a:lnTo>
                      <a:pt x="1370" y="2891"/>
                    </a:lnTo>
                    <a:lnTo>
                      <a:pt x="1312" y="2874"/>
                    </a:lnTo>
                    <a:lnTo>
                      <a:pt x="1253" y="2865"/>
                    </a:lnTo>
                    <a:lnTo>
                      <a:pt x="1203" y="2857"/>
                    </a:lnTo>
                    <a:lnTo>
                      <a:pt x="1145" y="2840"/>
                    </a:lnTo>
                    <a:lnTo>
                      <a:pt x="1120" y="2832"/>
                    </a:lnTo>
                    <a:lnTo>
                      <a:pt x="1036" y="2824"/>
                    </a:lnTo>
                    <a:lnTo>
                      <a:pt x="1011" y="2815"/>
                    </a:lnTo>
                    <a:lnTo>
                      <a:pt x="978" y="2807"/>
                    </a:lnTo>
                    <a:lnTo>
                      <a:pt x="952" y="2799"/>
                    </a:lnTo>
                    <a:lnTo>
                      <a:pt x="927" y="2790"/>
                    </a:lnTo>
                    <a:lnTo>
                      <a:pt x="894" y="2774"/>
                    </a:lnTo>
                    <a:lnTo>
                      <a:pt x="869" y="2765"/>
                    </a:lnTo>
                    <a:lnTo>
                      <a:pt x="844" y="2757"/>
                    </a:lnTo>
                    <a:lnTo>
                      <a:pt x="810" y="2748"/>
                    </a:lnTo>
                    <a:lnTo>
                      <a:pt x="777" y="2732"/>
                    </a:lnTo>
                    <a:lnTo>
                      <a:pt x="760" y="2732"/>
                    </a:lnTo>
                    <a:lnTo>
                      <a:pt x="735" y="2723"/>
                    </a:lnTo>
                    <a:lnTo>
                      <a:pt x="702" y="2707"/>
                    </a:lnTo>
                    <a:lnTo>
                      <a:pt x="668" y="2690"/>
                    </a:lnTo>
                    <a:lnTo>
                      <a:pt x="635" y="2673"/>
                    </a:lnTo>
                    <a:lnTo>
                      <a:pt x="602" y="2657"/>
                    </a:lnTo>
                    <a:lnTo>
                      <a:pt x="568" y="2640"/>
                    </a:lnTo>
                    <a:lnTo>
                      <a:pt x="543" y="2623"/>
                    </a:lnTo>
                    <a:lnTo>
                      <a:pt x="510" y="2615"/>
                    </a:lnTo>
                    <a:lnTo>
                      <a:pt x="485" y="2598"/>
                    </a:lnTo>
                    <a:lnTo>
                      <a:pt x="451" y="2573"/>
                    </a:lnTo>
                    <a:lnTo>
                      <a:pt x="426" y="2556"/>
                    </a:lnTo>
                    <a:lnTo>
                      <a:pt x="401" y="2540"/>
                    </a:lnTo>
                    <a:lnTo>
                      <a:pt x="376" y="2523"/>
                    </a:lnTo>
                    <a:lnTo>
                      <a:pt x="351" y="2506"/>
                    </a:lnTo>
                    <a:lnTo>
                      <a:pt x="326" y="2490"/>
                    </a:lnTo>
                    <a:lnTo>
                      <a:pt x="301" y="2464"/>
                    </a:lnTo>
                    <a:lnTo>
                      <a:pt x="276" y="2448"/>
                    </a:lnTo>
                    <a:lnTo>
                      <a:pt x="259" y="2431"/>
                    </a:lnTo>
                    <a:lnTo>
                      <a:pt x="234" y="2406"/>
                    </a:lnTo>
                    <a:lnTo>
                      <a:pt x="217" y="2389"/>
                    </a:lnTo>
                    <a:lnTo>
                      <a:pt x="192" y="2364"/>
                    </a:lnTo>
                    <a:lnTo>
                      <a:pt x="176" y="2347"/>
                    </a:lnTo>
                    <a:lnTo>
                      <a:pt x="159" y="2322"/>
                    </a:lnTo>
                    <a:lnTo>
                      <a:pt x="142" y="2297"/>
                    </a:lnTo>
                    <a:lnTo>
                      <a:pt x="125" y="2281"/>
                    </a:lnTo>
                    <a:lnTo>
                      <a:pt x="109" y="2256"/>
                    </a:lnTo>
                    <a:lnTo>
                      <a:pt x="92" y="2231"/>
                    </a:lnTo>
                    <a:lnTo>
                      <a:pt x="84" y="2205"/>
                    </a:lnTo>
                    <a:lnTo>
                      <a:pt x="67" y="2189"/>
                    </a:lnTo>
                    <a:lnTo>
                      <a:pt x="59" y="2164"/>
                    </a:lnTo>
                    <a:lnTo>
                      <a:pt x="59" y="2164"/>
                    </a:lnTo>
                    <a:lnTo>
                      <a:pt x="50" y="2139"/>
                    </a:lnTo>
                    <a:lnTo>
                      <a:pt x="34" y="2114"/>
                    </a:lnTo>
                    <a:lnTo>
                      <a:pt x="25" y="2089"/>
                    </a:lnTo>
                    <a:lnTo>
                      <a:pt x="17" y="2063"/>
                    </a:lnTo>
                    <a:lnTo>
                      <a:pt x="17" y="2038"/>
                    </a:lnTo>
                    <a:lnTo>
                      <a:pt x="8" y="2013"/>
                    </a:lnTo>
                    <a:lnTo>
                      <a:pt x="0" y="1988"/>
                    </a:lnTo>
                    <a:lnTo>
                      <a:pt x="0" y="1963"/>
                    </a:lnTo>
                    <a:lnTo>
                      <a:pt x="0" y="1938"/>
                    </a:lnTo>
                    <a:lnTo>
                      <a:pt x="0" y="1913"/>
                    </a:lnTo>
                    <a:lnTo>
                      <a:pt x="0" y="1813"/>
                    </a:lnTo>
                    <a:lnTo>
                      <a:pt x="0" y="1788"/>
                    </a:lnTo>
                    <a:lnTo>
                      <a:pt x="0" y="1763"/>
                    </a:lnTo>
                    <a:lnTo>
                      <a:pt x="0" y="1738"/>
                    </a:lnTo>
                    <a:lnTo>
                      <a:pt x="0" y="1713"/>
                    </a:lnTo>
                    <a:lnTo>
                      <a:pt x="0" y="1688"/>
                    </a:lnTo>
                    <a:lnTo>
                      <a:pt x="8" y="1662"/>
                    </a:lnTo>
                    <a:lnTo>
                      <a:pt x="17" y="1637"/>
                    </a:lnTo>
                    <a:lnTo>
                      <a:pt x="17" y="1612"/>
                    </a:lnTo>
                    <a:lnTo>
                      <a:pt x="25" y="1587"/>
                    </a:lnTo>
                    <a:lnTo>
                      <a:pt x="34" y="1562"/>
                    </a:lnTo>
                    <a:lnTo>
                      <a:pt x="42" y="1546"/>
                    </a:lnTo>
                    <a:lnTo>
                      <a:pt x="50" y="1520"/>
                    </a:lnTo>
                    <a:lnTo>
                      <a:pt x="59" y="1495"/>
                    </a:lnTo>
                    <a:lnTo>
                      <a:pt x="75" y="1470"/>
                    </a:lnTo>
                    <a:lnTo>
                      <a:pt x="84" y="1454"/>
                    </a:lnTo>
                    <a:lnTo>
                      <a:pt x="92" y="1429"/>
                    </a:lnTo>
                    <a:lnTo>
                      <a:pt x="109" y="1403"/>
                    </a:lnTo>
                    <a:lnTo>
                      <a:pt x="117" y="1387"/>
                    </a:lnTo>
                    <a:lnTo>
                      <a:pt x="134" y="1362"/>
                    </a:lnTo>
                    <a:lnTo>
                      <a:pt x="142" y="1345"/>
                    </a:lnTo>
                    <a:lnTo>
                      <a:pt x="159" y="1320"/>
                    </a:lnTo>
                    <a:lnTo>
                      <a:pt x="176" y="1303"/>
                    </a:lnTo>
                    <a:lnTo>
                      <a:pt x="176" y="1295"/>
                    </a:lnTo>
                    <a:lnTo>
                      <a:pt x="184" y="1278"/>
                    </a:lnTo>
                    <a:lnTo>
                      <a:pt x="201" y="1261"/>
                    </a:lnTo>
                    <a:lnTo>
                      <a:pt x="209" y="1236"/>
                    </a:lnTo>
                    <a:lnTo>
                      <a:pt x="226" y="1220"/>
                    </a:lnTo>
                    <a:lnTo>
                      <a:pt x="242" y="1195"/>
                    </a:lnTo>
                    <a:lnTo>
                      <a:pt x="259" y="1178"/>
                    </a:lnTo>
                    <a:lnTo>
                      <a:pt x="276" y="1153"/>
                    </a:lnTo>
                    <a:lnTo>
                      <a:pt x="292" y="1136"/>
                    </a:lnTo>
                    <a:lnTo>
                      <a:pt x="309" y="1119"/>
                    </a:lnTo>
                    <a:lnTo>
                      <a:pt x="351" y="1078"/>
                    </a:lnTo>
                    <a:lnTo>
                      <a:pt x="384" y="1044"/>
                    </a:lnTo>
                    <a:lnTo>
                      <a:pt x="426" y="1002"/>
                    </a:lnTo>
                    <a:lnTo>
                      <a:pt x="460" y="969"/>
                    </a:lnTo>
                    <a:lnTo>
                      <a:pt x="501" y="936"/>
                    </a:lnTo>
                    <a:lnTo>
                      <a:pt x="543" y="894"/>
                    </a:lnTo>
                    <a:lnTo>
                      <a:pt x="585" y="860"/>
                    </a:lnTo>
                    <a:lnTo>
                      <a:pt x="627" y="827"/>
                    </a:lnTo>
                    <a:lnTo>
                      <a:pt x="668" y="794"/>
                    </a:lnTo>
                    <a:lnTo>
                      <a:pt x="710" y="760"/>
                    </a:lnTo>
                    <a:lnTo>
                      <a:pt x="752" y="727"/>
                    </a:lnTo>
                    <a:lnTo>
                      <a:pt x="794" y="693"/>
                    </a:lnTo>
                    <a:lnTo>
                      <a:pt x="844" y="668"/>
                    </a:lnTo>
                    <a:lnTo>
                      <a:pt x="886" y="635"/>
                    </a:lnTo>
                    <a:lnTo>
                      <a:pt x="927" y="610"/>
                    </a:lnTo>
                    <a:lnTo>
                      <a:pt x="978" y="576"/>
                    </a:lnTo>
                    <a:lnTo>
                      <a:pt x="1019" y="551"/>
                    </a:lnTo>
                    <a:lnTo>
                      <a:pt x="1069" y="518"/>
                    </a:lnTo>
                    <a:lnTo>
                      <a:pt x="1111" y="493"/>
                    </a:lnTo>
                    <a:lnTo>
                      <a:pt x="1153" y="468"/>
                    </a:lnTo>
                    <a:lnTo>
                      <a:pt x="1203" y="443"/>
                    </a:lnTo>
                    <a:lnTo>
                      <a:pt x="1245" y="418"/>
                    </a:lnTo>
                    <a:lnTo>
                      <a:pt x="1287" y="393"/>
                    </a:lnTo>
                    <a:lnTo>
                      <a:pt x="1287" y="393"/>
                    </a:lnTo>
                    <a:lnTo>
                      <a:pt x="1337" y="376"/>
                    </a:lnTo>
                    <a:lnTo>
                      <a:pt x="1379" y="351"/>
                    </a:lnTo>
                    <a:lnTo>
                      <a:pt x="1420" y="334"/>
                    </a:lnTo>
                    <a:lnTo>
                      <a:pt x="1479" y="309"/>
                    </a:lnTo>
                    <a:lnTo>
                      <a:pt x="1537" y="284"/>
                    </a:lnTo>
                    <a:lnTo>
                      <a:pt x="1596" y="259"/>
                    </a:lnTo>
                    <a:lnTo>
                      <a:pt x="1654" y="234"/>
                    </a:lnTo>
                    <a:lnTo>
                      <a:pt x="1713" y="217"/>
                    </a:lnTo>
                    <a:lnTo>
                      <a:pt x="1771" y="192"/>
                    </a:lnTo>
                    <a:lnTo>
                      <a:pt x="1830" y="175"/>
                    </a:lnTo>
                    <a:lnTo>
                      <a:pt x="1896" y="159"/>
                    </a:lnTo>
                    <a:lnTo>
                      <a:pt x="1955" y="142"/>
                    </a:lnTo>
                    <a:lnTo>
                      <a:pt x="1972" y="142"/>
                    </a:lnTo>
                    <a:lnTo>
                      <a:pt x="2013" y="125"/>
                    </a:lnTo>
                    <a:lnTo>
                      <a:pt x="2080" y="109"/>
                    </a:lnTo>
                    <a:lnTo>
                      <a:pt x="2139" y="100"/>
                    </a:lnTo>
                    <a:lnTo>
                      <a:pt x="2206" y="84"/>
                    </a:lnTo>
                    <a:lnTo>
                      <a:pt x="2264" y="75"/>
                    </a:lnTo>
                    <a:lnTo>
                      <a:pt x="2331" y="58"/>
                    </a:lnTo>
                    <a:lnTo>
                      <a:pt x="2389" y="50"/>
                    </a:lnTo>
                    <a:lnTo>
                      <a:pt x="2456" y="42"/>
                    </a:lnTo>
                    <a:lnTo>
                      <a:pt x="2515" y="33"/>
                    </a:lnTo>
                    <a:lnTo>
                      <a:pt x="2581" y="25"/>
                    </a:lnTo>
                    <a:lnTo>
                      <a:pt x="2640" y="17"/>
                    </a:lnTo>
                    <a:lnTo>
                      <a:pt x="2665" y="17"/>
                    </a:lnTo>
                    <a:lnTo>
                      <a:pt x="2707" y="17"/>
                    </a:lnTo>
                    <a:lnTo>
                      <a:pt x="2765" y="17"/>
                    </a:lnTo>
                    <a:lnTo>
                      <a:pt x="2832" y="17"/>
                    </a:lnTo>
                    <a:lnTo>
                      <a:pt x="2899" y="17"/>
                    </a:lnTo>
                    <a:lnTo>
                      <a:pt x="3083" y="1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4001763" y="8643121"/>
                <a:ext cx="573679" cy="405916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8229" extrusionOk="0">
                    <a:moveTo>
                      <a:pt x="961" y="5255"/>
                    </a:moveTo>
                    <a:lnTo>
                      <a:pt x="1003" y="5255"/>
                    </a:lnTo>
                    <a:lnTo>
                      <a:pt x="1028" y="5255"/>
                    </a:lnTo>
                    <a:lnTo>
                      <a:pt x="1053" y="5255"/>
                    </a:lnTo>
                    <a:lnTo>
                      <a:pt x="1070" y="5255"/>
                    </a:lnTo>
                    <a:lnTo>
                      <a:pt x="1095" y="5255"/>
                    </a:lnTo>
                    <a:lnTo>
                      <a:pt x="1120" y="5255"/>
                    </a:lnTo>
                    <a:lnTo>
                      <a:pt x="1137" y="5255"/>
                    </a:lnTo>
                    <a:lnTo>
                      <a:pt x="1162" y="5255"/>
                    </a:lnTo>
                    <a:lnTo>
                      <a:pt x="1179" y="5255"/>
                    </a:lnTo>
                    <a:lnTo>
                      <a:pt x="1204" y="5255"/>
                    </a:lnTo>
                    <a:lnTo>
                      <a:pt x="1229" y="5255"/>
                    </a:lnTo>
                    <a:lnTo>
                      <a:pt x="1245" y="5255"/>
                    </a:lnTo>
                    <a:lnTo>
                      <a:pt x="1270" y="5246"/>
                    </a:lnTo>
                    <a:lnTo>
                      <a:pt x="1312" y="5230"/>
                    </a:lnTo>
                    <a:lnTo>
                      <a:pt x="1354" y="5221"/>
                    </a:lnTo>
                    <a:lnTo>
                      <a:pt x="1396" y="5205"/>
                    </a:lnTo>
                    <a:lnTo>
                      <a:pt x="1438" y="5196"/>
                    </a:lnTo>
                    <a:lnTo>
                      <a:pt x="1479" y="5180"/>
                    </a:lnTo>
                    <a:lnTo>
                      <a:pt x="1521" y="5163"/>
                    </a:lnTo>
                    <a:lnTo>
                      <a:pt x="1563" y="5146"/>
                    </a:lnTo>
                    <a:lnTo>
                      <a:pt x="1596" y="5129"/>
                    </a:lnTo>
                    <a:lnTo>
                      <a:pt x="1638" y="5113"/>
                    </a:lnTo>
                    <a:lnTo>
                      <a:pt x="1680" y="5096"/>
                    </a:lnTo>
                    <a:lnTo>
                      <a:pt x="1722" y="5071"/>
                    </a:lnTo>
                    <a:lnTo>
                      <a:pt x="1772" y="5054"/>
                    </a:lnTo>
                    <a:lnTo>
                      <a:pt x="1813" y="5029"/>
                    </a:lnTo>
                    <a:lnTo>
                      <a:pt x="1855" y="5012"/>
                    </a:lnTo>
                    <a:lnTo>
                      <a:pt x="1905" y="4987"/>
                    </a:lnTo>
                    <a:lnTo>
                      <a:pt x="1947" y="4962"/>
                    </a:lnTo>
                    <a:lnTo>
                      <a:pt x="1989" y="4946"/>
                    </a:lnTo>
                    <a:lnTo>
                      <a:pt x="2031" y="4921"/>
                    </a:lnTo>
                    <a:lnTo>
                      <a:pt x="2081" y="4895"/>
                    </a:lnTo>
                    <a:lnTo>
                      <a:pt x="2164" y="4854"/>
                    </a:lnTo>
                    <a:lnTo>
                      <a:pt x="2248" y="4804"/>
                    </a:lnTo>
                    <a:lnTo>
                      <a:pt x="2340" y="4753"/>
                    </a:lnTo>
                    <a:lnTo>
                      <a:pt x="2423" y="4712"/>
                    </a:lnTo>
                    <a:lnTo>
                      <a:pt x="2507" y="4662"/>
                    </a:lnTo>
                    <a:lnTo>
                      <a:pt x="2590" y="4603"/>
                    </a:lnTo>
                    <a:lnTo>
                      <a:pt x="2599" y="4603"/>
                    </a:lnTo>
                    <a:lnTo>
                      <a:pt x="2674" y="4561"/>
                    </a:lnTo>
                    <a:lnTo>
                      <a:pt x="2757" y="4511"/>
                    </a:lnTo>
                    <a:lnTo>
                      <a:pt x="2841" y="4453"/>
                    </a:lnTo>
                    <a:lnTo>
                      <a:pt x="2925" y="4403"/>
                    </a:lnTo>
                    <a:lnTo>
                      <a:pt x="3008" y="4344"/>
                    </a:lnTo>
                    <a:lnTo>
                      <a:pt x="3092" y="4294"/>
                    </a:lnTo>
                    <a:lnTo>
                      <a:pt x="3175" y="4235"/>
                    </a:lnTo>
                    <a:lnTo>
                      <a:pt x="3259" y="4177"/>
                    </a:lnTo>
                    <a:lnTo>
                      <a:pt x="3342" y="4127"/>
                    </a:lnTo>
                    <a:lnTo>
                      <a:pt x="3417" y="4068"/>
                    </a:lnTo>
                    <a:lnTo>
                      <a:pt x="3501" y="4010"/>
                    </a:lnTo>
                    <a:lnTo>
                      <a:pt x="3585" y="3951"/>
                    </a:lnTo>
                    <a:lnTo>
                      <a:pt x="3660" y="3893"/>
                    </a:lnTo>
                    <a:lnTo>
                      <a:pt x="3743" y="3835"/>
                    </a:lnTo>
                    <a:lnTo>
                      <a:pt x="3827" y="3776"/>
                    </a:lnTo>
                    <a:lnTo>
                      <a:pt x="3902" y="3718"/>
                    </a:lnTo>
                    <a:lnTo>
                      <a:pt x="3986" y="3651"/>
                    </a:lnTo>
                    <a:lnTo>
                      <a:pt x="4102" y="3567"/>
                    </a:lnTo>
                    <a:lnTo>
                      <a:pt x="4144" y="3534"/>
                    </a:lnTo>
                    <a:lnTo>
                      <a:pt x="4303" y="3417"/>
                    </a:lnTo>
                    <a:lnTo>
                      <a:pt x="4353" y="3375"/>
                    </a:lnTo>
                    <a:lnTo>
                      <a:pt x="4395" y="3342"/>
                    </a:lnTo>
                    <a:lnTo>
                      <a:pt x="4445" y="3300"/>
                    </a:lnTo>
                    <a:lnTo>
                      <a:pt x="4495" y="3266"/>
                    </a:lnTo>
                    <a:lnTo>
                      <a:pt x="4537" y="3233"/>
                    </a:lnTo>
                    <a:lnTo>
                      <a:pt x="4579" y="3191"/>
                    </a:lnTo>
                    <a:lnTo>
                      <a:pt x="4629" y="3158"/>
                    </a:lnTo>
                    <a:lnTo>
                      <a:pt x="4671" y="3116"/>
                    </a:lnTo>
                    <a:lnTo>
                      <a:pt x="4712" y="3074"/>
                    </a:lnTo>
                    <a:lnTo>
                      <a:pt x="4762" y="3041"/>
                    </a:lnTo>
                    <a:lnTo>
                      <a:pt x="4804" y="2999"/>
                    </a:lnTo>
                    <a:lnTo>
                      <a:pt x="4846" y="2957"/>
                    </a:lnTo>
                    <a:lnTo>
                      <a:pt x="4888" y="2924"/>
                    </a:lnTo>
                    <a:lnTo>
                      <a:pt x="4930" y="2882"/>
                    </a:lnTo>
                    <a:lnTo>
                      <a:pt x="4971" y="2840"/>
                    </a:lnTo>
                    <a:lnTo>
                      <a:pt x="5013" y="2799"/>
                    </a:lnTo>
                    <a:lnTo>
                      <a:pt x="5063" y="2757"/>
                    </a:lnTo>
                    <a:lnTo>
                      <a:pt x="5063" y="2748"/>
                    </a:lnTo>
                    <a:lnTo>
                      <a:pt x="5105" y="2707"/>
                    </a:lnTo>
                    <a:lnTo>
                      <a:pt x="5122" y="2690"/>
                    </a:lnTo>
                    <a:lnTo>
                      <a:pt x="5138" y="2673"/>
                    </a:lnTo>
                    <a:lnTo>
                      <a:pt x="5147" y="2665"/>
                    </a:lnTo>
                    <a:lnTo>
                      <a:pt x="5163" y="2648"/>
                    </a:lnTo>
                    <a:lnTo>
                      <a:pt x="5172" y="2632"/>
                    </a:lnTo>
                    <a:lnTo>
                      <a:pt x="5180" y="2623"/>
                    </a:lnTo>
                    <a:lnTo>
                      <a:pt x="5197" y="2606"/>
                    </a:lnTo>
                    <a:lnTo>
                      <a:pt x="5205" y="2590"/>
                    </a:lnTo>
                    <a:lnTo>
                      <a:pt x="5239" y="2540"/>
                    </a:lnTo>
                    <a:lnTo>
                      <a:pt x="5272" y="2490"/>
                    </a:lnTo>
                    <a:lnTo>
                      <a:pt x="5289" y="2464"/>
                    </a:lnTo>
                    <a:lnTo>
                      <a:pt x="5314" y="2423"/>
                    </a:lnTo>
                    <a:lnTo>
                      <a:pt x="5364" y="2356"/>
                    </a:lnTo>
                    <a:lnTo>
                      <a:pt x="5381" y="2322"/>
                    </a:lnTo>
                    <a:lnTo>
                      <a:pt x="5397" y="2297"/>
                    </a:lnTo>
                    <a:lnTo>
                      <a:pt x="5406" y="2281"/>
                    </a:lnTo>
                    <a:lnTo>
                      <a:pt x="5406" y="2281"/>
                    </a:lnTo>
                    <a:lnTo>
                      <a:pt x="5422" y="2264"/>
                    </a:lnTo>
                    <a:lnTo>
                      <a:pt x="5431" y="2256"/>
                    </a:lnTo>
                    <a:lnTo>
                      <a:pt x="5447" y="2247"/>
                    </a:lnTo>
                    <a:lnTo>
                      <a:pt x="5447" y="2247"/>
                    </a:lnTo>
                    <a:lnTo>
                      <a:pt x="5464" y="2239"/>
                    </a:lnTo>
                    <a:lnTo>
                      <a:pt x="5489" y="2239"/>
                    </a:lnTo>
                    <a:lnTo>
                      <a:pt x="5523" y="2239"/>
                    </a:lnTo>
                    <a:lnTo>
                      <a:pt x="5548" y="2239"/>
                    </a:lnTo>
                    <a:lnTo>
                      <a:pt x="5573" y="2247"/>
                    </a:lnTo>
                    <a:lnTo>
                      <a:pt x="5590" y="2256"/>
                    </a:lnTo>
                    <a:lnTo>
                      <a:pt x="5606" y="2272"/>
                    </a:lnTo>
                    <a:lnTo>
                      <a:pt x="5623" y="2289"/>
                    </a:lnTo>
                    <a:lnTo>
                      <a:pt x="5631" y="2306"/>
                    </a:lnTo>
                    <a:lnTo>
                      <a:pt x="5640" y="2331"/>
                    </a:lnTo>
                    <a:lnTo>
                      <a:pt x="5640" y="2347"/>
                    </a:lnTo>
                    <a:lnTo>
                      <a:pt x="5640" y="2389"/>
                    </a:lnTo>
                    <a:lnTo>
                      <a:pt x="5640" y="2406"/>
                    </a:lnTo>
                    <a:lnTo>
                      <a:pt x="5640" y="2423"/>
                    </a:lnTo>
                    <a:lnTo>
                      <a:pt x="5640" y="2431"/>
                    </a:lnTo>
                    <a:lnTo>
                      <a:pt x="5631" y="2448"/>
                    </a:lnTo>
                    <a:lnTo>
                      <a:pt x="5564" y="2565"/>
                    </a:lnTo>
                    <a:lnTo>
                      <a:pt x="5498" y="2682"/>
                    </a:lnTo>
                    <a:lnTo>
                      <a:pt x="5431" y="2807"/>
                    </a:lnTo>
                    <a:lnTo>
                      <a:pt x="5372" y="2924"/>
                    </a:lnTo>
                    <a:lnTo>
                      <a:pt x="5305" y="3049"/>
                    </a:lnTo>
                    <a:lnTo>
                      <a:pt x="5247" y="3175"/>
                    </a:lnTo>
                    <a:lnTo>
                      <a:pt x="5180" y="3291"/>
                    </a:lnTo>
                    <a:lnTo>
                      <a:pt x="5155" y="3358"/>
                    </a:lnTo>
                    <a:lnTo>
                      <a:pt x="5122" y="3417"/>
                    </a:lnTo>
                    <a:lnTo>
                      <a:pt x="5097" y="3475"/>
                    </a:lnTo>
                    <a:lnTo>
                      <a:pt x="5063" y="3542"/>
                    </a:lnTo>
                    <a:lnTo>
                      <a:pt x="5038" y="3601"/>
                    </a:lnTo>
                    <a:lnTo>
                      <a:pt x="5005" y="3667"/>
                    </a:lnTo>
                    <a:lnTo>
                      <a:pt x="4980" y="3726"/>
                    </a:lnTo>
                    <a:lnTo>
                      <a:pt x="4946" y="3793"/>
                    </a:lnTo>
                    <a:lnTo>
                      <a:pt x="4921" y="3851"/>
                    </a:lnTo>
                    <a:lnTo>
                      <a:pt x="4896" y="3918"/>
                    </a:lnTo>
                    <a:lnTo>
                      <a:pt x="4871" y="3977"/>
                    </a:lnTo>
                    <a:lnTo>
                      <a:pt x="4838" y="4043"/>
                    </a:lnTo>
                    <a:lnTo>
                      <a:pt x="4813" y="4102"/>
                    </a:lnTo>
                    <a:lnTo>
                      <a:pt x="4788" y="4169"/>
                    </a:lnTo>
                    <a:lnTo>
                      <a:pt x="4762" y="4227"/>
                    </a:lnTo>
                    <a:lnTo>
                      <a:pt x="4737" y="4294"/>
                    </a:lnTo>
                    <a:lnTo>
                      <a:pt x="4712" y="4352"/>
                    </a:lnTo>
                    <a:lnTo>
                      <a:pt x="4687" y="4419"/>
                    </a:lnTo>
                    <a:lnTo>
                      <a:pt x="4662" y="4486"/>
                    </a:lnTo>
                    <a:lnTo>
                      <a:pt x="4637" y="4545"/>
                    </a:lnTo>
                    <a:lnTo>
                      <a:pt x="4612" y="4611"/>
                    </a:lnTo>
                    <a:lnTo>
                      <a:pt x="4595" y="4670"/>
                    </a:lnTo>
                    <a:lnTo>
                      <a:pt x="4570" y="4737"/>
                    </a:lnTo>
                    <a:lnTo>
                      <a:pt x="4545" y="4804"/>
                    </a:lnTo>
                    <a:lnTo>
                      <a:pt x="4529" y="4862"/>
                    </a:lnTo>
                    <a:lnTo>
                      <a:pt x="4503" y="4929"/>
                    </a:lnTo>
                    <a:lnTo>
                      <a:pt x="4487" y="4996"/>
                    </a:lnTo>
                    <a:lnTo>
                      <a:pt x="4487" y="5012"/>
                    </a:lnTo>
                    <a:lnTo>
                      <a:pt x="4470" y="5063"/>
                    </a:lnTo>
                    <a:lnTo>
                      <a:pt x="4445" y="5121"/>
                    </a:lnTo>
                    <a:lnTo>
                      <a:pt x="4428" y="5188"/>
                    </a:lnTo>
                    <a:lnTo>
                      <a:pt x="4412" y="5255"/>
                    </a:lnTo>
                    <a:lnTo>
                      <a:pt x="4395" y="5322"/>
                    </a:lnTo>
                    <a:lnTo>
                      <a:pt x="4378" y="5380"/>
                    </a:lnTo>
                    <a:lnTo>
                      <a:pt x="4353" y="5447"/>
                    </a:lnTo>
                    <a:lnTo>
                      <a:pt x="4336" y="5514"/>
                    </a:lnTo>
                    <a:lnTo>
                      <a:pt x="4320" y="5581"/>
                    </a:lnTo>
                    <a:lnTo>
                      <a:pt x="4311" y="5647"/>
                    </a:lnTo>
                    <a:lnTo>
                      <a:pt x="4295" y="5714"/>
                    </a:lnTo>
                    <a:lnTo>
                      <a:pt x="4278" y="5781"/>
                    </a:lnTo>
                    <a:lnTo>
                      <a:pt x="4261" y="5848"/>
                    </a:lnTo>
                    <a:lnTo>
                      <a:pt x="4253" y="5915"/>
                    </a:lnTo>
                    <a:lnTo>
                      <a:pt x="4236" y="5981"/>
                    </a:lnTo>
                    <a:lnTo>
                      <a:pt x="4228" y="6048"/>
                    </a:lnTo>
                    <a:lnTo>
                      <a:pt x="4211" y="6115"/>
                    </a:lnTo>
                    <a:lnTo>
                      <a:pt x="4203" y="6182"/>
                    </a:lnTo>
                    <a:lnTo>
                      <a:pt x="4194" y="6249"/>
                    </a:lnTo>
                    <a:lnTo>
                      <a:pt x="4178" y="6316"/>
                    </a:lnTo>
                    <a:lnTo>
                      <a:pt x="4169" y="6382"/>
                    </a:lnTo>
                    <a:lnTo>
                      <a:pt x="4161" y="6449"/>
                    </a:lnTo>
                    <a:lnTo>
                      <a:pt x="4153" y="6516"/>
                    </a:lnTo>
                    <a:lnTo>
                      <a:pt x="4153" y="6550"/>
                    </a:lnTo>
                    <a:lnTo>
                      <a:pt x="4153" y="6583"/>
                    </a:lnTo>
                    <a:lnTo>
                      <a:pt x="4153" y="6625"/>
                    </a:lnTo>
                    <a:lnTo>
                      <a:pt x="4153" y="6675"/>
                    </a:lnTo>
                    <a:lnTo>
                      <a:pt x="4153" y="6725"/>
                    </a:lnTo>
                    <a:lnTo>
                      <a:pt x="4153" y="6775"/>
                    </a:lnTo>
                    <a:lnTo>
                      <a:pt x="4153" y="6825"/>
                    </a:lnTo>
                    <a:lnTo>
                      <a:pt x="4153" y="6875"/>
                    </a:lnTo>
                    <a:lnTo>
                      <a:pt x="4153" y="6934"/>
                    </a:lnTo>
                    <a:lnTo>
                      <a:pt x="4153" y="7201"/>
                    </a:lnTo>
                    <a:lnTo>
                      <a:pt x="4153" y="7235"/>
                    </a:lnTo>
                    <a:lnTo>
                      <a:pt x="4153" y="7260"/>
                    </a:lnTo>
                    <a:lnTo>
                      <a:pt x="4153" y="7293"/>
                    </a:lnTo>
                    <a:lnTo>
                      <a:pt x="4153" y="7326"/>
                    </a:lnTo>
                    <a:lnTo>
                      <a:pt x="4153" y="7352"/>
                    </a:lnTo>
                    <a:lnTo>
                      <a:pt x="4153" y="7385"/>
                    </a:lnTo>
                    <a:lnTo>
                      <a:pt x="4153" y="7410"/>
                    </a:lnTo>
                    <a:lnTo>
                      <a:pt x="4153" y="7443"/>
                    </a:lnTo>
                    <a:lnTo>
                      <a:pt x="4153" y="7469"/>
                    </a:lnTo>
                    <a:lnTo>
                      <a:pt x="4153" y="7502"/>
                    </a:lnTo>
                    <a:lnTo>
                      <a:pt x="4161" y="7527"/>
                    </a:lnTo>
                    <a:lnTo>
                      <a:pt x="4169" y="7552"/>
                    </a:lnTo>
                    <a:lnTo>
                      <a:pt x="4169" y="7577"/>
                    </a:lnTo>
                    <a:lnTo>
                      <a:pt x="4178" y="7602"/>
                    </a:lnTo>
                    <a:lnTo>
                      <a:pt x="4186" y="7627"/>
                    </a:lnTo>
                    <a:lnTo>
                      <a:pt x="4194" y="7652"/>
                    </a:lnTo>
                    <a:lnTo>
                      <a:pt x="4203" y="7677"/>
                    </a:lnTo>
                    <a:lnTo>
                      <a:pt x="4211" y="7702"/>
                    </a:lnTo>
                    <a:lnTo>
                      <a:pt x="4219" y="7727"/>
                    </a:lnTo>
                    <a:lnTo>
                      <a:pt x="4228" y="7744"/>
                    </a:lnTo>
                    <a:lnTo>
                      <a:pt x="4236" y="7769"/>
                    </a:lnTo>
                    <a:lnTo>
                      <a:pt x="4245" y="7786"/>
                    </a:lnTo>
                    <a:lnTo>
                      <a:pt x="4253" y="7803"/>
                    </a:lnTo>
                    <a:lnTo>
                      <a:pt x="4270" y="7828"/>
                    </a:lnTo>
                    <a:lnTo>
                      <a:pt x="4278" y="7844"/>
                    </a:lnTo>
                    <a:lnTo>
                      <a:pt x="4286" y="7861"/>
                    </a:lnTo>
                    <a:lnTo>
                      <a:pt x="4295" y="7861"/>
                    </a:lnTo>
                    <a:lnTo>
                      <a:pt x="4303" y="7870"/>
                    </a:lnTo>
                    <a:lnTo>
                      <a:pt x="4303" y="7878"/>
                    </a:lnTo>
                    <a:lnTo>
                      <a:pt x="4311" y="7886"/>
                    </a:lnTo>
                    <a:lnTo>
                      <a:pt x="4320" y="7895"/>
                    </a:lnTo>
                    <a:lnTo>
                      <a:pt x="4320" y="7895"/>
                    </a:lnTo>
                    <a:lnTo>
                      <a:pt x="4328" y="7903"/>
                    </a:lnTo>
                    <a:lnTo>
                      <a:pt x="4336" y="7911"/>
                    </a:lnTo>
                    <a:lnTo>
                      <a:pt x="4336" y="7911"/>
                    </a:lnTo>
                    <a:lnTo>
                      <a:pt x="4345" y="7911"/>
                    </a:lnTo>
                    <a:lnTo>
                      <a:pt x="4353" y="7911"/>
                    </a:lnTo>
                    <a:lnTo>
                      <a:pt x="4361" y="7911"/>
                    </a:lnTo>
                    <a:lnTo>
                      <a:pt x="4361" y="7911"/>
                    </a:lnTo>
                    <a:lnTo>
                      <a:pt x="4370" y="7911"/>
                    </a:lnTo>
                    <a:lnTo>
                      <a:pt x="4378" y="7911"/>
                    </a:lnTo>
                    <a:lnTo>
                      <a:pt x="4387" y="7911"/>
                    </a:lnTo>
                    <a:lnTo>
                      <a:pt x="4387" y="7911"/>
                    </a:lnTo>
                    <a:lnTo>
                      <a:pt x="4395" y="7911"/>
                    </a:lnTo>
                    <a:lnTo>
                      <a:pt x="4403" y="7911"/>
                    </a:lnTo>
                    <a:lnTo>
                      <a:pt x="4412" y="7911"/>
                    </a:lnTo>
                    <a:lnTo>
                      <a:pt x="4420" y="7911"/>
                    </a:lnTo>
                    <a:lnTo>
                      <a:pt x="4428" y="7911"/>
                    </a:lnTo>
                    <a:lnTo>
                      <a:pt x="4453" y="7920"/>
                    </a:lnTo>
                    <a:lnTo>
                      <a:pt x="4478" y="7928"/>
                    </a:lnTo>
                    <a:lnTo>
                      <a:pt x="4495" y="7936"/>
                    </a:lnTo>
                    <a:lnTo>
                      <a:pt x="4520" y="7936"/>
                    </a:lnTo>
                    <a:lnTo>
                      <a:pt x="4545" y="7936"/>
                    </a:lnTo>
                    <a:lnTo>
                      <a:pt x="4570" y="7936"/>
                    </a:lnTo>
                    <a:lnTo>
                      <a:pt x="4595" y="7936"/>
                    </a:lnTo>
                    <a:lnTo>
                      <a:pt x="4687" y="7936"/>
                    </a:lnTo>
                    <a:lnTo>
                      <a:pt x="4712" y="7936"/>
                    </a:lnTo>
                    <a:lnTo>
                      <a:pt x="4729" y="7936"/>
                    </a:lnTo>
                    <a:lnTo>
                      <a:pt x="4754" y="7936"/>
                    </a:lnTo>
                    <a:lnTo>
                      <a:pt x="4779" y="7936"/>
                    </a:lnTo>
                    <a:lnTo>
                      <a:pt x="4804" y="7936"/>
                    </a:lnTo>
                    <a:lnTo>
                      <a:pt x="4829" y="7928"/>
                    </a:lnTo>
                    <a:lnTo>
                      <a:pt x="4846" y="7920"/>
                    </a:lnTo>
                    <a:lnTo>
                      <a:pt x="4871" y="7911"/>
                    </a:lnTo>
                    <a:lnTo>
                      <a:pt x="4896" y="7903"/>
                    </a:lnTo>
                    <a:lnTo>
                      <a:pt x="4921" y="7895"/>
                    </a:lnTo>
                    <a:lnTo>
                      <a:pt x="4938" y="7886"/>
                    </a:lnTo>
                    <a:lnTo>
                      <a:pt x="4963" y="7878"/>
                    </a:lnTo>
                    <a:lnTo>
                      <a:pt x="4988" y="7870"/>
                    </a:lnTo>
                    <a:lnTo>
                      <a:pt x="5013" y="7853"/>
                    </a:lnTo>
                    <a:lnTo>
                      <a:pt x="5038" y="7844"/>
                    </a:lnTo>
                    <a:lnTo>
                      <a:pt x="5063" y="7828"/>
                    </a:lnTo>
                    <a:lnTo>
                      <a:pt x="5080" y="7819"/>
                    </a:lnTo>
                    <a:lnTo>
                      <a:pt x="5105" y="7803"/>
                    </a:lnTo>
                    <a:lnTo>
                      <a:pt x="5130" y="7786"/>
                    </a:lnTo>
                    <a:lnTo>
                      <a:pt x="5155" y="7769"/>
                    </a:lnTo>
                    <a:lnTo>
                      <a:pt x="5180" y="7753"/>
                    </a:lnTo>
                    <a:lnTo>
                      <a:pt x="5205" y="7736"/>
                    </a:lnTo>
                    <a:lnTo>
                      <a:pt x="5222" y="7719"/>
                    </a:lnTo>
                    <a:lnTo>
                      <a:pt x="5247" y="7702"/>
                    </a:lnTo>
                    <a:lnTo>
                      <a:pt x="5247" y="7702"/>
                    </a:lnTo>
                    <a:lnTo>
                      <a:pt x="5272" y="7686"/>
                    </a:lnTo>
                    <a:lnTo>
                      <a:pt x="5297" y="7661"/>
                    </a:lnTo>
                    <a:lnTo>
                      <a:pt x="5314" y="7644"/>
                    </a:lnTo>
                    <a:lnTo>
                      <a:pt x="5339" y="7619"/>
                    </a:lnTo>
                    <a:lnTo>
                      <a:pt x="5364" y="7602"/>
                    </a:lnTo>
                    <a:lnTo>
                      <a:pt x="5389" y="7577"/>
                    </a:lnTo>
                    <a:lnTo>
                      <a:pt x="5414" y="7552"/>
                    </a:lnTo>
                    <a:lnTo>
                      <a:pt x="5431" y="7535"/>
                    </a:lnTo>
                    <a:lnTo>
                      <a:pt x="5456" y="7510"/>
                    </a:lnTo>
                    <a:lnTo>
                      <a:pt x="5481" y="7485"/>
                    </a:lnTo>
                    <a:lnTo>
                      <a:pt x="5506" y="7460"/>
                    </a:lnTo>
                    <a:lnTo>
                      <a:pt x="5523" y="7435"/>
                    </a:lnTo>
                    <a:lnTo>
                      <a:pt x="5548" y="7410"/>
                    </a:lnTo>
                    <a:lnTo>
                      <a:pt x="5573" y="7385"/>
                    </a:lnTo>
                    <a:lnTo>
                      <a:pt x="5590" y="7360"/>
                    </a:lnTo>
                    <a:lnTo>
                      <a:pt x="5615" y="7326"/>
                    </a:lnTo>
                    <a:lnTo>
                      <a:pt x="5631" y="7301"/>
                    </a:lnTo>
                    <a:lnTo>
                      <a:pt x="5648" y="7276"/>
                    </a:lnTo>
                    <a:lnTo>
                      <a:pt x="5673" y="7243"/>
                    </a:lnTo>
                    <a:lnTo>
                      <a:pt x="5698" y="7218"/>
                    </a:lnTo>
                    <a:lnTo>
                      <a:pt x="5715" y="7193"/>
                    </a:lnTo>
                    <a:lnTo>
                      <a:pt x="5740" y="7159"/>
                    </a:lnTo>
                    <a:lnTo>
                      <a:pt x="5757" y="7134"/>
                    </a:lnTo>
                    <a:lnTo>
                      <a:pt x="5782" y="7101"/>
                    </a:lnTo>
                    <a:lnTo>
                      <a:pt x="5798" y="7068"/>
                    </a:lnTo>
                    <a:lnTo>
                      <a:pt x="5823" y="7042"/>
                    </a:lnTo>
                    <a:lnTo>
                      <a:pt x="5848" y="7009"/>
                    </a:lnTo>
                    <a:lnTo>
                      <a:pt x="5882" y="6951"/>
                    </a:lnTo>
                    <a:lnTo>
                      <a:pt x="5924" y="6884"/>
                    </a:lnTo>
                    <a:lnTo>
                      <a:pt x="5965" y="6817"/>
                    </a:lnTo>
                    <a:lnTo>
                      <a:pt x="6007" y="6758"/>
                    </a:lnTo>
                    <a:lnTo>
                      <a:pt x="6041" y="6692"/>
                    </a:lnTo>
                    <a:lnTo>
                      <a:pt x="6082" y="6625"/>
                    </a:lnTo>
                    <a:lnTo>
                      <a:pt x="6116" y="6558"/>
                    </a:lnTo>
                    <a:lnTo>
                      <a:pt x="6158" y="6491"/>
                    </a:lnTo>
                    <a:lnTo>
                      <a:pt x="6191" y="6424"/>
                    </a:lnTo>
                    <a:lnTo>
                      <a:pt x="6224" y="6357"/>
                    </a:lnTo>
                    <a:lnTo>
                      <a:pt x="6258" y="6291"/>
                    </a:lnTo>
                    <a:lnTo>
                      <a:pt x="6291" y="6224"/>
                    </a:lnTo>
                    <a:lnTo>
                      <a:pt x="6325" y="6157"/>
                    </a:lnTo>
                    <a:lnTo>
                      <a:pt x="6358" y="6090"/>
                    </a:lnTo>
                    <a:lnTo>
                      <a:pt x="6392" y="6023"/>
                    </a:lnTo>
                    <a:lnTo>
                      <a:pt x="6425" y="5956"/>
                    </a:lnTo>
                    <a:lnTo>
                      <a:pt x="6450" y="5898"/>
                    </a:lnTo>
                    <a:lnTo>
                      <a:pt x="6475" y="5831"/>
                    </a:lnTo>
                    <a:lnTo>
                      <a:pt x="6508" y="5764"/>
                    </a:lnTo>
                    <a:lnTo>
                      <a:pt x="6534" y="5706"/>
                    </a:lnTo>
                    <a:lnTo>
                      <a:pt x="6559" y="5647"/>
                    </a:lnTo>
                    <a:lnTo>
                      <a:pt x="6584" y="5589"/>
                    </a:lnTo>
                    <a:lnTo>
                      <a:pt x="6609" y="5530"/>
                    </a:lnTo>
                    <a:lnTo>
                      <a:pt x="6634" y="5472"/>
                    </a:lnTo>
                    <a:lnTo>
                      <a:pt x="6650" y="5422"/>
                    </a:lnTo>
                    <a:lnTo>
                      <a:pt x="6676" y="5363"/>
                    </a:lnTo>
                    <a:lnTo>
                      <a:pt x="6692" y="5313"/>
                    </a:lnTo>
                    <a:lnTo>
                      <a:pt x="6726" y="5213"/>
                    </a:lnTo>
                    <a:lnTo>
                      <a:pt x="6759" y="5129"/>
                    </a:lnTo>
                    <a:lnTo>
                      <a:pt x="6792" y="5054"/>
                    </a:lnTo>
                    <a:lnTo>
                      <a:pt x="6893" y="4762"/>
                    </a:lnTo>
                    <a:lnTo>
                      <a:pt x="7001" y="4478"/>
                    </a:lnTo>
                    <a:lnTo>
                      <a:pt x="7168" y="3993"/>
                    </a:lnTo>
                    <a:lnTo>
                      <a:pt x="7202" y="3901"/>
                    </a:lnTo>
                    <a:lnTo>
                      <a:pt x="7210" y="3868"/>
                    </a:lnTo>
                    <a:lnTo>
                      <a:pt x="7219" y="3826"/>
                    </a:lnTo>
                    <a:lnTo>
                      <a:pt x="7235" y="3776"/>
                    </a:lnTo>
                    <a:lnTo>
                      <a:pt x="7252" y="3726"/>
                    </a:lnTo>
                    <a:lnTo>
                      <a:pt x="7277" y="3626"/>
                    </a:lnTo>
                    <a:lnTo>
                      <a:pt x="7310" y="3517"/>
                    </a:lnTo>
                    <a:lnTo>
                      <a:pt x="7327" y="3475"/>
                    </a:lnTo>
                    <a:lnTo>
                      <a:pt x="7336" y="3425"/>
                    </a:lnTo>
                    <a:lnTo>
                      <a:pt x="7352" y="3392"/>
                    </a:lnTo>
                    <a:lnTo>
                      <a:pt x="7352" y="3375"/>
                    </a:lnTo>
                    <a:lnTo>
                      <a:pt x="7361" y="3358"/>
                    </a:lnTo>
                    <a:lnTo>
                      <a:pt x="7369" y="3333"/>
                    </a:lnTo>
                    <a:lnTo>
                      <a:pt x="7386" y="3308"/>
                    </a:lnTo>
                    <a:lnTo>
                      <a:pt x="7402" y="3283"/>
                    </a:lnTo>
                    <a:lnTo>
                      <a:pt x="7419" y="3275"/>
                    </a:lnTo>
                    <a:lnTo>
                      <a:pt x="7444" y="3258"/>
                    </a:lnTo>
                    <a:lnTo>
                      <a:pt x="7461" y="3250"/>
                    </a:lnTo>
                    <a:lnTo>
                      <a:pt x="7486" y="3241"/>
                    </a:lnTo>
                    <a:lnTo>
                      <a:pt x="7486" y="3241"/>
                    </a:lnTo>
                    <a:lnTo>
                      <a:pt x="7511" y="3241"/>
                    </a:lnTo>
                    <a:lnTo>
                      <a:pt x="7528" y="3241"/>
                    </a:lnTo>
                    <a:lnTo>
                      <a:pt x="7553" y="3241"/>
                    </a:lnTo>
                    <a:lnTo>
                      <a:pt x="7578" y="3250"/>
                    </a:lnTo>
                    <a:lnTo>
                      <a:pt x="7594" y="3258"/>
                    </a:lnTo>
                    <a:lnTo>
                      <a:pt x="7594" y="3258"/>
                    </a:lnTo>
                    <a:lnTo>
                      <a:pt x="7620" y="3275"/>
                    </a:lnTo>
                    <a:lnTo>
                      <a:pt x="7645" y="3300"/>
                    </a:lnTo>
                    <a:lnTo>
                      <a:pt x="7661" y="3317"/>
                    </a:lnTo>
                    <a:lnTo>
                      <a:pt x="7661" y="3317"/>
                    </a:lnTo>
                    <a:lnTo>
                      <a:pt x="7670" y="3333"/>
                    </a:lnTo>
                    <a:lnTo>
                      <a:pt x="7670" y="3358"/>
                    </a:lnTo>
                    <a:lnTo>
                      <a:pt x="7670" y="3367"/>
                    </a:lnTo>
                    <a:lnTo>
                      <a:pt x="7670" y="3400"/>
                    </a:lnTo>
                    <a:lnTo>
                      <a:pt x="7670" y="3442"/>
                    </a:lnTo>
                    <a:lnTo>
                      <a:pt x="7670" y="3500"/>
                    </a:lnTo>
                    <a:lnTo>
                      <a:pt x="7670" y="3559"/>
                    </a:lnTo>
                    <a:lnTo>
                      <a:pt x="7661" y="3617"/>
                    </a:lnTo>
                    <a:lnTo>
                      <a:pt x="7653" y="3676"/>
                    </a:lnTo>
                    <a:lnTo>
                      <a:pt x="7645" y="3743"/>
                    </a:lnTo>
                    <a:lnTo>
                      <a:pt x="7636" y="3809"/>
                    </a:lnTo>
                    <a:lnTo>
                      <a:pt x="7628" y="3876"/>
                    </a:lnTo>
                    <a:lnTo>
                      <a:pt x="7620" y="3943"/>
                    </a:lnTo>
                    <a:lnTo>
                      <a:pt x="7603" y="4018"/>
                    </a:lnTo>
                    <a:lnTo>
                      <a:pt x="7594" y="4085"/>
                    </a:lnTo>
                    <a:lnTo>
                      <a:pt x="7569" y="4227"/>
                    </a:lnTo>
                    <a:lnTo>
                      <a:pt x="7511" y="4528"/>
                    </a:lnTo>
                    <a:lnTo>
                      <a:pt x="7486" y="4687"/>
                    </a:lnTo>
                    <a:lnTo>
                      <a:pt x="7469" y="4762"/>
                    </a:lnTo>
                    <a:lnTo>
                      <a:pt x="7461" y="4845"/>
                    </a:lnTo>
                    <a:lnTo>
                      <a:pt x="7444" y="4921"/>
                    </a:lnTo>
                    <a:lnTo>
                      <a:pt x="7436" y="5004"/>
                    </a:lnTo>
                    <a:lnTo>
                      <a:pt x="7419" y="5088"/>
                    </a:lnTo>
                    <a:lnTo>
                      <a:pt x="7411" y="5163"/>
                    </a:lnTo>
                    <a:lnTo>
                      <a:pt x="7402" y="5246"/>
                    </a:lnTo>
                    <a:lnTo>
                      <a:pt x="7386" y="5322"/>
                    </a:lnTo>
                    <a:lnTo>
                      <a:pt x="7377" y="5405"/>
                    </a:lnTo>
                    <a:lnTo>
                      <a:pt x="7369" y="5489"/>
                    </a:lnTo>
                    <a:lnTo>
                      <a:pt x="7361" y="5564"/>
                    </a:lnTo>
                    <a:lnTo>
                      <a:pt x="7352" y="5647"/>
                    </a:lnTo>
                    <a:lnTo>
                      <a:pt x="7352" y="5731"/>
                    </a:lnTo>
                    <a:lnTo>
                      <a:pt x="7344" y="5806"/>
                    </a:lnTo>
                    <a:lnTo>
                      <a:pt x="7344" y="5848"/>
                    </a:lnTo>
                    <a:lnTo>
                      <a:pt x="7344" y="5881"/>
                    </a:lnTo>
                    <a:lnTo>
                      <a:pt x="7344" y="6299"/>
                    </a:lnTo>
                    <a:lnTo>
                      <a:pt x="7344" y="6341"/>
                    </a:lnTo>
                    <a:lnTo>
                      <a:pt x="7344" y="6374"/>
                    </a:lnTo>
                    <a:lnTo>
                      <a:pt x="7344" y="6416"/>
                    </a:lnTo>
                    <a:lnTo>
                      <a:pt x="7344" y="6449"/>
                    </a:lnTo>
                    <a:lnTo>
                      <a:pt x="7344" y="6483"/>
                    </a:lnTo>
                    <a:lnTo>
                      <a:pt x="7344" y="6516"/>
                    </a:lnTo>
                    <a:lnTo>
                      <a:pt x="7344" y="6558"/>
                    </a:lnTo>
                    <a:lnTo>
                      <a:pt x="7344" y="6591"/>
                    </a:lnTo>
                    <a:lnTo>
                      <a:pt x="7344" y="6625"/>
                    </a:lnTo>
                    <a:lnTo>
                      <a:pt x="7352" y="6658"/>
                    </a:lnTo>
                    <a:lnTo>
                      <a:pt x="7352" y="6692"/>
                    </a:lnTo>
                    <a:lnTo>
                      <a:pt x="7361" y="6725"/>
                    </a:lnTo>
                    <a:lnTo>
                      <a:pt x="7369" y="6758"/>
                    </a:lnTo>
                    <a:lnTo>
                      <a:pt x="7377" y="6792"/>
                    </a:lnTo>
                    <a:lnTo>
                      <a:pt x="7386" y="6825"/>
                    </a:lnTo>
                    <a:lnTo>
                      <a:pt x="7394" y="6859"/>
                    </a:lnTo>
                    <a:lnTo>
                      <a:pt x="7402" y="6892"/>
                    </a:lnTo>
                    <a:lnTo>
                      <a:pt x="7411" y="6926"/>
                    </a:lnTo>
                    <a:lnTo>
                      <a:pt x="7419" y="6951"/>
                    </a:lnTo>
                    <a:lnTo>
                      <a:pt x="7436" y="6984"/>
                    </a:lnTo>
                    <a:lnTo>
                      <a:pt x="7444" y="7017"/>
                    </a:lnTo>
                    <a:lnTo>
                      <a:pt x="7452" y="7042"/>
                    </a:lnTo>
                    <a:lnTo>
                      <a:pt x="7469" y="7076"/>
                    </a:lnTo>
                    <a:lnTo>
                      <a:pt x="7478" y="7101"/>
                    </a:lnTo>
                    <a:lnTo>
                      <a:pt x="7494" y="7134"/>
                    </a:lnTo>
                    <a:lnTo>
                      <a:pt x="7511" y="7159"/>
                    </a:lnTo>
                    <a:lnTo>
                      <a:pt x="7519" y="7184"/>
                    </a:lnTo>
                    <a:lnTo>
                      <a:pt x="7536" y="7210"/>
                    </a:lnTo>
                    <a:lnTo>
                      <a:pt x="7553" y="7243"/>
                    </a:lnTo>
                    <a:lnTo>
                      <a:pt x="7569" y="7268"/>
                    </a:lnTo>
                    <a:lnTo>
                      <a:pt x="7586" y="7293"/>
                    </a:lnTo>
                    <a:lnTo>
                      <a:pt x="7603" y="7318"/>
                    </a:lnTo>
                    <a:lnTo>
                      <a:pt x="7620" y="7343"/>
                    </a:lnTo>
                    <a:lnTo>
                      <a:pt x="7645" y="7368"/>
                    </a:lnTo>
                    <a:lnTo>
                      <a:pt x="7645" y="7368"/>
                    </a:lnTo>
                    <a:lnTo>
                      <a:pt x="7661" y="7393"/>
                    </a:lnTo>
                    <a:lnTo>
                      <a:pt x="7686" y="7418"/>
                    </a:lnTo>
                    <a:lnTo>
                      <a:pt x="7686" y="7418"/>
                    </a:lnTo>
                    <a:lnTo>
                      <a:pt x="7703" y="7443"/>
                    </a:lnTo>
                    <a:lnTo>
                      <a:pt x="7728" y="7469"/>
                    </a:lnTo>
                    <a:lnTo>
                      <a:pt x="7728" y="7469"/>
                    </a:lnTo>
                    <a:lnTo>
                      <a:pt x="7753" y="7494"/>
                    </a:lnTo>
                    <a:lnTo>
                      <a:pt x="7778" y="7519"/>
                    </a:lnTo>
                    <a:lnTo>
                      <a:pt x="7778" y="7519"/>
                    </a:lnTo>
                    <a:lnTo>
                      <a:pt x="7803" y="7535"/>
                    </a:lnTo>
                    <a:lnTo>
                      <a:pt x="7828" y="7560"/>
                    </a:lnTo>
                    <a:lnTo>
                      <a:pt x="7828" y="7560"/>
                    </a:lnTo>
                    <a:lnTo>
                      <a:pt x="7853" y="7577"/>
                    </a:lnTo>
                    <a:lnTo>
                      <a:pt x="7879" y="7602"/>
                    </a:lnTo>
                    <a:lnTo>
                      <a:pt x="7904" y="7619"/>
                    </a:lnTo>
                    <a:lnTo>
                      <a:pt x="7937" y="7636"/>
                    </a:lnTo>
                    <a:lnTo>
                      <a:pt x="7962" y="7652"/>
                    </a:lnTo>
                    <a:lnTo>
                      <a:pt x="7987" y="7669"/>
                    </a:lnTo>
                    <a:lnTo>
                      <a:pt x="8021" y="7686"/>
                    </a:lnTo>
                    <a:lnTo>
                      <a:pt x="8054" y="7702"/>
                    </a:lnTo>
                    <a:lnTo>
                      <a:pt x="8087" y="7719"/>
                    </a:lnTo>
                    <a:lnTo>
                      <a:pt x="8096" y="7719"/>
                    </a:lnTo>
                    <a:lnTo>
                      <a:pt x="8104" y="7719"/>
                    </a:lnTo>
                    <a:lnTo>
                      <a:pt x="8112" y="7719"/>
                    </a:lnTo>
                    <a:lnTo>
                      <a:pt x="8121" y="7719"/>
                    </a:lnTo>
                    <a:lnTo>
                      <a:pt x="8129" y="7719"/>
                    </a:lnTo>
                    <a:lnTo>
                      <a:pt x="8137" y="7719"/>
                    </a:lnTo>
                    <a:lnTo>
                      <a:pt x="8238" y="7719"/>
                    </a:lnTo>
                    <a:lnTo>
                      <a:pt x="8254" y="7719"/>
                    </a:lnTo>
                    <a:lnTo>
                      <a:pt x="8263" y="7719"/>
                    </a:lnTo>
                    <a:lnTo>
                      <a:pt x="8271" y="7719"/>
                    </a:lnTo>
                    <a:lnTo>
                      <a:pt x="8280" y="7719"/>
                    </a:lnTo>
                    <a:lnTo>
                      <a:pt x="8288" y="7719"/>
                    </a:lnTo>
                    <a:lnTo>
                      <a:pt x="8288" y="7719"/>
                    </a:lnTo>
                    <a:lnTo>
                      <a:pt x="8305" y="7719"/>
                    </a:lnTo>
                    <a:lnTo>
                      <a:pt x="8305" y="7719"/>
                    </a:lnTo>
                    <a:lnTo>
                      <a:pt x="8313" y="7719"/>
                    </a:lnTo>
                    <a:lnTo>
                      <a:pt x="8313" y="7719"/>
                    </a:lnTo>
                    <a:lnTo>
                      <a:pt x="8330" y="7719"/>
                    </a:lnTo>
                    <a:lnTo>
                      <a:pt x="8330" y="7719"/>
                    </a:lnTo>
                    <a:lnTo>
                      <a:pt x="8338" y="7711"/>
                    </a:lnTo>
                    <a:lnTo>
                      <a:pt x="8338" y="7711"/>
                    </a:lnTo>
                    <a:lnTo>
                      <a:pt x="8355" y="7702"/>
                    </a:lnTo>
                    <a:lnTo>
                      <a:pt x="8355" y="7702"/>
                    </a:lnTo>
                    <a:lnTo>
                      <a:pt x="8363" y="7702"/>
                    </a:lnTo>
                    <a:lnTo>
                      <a:pt x="8371" y="7694"/>
                    </a:lnTo>
                    <a:lnTo>
                      <a:pt x="8396" y="7677"/>
                    </a:lnTo>
                    <a:lnTo>
                      <a:pt x="8413" y="7669"/>
                    </a:lnTo>
                    <a:lnTo>
                      <a:pt x="8438" y="7652"/>
                    </a:lnTo>
                    <a:lnTo>
                      <a:pt x="8455" y="7644"/>
                    </a:lnTo>
                    <a:lnTo>
                      <a:pt x="8455" y="7644"/>
                    </a:lnTo>
                    <a:lnTo>
                      <a:pt x="8472" y="7627"/>
                    </a:lnTo>
                    <a:lnTo>
                      <a:pt x="8488" y="7611"/>
                    </a:lnTo>
                    <a:lnTo>
                      <a:pt x="8488" y="7611"/>
                    </a:lnTo>
                    <a:lnTo>
                      <a:pt x="8513" y="7594"/>
                    </a:lnTo>
                    <a:lnTo>
                      <a:pt x="8530" y="7577"/>
                    </a:lnTo>
                    <a:lnTo>
                      <a:pt x="8530" y="7577"/>
                    </a:lnTo>
                    <a:lnTo>
                      <a:pt x="8555" y="7560"/>
                    </a:lnTo>
                    <a:lnTo>
                      <a:pt x="8572" y="7544"/>
                    </a:lnTo>
                    <a:lnTo>
                      <a:pt x="8589" y="7527"/>
                    </a:lnTo>
                    <a:lnTo>
                      <a:pt x="8614" y="7502"/>
                    </a:lnTo>
                    <a:lnTo>
                      <a:pt x="8630" y="7485"/>
                    </a:lnTo>
                    <a:lnTo>
                      <a:pt x="8647" y="7469"/>
                    </a:lnTo>
                    <a:lnTo>
                      <a:pt x="8664" y="7452"/>
                    </a:lnTo>
                    <a:lnTo>
                      <a:pt x="8681" y="7427"/>
                    </a:lnTo>
                    <a:lnTo>
                      <a:pt x="8689" y="7410"/>
                    </a:lnTo>
                    <a:lnTo>
                      <a:pt x="8714" y="7385"/>
                    </a:lnTo>
                    <a:lnTo>
                      <a:pt x="8739" y="7360"/>
                    </a:lnTo>
                    <a:lnTo>
                      <a:pt x="8756" y="7326"/>
                    </a:lnTo>
                    <a:lnTo>
                      <a:pt x="8781" y="7301"/>
                    </a:lnTo>
                    <a:lnTo>
                      <a:pt x="8806" y="7268"/>
                    </a:lnTo>
                    <a:lnTo>
                      <a:pt x="8823" y="7243"/>
                    </a:lnTo>
                    <a:lnTo>
                      <a:pt x="8839" y="7210"/>
                    </a:lnTo>
                    <a:lnTo>
                      <a:pt x="8864" y="7184"/>
                    </a:lnTo>
                    <a:lnTo>
                      <a:pt x="8881" y="7151"/>
                    </a:lnTo>
                    <a:lnTo>
                      <a:pt x="8906" y="7118"/>
                    </a:lnTo>
                    <a:lnTo>
                      <a:pt x="8923" y="7093"/>
                    </a:lnTo>
                    <a:lnTo>
                      <a:pt x="8939" y="7059"/>
                    </a:lnTo>
                    <a:lnTo>
                      <a:pt x="8956" y="7026"/>
                    </a:lnTo>
                    <a:lnTo>
                      <a:pt x="8973" y="6992"/>
                    </a:lnTo>
                    <a:lnTo>
                      <a:pt x="8990" y="6959"/>
                    </a:lnTo>
                    <a:lnTo>
                      <a:pt x="9006" y="6934"/>
                    </a:lnTo>
                    <a:lnTo>
                      <a:pt x="9023" y="6900"/>
                    </a:lnTo>
                    <a:lnTo>
                      <a:pt x="9040" y="6867"/>
                    </a:lnTo>
                    <a:lnTo>
                      <a:pt x="9056" y="6834"/>
                    </a:lnTo>
                    <a:lnTo>
                      <a:pt x="9073" y="6800"/>
                    </a:lnTo>
                    <a:lnTo>
                      <a:pt x="9090" y="6767"/>
                    </a:lnTo>
                    <a:lnTo>
                      <a:pt x="9107" y="6733"/>
                    </a:lnTo>
                    <a:lnTo>
                      <a:pt x="9123" y="6692"/>
                    </a:lnTo>
                    <a:lnTo>
                      <a:pt x="9132" y="6658"/>
                    </a:lnTo>
                    <a:lnTo>
                      <a:pt x="9148" y="6625"/>
                    </a:lnTo>
                    <a:lnTo>
                      <a:pt x="9157" y="6591"/>
                    </a:lnTo>
                    <a:lnTo>
                      <a:pt x="9173" y="6558"/>
                    </a:lnTo>
                    <a:lnTo>
                      <a:pt x="9190" y="6525"/>
                    </a:lnTo>
                    <a:lnTo>
                      <a:pt x="9198" y="6483"/>
                    </a:lnTo>
                    <a:lnTo>
                      <a:pt x="9215" y="6449"/>
                    </a:lnTo>
                    <a:lnTo>
                      <a:pt x="9224" y="6416"/>
                    </a:lnTo>
                    <a:lnTo>
                      <a:pt x="9232" y="6382"/>
                    </a:lnTo>
                    <a:lnTo>
                      <a:pt x="9249" y="6341"/>
                    </a:lnTo>
                    <a:lnTo>
                      <a:pt x="9257" y="6307"/>
                    </a:lnTo>
                    <a:lnTo>
                      <a:pt x="9265" y="6274"/>
                    </a:lnTo>
                    <a:lnTo>
                      <a:pt x="9282" y="6240"/>
                    </a:lnTo>
                    <a:lnTo>
                      <a:pt x="9290" y="6199"/>
                    </a:lnTo>
                    <a:lnTo>
                      <a:pt x="9299" y="6165"/>
                    </a:lnTo>
                    <a:lnTo>
                      <a:pt x="9307" y="6124"/>
                    </a:lnTo>
                    <a:lnTo>
                      <a:pt x="9315" y="6090"/>
                    </a:lnTo>
                    <a:lnTo>
                      <a:pt x="9324" y="6057"/>
                    </a:lnTo>
                    <a:lnTo>
                      <a:pt x="9332" y="6015"/>
                    </a:lnTo>
                    <a:lnTo>
                      <a:pt x="9340" y="5981"/>
                    </a:lnTo>
                    <a:lnTo>
                      <a:pt x="9349" y="5940"/>
                    </a:lnTo>
                    <a:lnTo>
                      <a:pt x="9366" y="5873"/>
                    </a:lnTo>
                    <a:lnTo>
                      <a:pt x="9382" y="5798"/>
                    </a:lnTo>
                    <a:lnTo>
                      <a:pt x="9391" y="5723"/>
                    </a:lnTo>
                    <a:lnTo>
                      <a:pt x="9407" y="5647"/>
                    </a:lnTo>
                    <a:lnTo>
                      <a:pt x="9416" y="5572"/>
                    </a:lnTo>
                    <a:lnTo>
                      <a:pt x="9432" y="5497"/>
                    </a:lnTo>
                    <a:lnTo>
                      <a:pt x="9432" y="5464"/>
                    </a:lnTo>
                    <a:lnTo>
                      <a:pt x="9432" y="5422"/>
                    </a:lnTo>
                    <a:lnTo>
                      <a:pt x="9432" y="5347"/>
                    </a:lnTo>
                    <a:lnTo>
                      <a:pt x="9441" y="5280"/>
                    </a:lnTo>
                    <a:lnTo>
                      <a:pt x="9441" y="5205"/>
                    </a:lnTo>
                    <a:lnTo>
                      <a:pt x="9441" y="5138"/>
                    </a:lnTo>
                    <a:lnTo>
                      <a:pt x="9441" y="5029"/>
                    </a:lnTo>
                    <a:lnTo>
                      <a:pt x="9441" y="4904"/>
                    </a:lnTo>
                    <a:lnTo>
                      <a:pt x="9441" y="4904"/>
                    </a:lnTo>
                    <a:lnTo>
                      <a:pt x="9432" y="4870"/>
                    </a:lnTo>
                    <a:lnTo>
                      <a:pt x="9432" y="4837"/>
                    </a:lnTo>
                    <a:lnTo>
                      <a:pt x="9424" y="4812"/>
                    </a:lnTo>
                    <a:lnTo>
                      <a:pt x="9416" y="4779"/>
                    </a:lnTo>
                    <a:lnTo>
                      <a:pt x="9416" y="4753"/>
                    </a:lnTo>
                    <a:lnTo>
                      <a:pt x="9416" y="4720"/>
                    </a:lnTo>
                    <a:lnTo>
                      <a:pt x="9407" y="4662"/>
                    </a:lnTo>
                    <a:lnTo>
                      <a:pt x="9399" y="4595"/>
                    </a:lnTo>
                    <a:lnTo>
                      <a:pt x="9399" y="4536"/>
                    </a:lnTo>
                    <a:lnTo>
                      <a:pt x="9399" y="4478"/>
                    </a:lnTo>
                    <a:lnTo>
                      <a:pt x="9399" y="4428"/>
                    </a:lnTo>
                    <a:lnTo>
                      <a:pt x="9399" y="4411"/>
                    </a:lnTo>
                    <a:lnTo>
                      <a:pt x="9399" y="4352"/>
                    </a:lnTo>
                    <a:lnTo>
                      <a:pt x="9399" y="4110"/>
                    </a:lnTo>
                    <a:lnTo>
                      <a:pt x="9399" y="4043"/>
                    </a:lnTo>
                    <a:lnTo>
                      <a:pt x="9399" y="3985"/>
                    </a:lnTo>
                    <a:lnTo>
                      <a:pt x="9399" y="3960"/>
                    </a:lnTo>
                    <a:lnTo>
                      <a:pt x="9399" y="3926"/>
                    </a:lnTo>
                    <a:lnTo>
                      <a:pt x="9399" y="3901"/>
                    </a:lnTo>
                    <a:lnTo>
                      <a:pt x="9399" y="3868"/>
                    </a:lnTo>
                    <a:lnTo>
                      <a:pt x="9399" y="3843"/>
                    </a:lnTo>
                    <a:lnTo>
                      <a:pt x="9399" y="3809"/>
                    </a:lnTo>
                    <a:lnTo>
                      <a:pt x="9399" y="3784"/>
                    </a:lnTo>
                    <a:lnTo>
                      <a:pt x="9399" y="3751"/>
                    </a:lnTo>
                    <a:lnTo>
                      <a:pt x="9399" y="3734"/>
                    </a:lnTo>
                    <a:lnTo>
                      <a:pt x="9399" y="3718"/>
                    </a:lnTo>
                    <a:lnTo>
                      <a:pt x="9399" y="3692"/>
                    </a:lnTo>
                    <a:lnTo>
                      <a:pt x="9407" y="3684"/>
                    </a:lnTo>
                    <a:lnTo>
                      <a:pt x="9416" y="3667"/>
                    </a:lnTo>
                    <a:lnTo>
                      <a:pt x="9424" y="3659"/>
                    </a:lnTo>
                    <a:lnTo>
                      <a:pt x="9424" y="3659"/>
                    </a:lnTo>
                    <a:lnTo>
                      <a:pt x="9432" y="3651"/>
                    </a:lnTo>
                    <a:lnTo>
                      <a:pt x="9449" y="3634"/>
                    </a:lnTo>
                    <a:lnTo>
                      <a:pt x="9457" y="3626"/>
                    </a:lnTo>
                    <a:lnTo>
                      <a:pt x="9457" y="3626"/>
                    </a:lnTo>
                    <a:lnTo>
                      <a:pt x="9474" y="3626"/>
                    </a:lnTo>
                    <a:lnTo>
                      <a:pt x="9474" y="3626"/>
                    </a:lnTo>
                    <a:lnTo>
                      <a:pt x="9499" y="3626"/>
                    </a:lnTo>
                    <a:lnTo>
                      <a:pt x="9533" y="3626"/>
                    </a:lnTo>
                    <a:lnTo>
                      <a:pt x="9549" y="3626"/>
                    </a:lnTo>
                    <a:lnTo>
                      <a:pt x="9574" y="3634"/>
                    </a:lnTo>
                    <a:lnTo>
                      <a:pt x="9574" y="3634"/>
                    </a:lnTo>
                    <a:lnTo>
                      <a:pt x="9583" y="3642"/>
                    </a:lnTo>
                    <a:lnTo>
                      <a:pt x="9599" y="3651"/>
                    </a:lnTo>
                    <a:lnTo>
                      <a:pt x="9616" y="3667"/>
                    </a:lnTo>
                    <a:lnTo>
                      <a:pt x="9625" y="3676"/>
                    </a:lnTo>
                    <a:lnTo>
                      <a:pt x="9633" y="3701"/>
                    </a:lnTo>
                    <a:lnTo>
                      <a:pt x="9633" y="3718"/>
                    </a:lnTo>
                    <a:lnTo>
                      <a:pt x="9633" y="3734"/>
                    </a:lnTo>
                    <a:lnTo>
                      <a:pt x="9633" y="3751"/>
                    </a:lnTo>
                    <a:lnTo>
                      <a:pt x="9633" y="3751"/>
                    </a:lnTo>
                    <a:lnTo>
                      <a:pt x="9633" y="3784"/>
                    </a:lnTo>
                    <a:lnTo>
                      <a:pt x="9633" y="3826"/>
                    </a:lnTo>
                    <a:lnTo>
                      <a:pt x="9633" y="4352"/>
                    </a:lnTo>
                    <a:lnTo>
                      <a:pt x="9633" y="4403"/>
                    </a:lnTo>
                    <a:lnTo>
                      <a:pt x="9633" y="4469"/>
                    </a:lnTo>
                    <a:lnTo>
                      <a:pt x="9633" y="4561"/>
                    </a:lnTo>
                    <a:lnTo>
                      <a:pt x="9641" y="4603"/>
                    </a:lnTo>
                    <a:lnTo>
                      <a:pt x="9650" y="4662"/>
                    </a:lnTo>
                    <a:lnTo>
                      <a:pt x="9658" y="4687"/>
                    </a:lnTo>
                    <a:lnTo>
                      <a:pt x="9658" y="4712"/>
                    </a:lnTo>
                    <a:lnTo>
                      <a:pt x="9666" y="4737"/>
                    </a:lnTo>
                    <a:lnTo>
                      <a:pt x="9675" y="4770"/>
                    </a:lnTo>
                    <a:lnTo>
                      <a:pt x="9683" y="4795"/>
                    </a:lnTo>
                    <a:lnTo>
                      <a:pt x="9683" y="4820"/>
                    </a:lnTo>
                    <a:lnTo>
                      <a:pt x="9691" y="4845"/>
                    </a:lnTo>
                    <a:lnTo>
                      <a:pt x="9700" y="4879"/>
                    </a:lnTo>
                    <a:lnTo>
                      <a:pt x="9708" y="4904"/>
                    </a:lnTo>
                    <a:lnTo>
                      <a:pt x="9716" y="4929"/>
                    </a:lnTo>
                    <a:lnTo>
                      <a:pt x="9725" y="4954"/>
                    </a:lnTo>
                    <a:lnTo>
                      <a:pt x="9733" y="4987"/>
                    </a:lnTo>
                    <a:lnTo>
                      <a:pt x="9741" y="5012"/>
                    </a:lnTo>
                    <a:lnTo>
                      <a:pt x="9750" y="5037"/>
                    </a:lnTo>
                    <a:lnTo>
                      <a:pt x="9758" y="5063"/>
                    </a:lnTo>
                    <a:lnTo>
                      <a:pt x="9767" y="5088"/>
                    </a:lnTo>
                    <a:lnTo>
                      <a:pt x="9775" y="5113"/>
                    </a:lnTo>
                    <a:lnTo>
                      <a:pt x="9792" y="5138"/>
                    </a:lnTo>
                    <a:lnTo>
                      <a:pt x="9800" y="5163"/>
                    </a:lnTo>
                    <a:lnTo>
                      <a:pt x="9808" y="5188"/>
                    </a:lnTo>
                    <a:lnTo>
                      <a:pt x="9817" y="5213"/>
                    </a:lnTo>
                    <a:lnTo>
                      <a:pt x="9833" y="5238"/>
                    </a:lnTo>
                    <a:lnTo>
                      <a:pt x="9842" y="5263"/>
                    </a:lnTo>
                    <a:lnTo>
                      <a:pt x="9850" y="5288"/>
                    </a:lnTo>
                    <a:lnTo>
                      <a:pt x="9867" y="5313"/>
                    </a:lnTo>
                    <a:lnTo>
                      <a:pt x="9875" y="5338"/>
                    </a:lnTo>
                    <a:lnTo>
                      <a:pt x="9892" y="5363"/>
                    </a:lnTo>
                    <a:lnTo>
                      <a:pt x="9900" y="5388"/>
                    </a:lnTo>
                    <a:lnTo>
                      <a:pt x="9917" y="5413"/>
                    </a:lnTo>
                    <a:lnTo>
                      <a:pt x="9925" y="5438"/>
                    </a:lnTo>
                    <a:lnTo>
                      <a:pt x="9942" y="5464"/>
                    </a:lnTo>
                    <a:lnTo>
                      <a:pt x="9950" y="5480"/>
                    </a:lnTo>
                    <a:lnTo>
                      <a:pt x="9975" y="5514"/>
                    </a:lnTo>
                    <a:lnTo>
                      <a:pt x="9992" y="5547"/>
                    </a:lnTo>
                    <a:lnTo>
                      <a:pt x="10017" y="5581"/>
                    </a:lnTo>
                    <a:lnTo>
                      <a:pt x="10026" y="5589"/>
                    </a:lnTo>
                    <a:lnTo>
                      <a:pt x="10026" y="5589"/>
                    </a:lnTo>
                    <a:lnTo>
                      <a:pt x="10034" y="5606"/>
                    </a:lnTo>
                    <a:lnTo>
                      <a:pt x="10051" y="5622"/>
                    </a:lnTo>
                    <a:lnTo>
                      <a:pt x="10051" y="5622"/>
                    </a:lnTo>
                    <a:lnTo>
                      <a:pt x="10059" y="5639"/>
                    </a:lnTo>
                    <a:lnTo>
                      <a:pt x="10067" y="5647"/>
                    </a:lnTo>
                    <a:lnTo>
                      <a:pt x="10067" y="5647"/>
                    </a:lnTo>
                    <a:lnTo>
                      <a:pt x="10084" y="5664"/>
                    </a:lnTo>
                    <a:lnTo>
                      <a:pt x="10092" y="5672"/>
                    </a:lnTo>
                    <a:lnTo>
                      <a:pt x="10092" y="5672"/>
                    </a:lnTo>
                    <a:lnTo>
                      <a:pt x="10109" y="5689"/>
                    </a:lnTo>
                    <a:lnTo>
                      <a:pt x="10117" y="5697"/>
                    </a:lnTo>
                    <a:lnTo>
                      <a:pt x="10117" y="5697"/>
                    </a:lnTo>
                    <a:lnTo>
                      <a:pt x="10126" y="5714"/>
                    </a:lnTo>
                    <a:lnTo>
                      <a:pt x="10142" y="5723"/>
                    </a:lnTo>
                    <a:lnTo>
                      <a:pt x="10142" y="5723"/>
                    </a:lnTo>
                    <a:lnTo>
                      <a:pt x="10151" y="5739"/>
                    </a:lnTo>
                    <a:lnTo>
                      <a:pt x="10159" y="5748"/>
                    </a:lnTo>
                    <a:lnTo>
                      <a:pt x="10159" y="5748"/>
                    </a:lnTo>
                    <a:lnTo>
                      <a:pt x="10176" y="5756"/>
                    </a:lnTo>
                    <a:lnTo>
                      <a:pt x="10184" y="5773"/>
                    </a:lnTo>
                    <a:lnTo>
                      <a:pt x="10184" y="5773"/>
                    </a:lnTo>
                    <a:lnTo>
                      <a:pt x="10201" y="5781"/>
                    </a:lnTo>
                    <a:lnTo>
                      <a:pt x="10209" y="5789"/>
                    </a:lnTo>
                    <a:lnTo>
                      <a:pt x="10209" y="5789"/>
                    </a:lnTo>
                    <a:lnTo>
                      <a:pt x="10218" y="5798"/>
                    </a:lnTo>
                    <a:lnTo>
                      <a:pt x="10234" y="5806"/>
                    </a:lnTo>
                    <a:lnTo>
                      <a:pt x="10234" y="5806"/>
                    </a:lnTo>
                    <a:lnTo>
                      <a:pt x="10243" y="5814"/>
                    </a:lnTo>
                    <a:lnTo>
                      <a:pt x="10259" y="5823"/>
                    </a:lnTo>
                    <a:lnTo>
                      <a:pt x="10259" y="5823"/>
                    </a:lnTo>
                    <a:lnTo>
                      <a:pt x="10268" y="5831"/>
                    </a:lnTo>
                    <a:lnTo>
                      <a:pt x="10284" y="5839"/>
                    </a:lnTo>
                    <a:lnTo>
                      <a:pt x="10284" y="5839"/>
                    </a:lnTo>
                    <a:lnTo>
                      <a:pt x="10293" y="5848"/>
                    </a:lnTo>
                    <a:lnTo>
                      <a:pt x="10310" y="5856"/>
                    </a:lnTo>
                    <a:lnTo>
                      <a:pt x="10310" y="5856"/>
                    </a:lnTo>
                    <a:lnTo>
                      <a:pt x="10318" y="5865"/>
                    </a:lnTo>
                    <a:lnTo>
                      <a:pt x="10335" y="5873"/>
                    </a:lnTo>
                    <a:lnTo>
                      <a:pt x="10335" y="5873"/>
                    </a:lnTo>
                    <a:lnTo>
                      <a:pt x="10343" y="5881"/>
                    </a:lnTo>
                    <a:lnTo>
                      <a:pt x="10360" y="5890"/>
                    </a:lnTo>
                    <a:lnTo>
                      <a:pt x="10360" y="5890"/>
                    </a:lnTo>
                    <a:lnTo>
                      <a:pt x="10368" y="5890"/>
                    </a:lnTo>
                    <a:lnTo>
                      <a:pt x="10385" y="5898"/>
                    </a:lnTo>
                    <a:lnTo>
                      <a:pt x="10385" y="5898"/>
                    </a:lnTo>
                    <a:lnTo>
                      <a:pt x="10393" y="5906"/>
                    </a:lnTo>
                    <a:lnTo>
                      <a:pt x="10410" y="5906"/>
                    </a:lnTo>
                    <a:lnTo>
                      <a:pt x="10410" y="5906"/>
                    </a:lnTo>
                    <a:lnTo>
                      <a:pt x="10418" y="5906"/>
                    </a:lnTo>
                    <a:lnTo>
                      <a:pt x="10435" y="5906"/>
                    </a:lnTo>
                    <a:lnTo>
                      <a:pt x="10435" y="5906"/>
                    </a:lnTo>
                    <a:lnTo>
                      <a:pt x="10443" y="5906"/>
                    </a:lnTo>
                    <a:lnTo>
                      <a:pt x="10460" y="5906"/>
                    </a:lnTo>
                    <a:lnTo>
                      <a:pt x="10460" y="5906"/>
                    </a:lnTo>
                    <a:lnTo>
                      <a:pt x="10468" y="5906"/>
                    </a:lnTo>
                    <a:lnTo>
                      <a:pt x="10485" y="5906"/>
                    </a:lnTo>
                    <a:lnTo>
                      <a:pt x="10485" y="5906"/>
                    </a:lnTo>
                    <a:lnTo>
                      <a:pt x="10493" y="5906"/>
                    </a:lnTo>
                    <a:lnTo>
                      <a:pt x="10510" y="5906"/>
                    </a:lnTo>
                    <a:lnTo>
                      <a:pt x="10510" y="5906"/>
                    </a:lnTo>
                    <a:lnTo>
                      <a:pt x="10518" y="5906"/>
                    </a:lnTo>
                    <a:lnTo>
                      <a:pt x="10535" y="5906"/>
                    </a:lnTo>
                    <a:lnTo>
                      <a:pt x="10535" y="5906"/>
                    </a:lnTo>
                    <a:lnTo>
                      <a:pt x="10543" y="5906"/>
                    </a:lnTo>
                    <a:lnTo>
                      <a:pt x="10560" y="5906"/>
                    </a:lnTo>
                    <a:lnTo>
                      <a:pt x="10669" y="5906"/>
                    </a:lnTo>
                    <a:lnTo>
                      <a:pt x="10685" y="5906"/>
                    </a:lnTo>
                    <a:lnTo>
                      <a:pt x="10694" y="5906"/>
                    </a:lnTo>
                    <a:lnTo>
                      <a:pt x="10719" y="5906"/>
                    </a:lnTo>
                    <a:lnTo>
                      <a:pt x="10711" y="5906"/>
                    </a:lnTo>
                    <a:lnTo>
                      <a:pt x="10736" y="5906"/>
                    </a:lnTo>
                    <a:lnTo>
                      <a:pt x="10761" y="5906"/>
                    </a:lnTo>
                    <a:lnTo>
                      <a:pt x="10752" y="5906"/>
                    </a:lnTo>
                    <a:lnTo>
                      <a:pt x="10777" y="5906"/>
                    </a:lnTo>
                    <a:lnTo>
                      <a:pt x="10802" y="5898"/>
                    </a:lnTo>
                    <a:lnTo>
                      <a:pt x="10802" y="5898"/>
                    </a:lnTo>
                    <a:lnTo>
                      <a:pt x="10827" y="5890"/>
                    </a:lnTo>
                    <a:lnTo>
                      <a:pt x="10853" y="5881"/>
                    </a:lnTo>
                    <a:lnTo>
                      <a:pt x="10844" y="5881"/>
                    </a:lnTo>
                    <a:lnTo>
                      <a:pt x="10869" y="5873"/>
                    </a:lnTo>
                    <a:lnTo>
                      <a:pt x="10894" y="5865"/>
                    </a:lnTo>
                    <a:lnTo>
                      <a:pt x="10886" y="5865"/>
                    </a:lnTo>
                    <a:lnTo>
                      <a:pt x="10911" y="5856"/>
                    </a:lnTo>
                    <a:lnTo>
                      <a:pt x="10936" y="5839"/>
                    </a:lnTo>
                    <a:lnTo>
                      <a:pt x="10936" y="5839"/>
                    </a:lnTo>
                    <a:lnTo>
                      <a:pt x="10961" y="5831"/>
                    </a:lnTo>
                    <a:lnTo>
                      <a:pt x="10986" y="5814"/>
                    </a:lnTo>
                    <a:lnTo>
                      <a:pt x="10986" y="5814"/>
                    </a:lnTo>
                    <a:lnTo>
                      <a:pt x="11011" y="5806"/>
                    </a:lnTo>
                    <a:lnTo>
                      <a:pt x="11036" y="5789"/>
                    </a:lnTo>
                    <a:lnTo>
                      <a:pt x="11036" y="5789"/>
                    </a:lnTo>
                    <a:lnTo>
                      <a:pt x="11061" y="5773"/>
                    </a:lnTo>
                    <a:lnTo>
                      <a:pt x="11086" y="5756"/>
                    </a:lnTo>
                    <a:lnTo>
                      <a:pt x="11086" y="5756"/>
                    </a:lnTo>
                    <a:lnTo>
                      <a:pt x="11103" y="5731"/>
                    </a:lnTo>
                    <a:lnTo>
                      <a:pt x="11128" y="5714"/>
                    </a:lnTo>
                    <a:lnTo>
                      <a:pt x="11128" y="5714"/>
                    </a:lnTo>
                    <a:lnTo>
                      <a:pt x="11153" y="5697"/>
                    </a:lnTo>
                    <a:lnTo>
                      <a:pt x="11178" y="5672"/>
                    </a:lnTo>
                    <a:lnTo>
                      <a:pt x="11178" y="5672"/>
                    </a:lnTo>
                    <a:lnTo>
                      <a:pt x="11195" y="5647"/>
                    </a:lnTo>
                    <a:lnTo>
                      <a:pt x="11220" y="5631"/>
                    </a:lnTo>
                    <a:lnTo>
                      <a:pt x="11220" y="5631"/>
                    </a:lnTo>
                    <a:lnTo>
                      <a:pt x="11237" y="5606"/>
                    </a:lnTo>
                    <a:lnTo>
                      <a:pt x="11262" y="5581"/>
                    </a:lnTo>
                    <a:lnTo>
                      <a:pt x="11262" y="5581"/>
                    </a:lnTo>
                    <a:lnTo>
                      <a:pt x="11279" y="5555"/>
                    </a:lnTo>
                    <a:lnTo>
                      <a:pt x="11304" y="5530"/>
                    </a:lnTo>
                    <a:lnTo>
                      <a:pt x="11320" y="5505"/>
                    </a:lnTo>
                    <a:lnTo>
                      <a:pt x="11337" y="5472"/>
                    </a:lnTo>
                    <a:lnTo>
                      <a:pt x="11354" y="5447"/>
                    </a:lnTo>
                    <a:lnTo>
                      <a:pt x="11371" y="5413"/>
                    </a:lnTo>
                    <a:lnTo>
                      <a:pt x="11387" y="5388"/>
                    </a:lnTo>
                    <a:lnTo>
                      <a:pt x="11571" y="5322"/>
                    </a:lnTo>
                    <a:lnTo>
                      <a:pt x="11629" y="5514"/>
                    </a:lnTo>
                    <a:lnTo>
                      <a:pt x="11613" y="5547"/>
                    </a:lnTo>
                    <a:lnTo>
                      <a:pt x="11596" y="5581"/>
                    </a:lnTo>
                    <a:lnTo>
                      <a:pt x="11579" y="5622"/>
                    </a:lnTo>
                    <a:lnTo>
                      <a:pt x="11563" y="5656"/>
                    </a:lnTo>
                    <a:lnTo>
                      <a:pt x="11538" y="5689"/>
                    </a:lnTo>
                    <a:lnTo>
                      <a:pt x="11513" y="5723"/>
                    </a:lnTo>
                    <a:lnTo>
                      <a:pt x="11496" y="5756"/>
                    </a:lnTo>
                    <a:lnTo>
                      <a:pt x="11471" y="5781"/>
                    </a:lnTo>
                    <a:lnTo>
                      <a:pt x="11446" y="5814"/>
                    </a:lnTo>
                    <a:lnTo>
                      <a:pt x="11429" y="5848"/>
                    </a:lnTo>
                    <a:lnTo>
                      <a:pt x="11404" y="5873"/>
                    </a:lnTo>
                    <a:lnTo>
                      <a:pt x="11379" y="5898"/>
                    </a:lnTo>
                    <a:lnTo>
                      <a:pt x="11345" y="5931"/>
                    </a:lnTo>
                    <a:lnTo>
                      <a:pt x="11320" y="5956"/>
                    </a:lnTo>
                    <a:lnTo>
                      <a:pt x="11295" y="5981"/>
                    </a:lnTo>
                    <a:lnTo>
                      <a:pt x="11270" y="6007"/>
                    </a:lnTo>
                    <a:lnTo>
                      <a:pt x="11237" y="6023"/>
                    </a:lnTo>
                    <a:lnTo>
                      <a:pt x="11212" y="6048"/>
                    </a:lnTo>
                    <a:lnTo>
                      <a:pt x="11178" y="6065"/>
                    </a:lnTo>
                    <a:lnTo>
                      <a:pt x="11153" y="6090"/>
                    </a:lnTo>
                    <a:lnTo>
                      <a:pt x="11120" y="6107"/>
                    </a:lnTo>
                    <a:lnTo>
                      <a:pt x="11095" y="6124"/>
                    </a:lnTo>
                    <a:lnTo>
                      <a:pt x="11061" y="6140"/>
                    </a:lnTo>
                    <a:lnTo>
                      <a:pt x="11028" y="6157"/>
                    </a:lnTo>
                    <a:lnTo>
                      <a:pt x="10995" y="6174"/>
                    </a:lnTo>
                    <a:lnTo>
                      <a:pt x="10961" y="6182"/>
                    </a:lnTo>
                    <a:lnTo>
                      <a:pt x="10928" y="6199"/>
                    </a:lnTo>
                    <a:lnTo>
                      <a:pt x="10894" y="6207"/>
                    </a:lnTo>
                    <a:lnTo>
                      <a:pt x="10861" y="6215"/>
                    </a:lnTo>
                    <a:lnTo>
                      <a:pt x="10827" y="6224"/>
                    </a:lnTo>
                    <a:lnTo>
                      <a:pt x="10794" y="6232"/>
                    </a:lnTo>
                    <a:lnTo>
                      <a:pt x="10761" y="6232"/>
                    </a:lnTo>
                    <a:lnTo>
                      <a:pt x="10619" y="6232"/>
                    </a:lnTo>
                    <a:lnTo>
                      <a:pt x="10602" y="6232"/>
                    </a:lnTo>
                    <a:lnTo>
                      <a:pt x="10585" y="6232"/>
                    </a:lnTo>
                    <a:lnTo>
                      <a:pt x="10560" y="6232"/>
                    </a:lnTo>
                    <a:lnTo>
                      <a:pt x="10543" y="6232"/>
                    </a:lnTo>
                    <a:lnTo>
                      <a:pt x="10527" y="6232"/>
                    </a:lnTo>
                    <a:lnTo>
                      <a:pt x="10510" y="6232"/>
                    </a:lnTo>
                    <a:lnTo>
                      <a:pt x="10493" y="6232"/>
                    </a:lnTo>
                    <a:lnTo>
                      <a:pt x="10477" y="6232"/>
                    </a:lnTo>
                    <a:lnTo>
                      <a:pt x="10460" y="6232"/>
                    </a:lnTo>
                    <a:lnTo>
                      <a:pt x="10443" y="6232"/>
                    </a:lnTo>
                    <a:lnTo>
                      <a:pt x="10427" y="6224"/>
                    </a:lnTo>
                    <a:lnTo>
                      <a:pt x="10410" y="6215"/>
                    </a:lnTo>
                    <a:lnTo>
                      <a:pt x="10393" y="6215"/>
                    </a:lnTo>
                    <a:lnTo>
                      <a:pt x="10376" y="6207"/>
                    </a:lnTo>
                    <a:lnTo>
                      <a:pt x="10360" y="6199"/>
                    </a:lnTo>
                    <a:lnTo>
                      <a:pt x="10343" y="6190"/>
                    </a:lnTo>
                    <a:lnTo>
                      <a:pt x="10326" y="6182"/>
                    </a:lnTo>
                    <a:lnTo>
                      <a:pt x="10310" y="6174"/>
                    </a:lnTo>
                    <a:lnTo>
                      <a:pt x="10293" y="6165"/>
                    </a:lnTo>
                    <a:lnTo>
                      <a:pt x="10276" y="6157"/>
                    </a:lnTo>
                    <a:lnTo>
                      <a:pt x="10259" y="6149"/>
                    </a:lnTo>
                    <a:lnTo>
                      <a:pt x="10243" y="6140"/>
                    </a:lnTo>
                    <a:lnTo>
                      <a:pt x="10226" y="6132"/>
                    </a:lnTo>
                    <a:lnTo>
                      <a:pt x="10209" y="6124"/>
                    </a:lnTo>
                    <a:lnTo>
                      <a:pt x="10193" y="6115"/>
                    </a:lnTo>
                    <a:lnTo>
                      <a:pt x="10176" y="6098"/>
                    </a:lnTo>
                    <a:lnTo>
                      <a:pt x="10159" y="6090"/>
                    </a:lnTo>
                    <a:lnTo>
                      <a:pt x="10151" y="6082"/>
                    </a:lnTo>
                    <a:lnTo>
                      <a:pt x="10134" y="6065"/>
                    </a:lnTo>
                    <a:lnTo>
                      <a:pt x="10117" y="6057"/>
                    </a:lnTo>
                    <a:lnTo>
                      <a:pt x="10101" y="6040"/>
                    </a:lnTo>
                    <a:lnTo>
                      <a:pt x="10084" y="6032"/>
                    </a:lnTo>
                    <a:lnTo>
                      <a:pt x="10067" y="6015"/>
                    </a:lnTo>
                    <a:lnTo>
                      <a:pt x="10059" y="6007"/>
                    </a:lnTo>
                    <a:lnTo>
                      <a:pt x="10042" y="5990"/>
                    </a:lnTo>
                    <a:lnTo>
                      <a:pt x="10026" y="5981"/>
                    </a:lnTo>
                    <a:lnTo>
                      <a:pt x="10017" y="5965"/>
                    </a:lnTo>
                    <a:lnTo>
                      <a:pt x="10000" y="5948"/>
                    </a:lnTo>
                    <a:lnTo>
                      <a:pt x="9984" y="5931"/>
                    </a:lnTo>
                    <a:lnTo>
                      <a:pt x="9975" y="5923"/>
                    </a:lnTo>
                    <a:lnTo>
                      <a:pt x="9959" y="5906"/>
                    </a:lnTo>
                    <a:lnTo>
                      <a:pt x="9942" y="5890"/>
                    </a:lnTo>
                    <a:lnTo>
                      <a:pt x="9934" y="5873"/>
                    </a:lnTo>
                    <a:lnTo>
                      <a:pt x="9917" y="5856"/>
                    </a:lnTo>
                    <a:lnTo>
                      <a:pt x="9909" y="5839"/>
                    </a:lnTo>
                    <a:lnTo>
                      <a:pt x="9892" y="5823"/>
                    </a:lnTo>
                    <a:lnTo>
                      <a:pt x="9883" y="5806"/>
                    </a:lnTo>
                    <a:lnTo>
                      <a:pt x="9867" y="5789"/>
                    </a:lnTo>
                    <a:lnTo>
                      <a:pt x="9858" y="5764"/>
                    </a:lnTo>
                    <a:lnTo>
                      <a:pt x="9842" y="5748"/>
                    </a:lnTo>
                    <a:lnTo>
                      <a:pt x="9817" y="5714"/>
                    </a:lnTo>
                    <a:lnTo>
                      <a:pt x="9800" y="5672"/>
                    </a:lnTo>
                    <a:lnTo>
                      <a:pt x="9775" y="5631"/>
                    </a:lnTo>
                    <a:lnTo>
                      <a:pt x="9758" y="5606"/>
                    </a:lnTo>
                    <a:lnTo>
                      <a:pt x="9750" y="5581"/>
                    </a:lnTo>
                    <a:lnTo>
                      <a:pt x="9733" y="5547"/>
                    </a:lnTo>
                    <a:lnTo>
                      <a:pt x="9716" y="5522"/>
                    </a:lnTo>
                    <a:lnTo>
                      <a:pt x="9708" y="5497"/>
                    </a:lnTo>
                    <a:lnTo>
                      <a:pt x="9691" y="5472"/>
                    </a:lnTo>
                    <a:lnTo>
                      <a:pt x="9683" y="5438"/>
                    </a:lnTo>
                    <a:lnTo>
                      <a:pt x="9666" y="5413"/>
                    </a:lnTo>
                    <a:lnTo>
                      <a:pt x="9666" y="5405"/>
                    </a:lnTo>
                    <a:lnTo>
                      <a:pt x="9666" y="5438"/>
                    </a:lnTo>
                    <a:lnTo>
                      <a:pt x="9666" y="5472"/>
                    </a:lnTo>
                    <a:lnTo>
                      <a:pt x="9666" y="5514"/>
                    </a:lnTo>
                    <a:lnTo>
                      <a:pt x="9658" y="5589"/>
                    </a:lnTo>
                    <a:lnTo>
                      <a:pt x="9650" y="5664"/>
                    </a:lnTo>
                    <a:lnTo>
                      <a:pt x="9641" y="5739"/>
                    </a:lnTo>
                    <a:lnTo>
                      <a:pt x="9633" y="5814"/>
                    </a:lnTo>
                    <a:lnTo>
                      <a:pt x="9616" y="5898"/>
                    </a:lnTo>
                    <a:lnTo>
                      <a:pt x="9599" y="5973"/>
                    </a:lnTo>
                    <a:lnTo>
                      <a:pt x="9591" y="6007"/>
                    </a:lnTo>
                    <a:lnTo>
                      <a:pt x="9583" y="6048"/>
                    </a:lnTo>
                    <a:lnTo>
                      <a:pt x="9574" y="6090"/>
                    </a:lnTo>
                    <a:lnTo>
                      <a:pt x="9566" y="6124"/>
                    </a:lnTo>
                    <a:lnTo>
                      <a:pt x="9558" y="6165"/>
                    </a:lnTo>
                    <a:lnTo>
                      <a:pt x="9549" y="6207"/>
                    </a:lnTo>
                    <a:lnTo>
                      <a:pt x="9541" y="6240"/>
                    </a:lnTo>
                    <a:lnTo>
                      <a:pt x="9533" y="6282"/>
                    </a:lnTo>
                    <a:lnTo>
                      <a:pt x="9524" y="6316"/>
                    </a:lnTo>
                    <a:lnTo>
                      <a:pt x="9516" y="6357"/>
                    </a:lnTo>
                    <a:lnTo>
                      <a:pt x="9508" y="6399"/>
                    </a:lnTo>
                    <a:lnTo>
                      <a:pt x="9491" y="6433"/>
                    </a:lnTo>
                    <a:lnTo>
                      <a:pt x="9482" y="6474"/>
                    </a:lnTo>
                    <a:lnTo>
                      <a:pt x="9466" y="6508"/>
                    </a:lnTo>
                    <a:lnTo>
                      <a:pt x="9457" y="6550"/>
                    </a:lnTo>
                    <a:lnTo>
                      <a:pt x="9449" y="6583"/>
                    </a:lnTo>
                    <a:lnTo>
                      <a:pt x="9432" y="6625"/>
                    </a:lnTo>
                    <a:lnTo>
                      <a:pt x="9416" y="6658"/>
                    </a:lnTo>
                    <a:lnTo>
                      <a:pt x="9407" y="6700"/>
                    </a:lnTo>
                    <a:lnTo>
                      <a:pt x="9391" y="6733"/>
                    </a:lnTo>
                    <a:lnTo>
                      <a:pt x="9374" y="6767"/>
                    </a:lnTo>
                    <a:lnTo>
                      <a:pt x="9366" y="6809"/>
                    </a:lnTo>
                    <a:lnTo>
                      <a:pt x="9349" y="6842"/>
                    </a:lnTo>
                    <a:lnTo>
                      <a:pt x="9332" y="6884"/>
                    </a:lnTo>
                    <a:lnTo>
                      <a:pt x="9315" y="6917"/>
                    </a:lnTo>
                    <a:lnTo>
                      <a:pt x="9299" y="6951"/>
                    </a:lnTo>
                    <a:lnTo>
                      <a:pt x="9282" y="6984"/>
                    </a:lnTo>
                    <a:lnTo>
                      <a:pt x="9265" y="7026"/>
                    </a:lnTo>
                    <a:lnTo>
                      <a:pt x="9249" y="7059"/>
                    </a:lnTo>
                    <a:lnTo>
                      <a:pt x="9232" y="7093"/>
                    </a:lnTo>
                    <a:lnTo>
                      <a:pt x="9215" y="7126"/>
                    </a:lnTo>
                    <a:lnTo>
                      <a:pt x="9198" y="7159"/>
                    </a:lnTo>
                    <a:lnTo>
                      <a:pt x="9173" y="7201"/>
                    </a:lnTo>
                    <a:lnTo>
                      <a:pt x="9157" y="7235"/>
                    </a:lnTo>
                    <a:lnTo>
                      <a:pt x="9132" y="7268"/>
                    </a:lnTo>
                    <a:lnTo>
                      <a:pt x="9115" y="7301"/>
                    </a:lnTo>
                    <a:lnTo>
                      <a:pt x="9090" y="7335"/>
                    </a:lnTo>
                    <a:lnTo>
                      <a:pt x="9073" y="7368"/>
                    </a:lnTo>
                    <a:lnTo>
                      <a:pt x="9048" y="7402"/>
                    </a:lnTo>
                    <a:lnTo>
                      <a:pt x="9031" y="7435"/>
                    </a:lnTo>
                    <a:lnTo>
                      <a:pt x="9006" y="7460"/>
                    </a:lnTo>
                    <a:lnTo>
                      <a:pt x="8981" y="7494"/>
                    </a:lnTo>
                    <a:lnTo>
                      <a:pt x="8956" y="7527"/>
                    </a:lnTo>
                    <a:lnTo>
                      <a:pt x="8931" y="7560"/>
                    </a:lnTo>
                    <a:lnTo>
                      <a:pt x="8914" y="7577"/>
                    </a:lnTo>
                    <a:lnTo>
                      <a:pt x="8898" y="7602"/>
                    </a:lnTo>
                    <a:lnTo>
                      <a:pt x="8881" y="7619"/>
                    </a:lnTo>
                    <a:lnTo>
                      <a:pt x="8864" y="7644"/>
                    </a:lnTo>
                    <a:lnTo>
                      <a:pt x="8839" y="7661"/>
                    </a:lnTo>
                    <a:lnTo>
                      <a:pt x="8823" y="7686"/>
                    </a:lnTo>
                    <a:lnTo>
                      <a:pt x="8797" y="7711"/>
                    </a:lnTo>
                    <a:lnTo>
                      <a:pt x="8781" y="7727"/>
                    </a:lnTo>
                    <a:lnTo>
                      <a:pt x="8756" y="7753"/>
                    </a:lnTo>
                    <a:lnTo>
                      <a:pt x="8731" y="7778"/>
                    </a:lnTo>
                    <a:lnTo>
                      <a:pt x="8706" y="7794"/>
                    </a:lnTo>
                    <a:lnTo>
                      <a:pt x="8681" y="7819"/>
                    </a:lnTo>
                    <a:lnTo>
                      <a:pt x="8664" y="7828"/>
                    </a:lnTo>
                    <a:lnTo>
                      <a:pt x="8655" y="7836"/>
                    </a:lnTo>
                    <a:lnTo>
                      <a:pt x="8630" y="7853"/>
                    </a:lnTo>
                    <a:lnTo>
                      <a:pt x="8605" y="7878"/>
                    </a:lnTo>
                    <a:lnTo>
                      <a:pt x="8580" y="7895"/>
                    </a:lnTo>
                    <a:lnTo>
                      <a:pt x="8547" y="7911"/>
                    </a:lnTo>
                    <a:lnTo>
                      <a:pt x="8530" y="7920"/>
                    </a:lnTo>
                    <a:lnTo>
                      <a:pt x="8522" y="7928"/>
                    </a:lnTo>
                    <a:lnTo>
                      <a:pt x="8505" y="7936"/>
                    </a:lnTo>
                    <a:lnTo>
                      <a:pt x="8488" y="7945"/>
                    </a:lnTo>
                    <a:lnTo>
                      <a:pt x="8472" y="7945"/>
                    </a:lnTo>
                    <a:lnTo>
                      <a:pt x="8455" y="7953"/>
                    </a:lnTo>
                    <a:lnTo>
                      <a:pt x="8438" y="7961"/>
                    </a:lnTo>
                    <a:lnTo>
                      <a:pt x="8422" y="7970"/>
                    </a:lnTo>
                    <a:lnTo>
                      <a:pt x="8405" y="7970"/>
                    </a:lnTo>
                    <a:lnTo>
                      <a:pt x="8388" y="7970"/>
                    </a:lnTo>
                    <a:lnTo>
                      <a:pt x="8371" y="7970"/>
                    </a:lnTo>
                    <a:lnTo>
                      <a:pt x="8355" y="7970"/>
                    </a:lnTo>
                    <a:lnTo>
                      <a:pt x="8338" y="7970"/>
                    </a:lnTo>
                    <a:lnTo>
                      <a:pt x="8321" y="7970"/>
                    </a:lnTo>
                    <a:lnTo>
                      <a:pt x="8305" y="7970"/>
                    </a:lnTo>
                    <a:lnTo>
                      <a:pt x="8288" y="7970"/>
                    </a:lnTo>
                    <a:lnTo>
                      <a:pt x="8196" y="7970"/>
                    </a:lnTo>
                    <a:lnTo>
                      <a:pt x="8179" y="7970"/>
                    </a:lnTo>
                    <a:lnTo>
                      <a:pt x="8163" y="7970"/>
                    </a:lnTo>
                    <a:lnTo>
                      <a:pt x="8146" y="7970"/>
                    </a:lnTo>
                    <a:lnTo>
                      <a:pt x="8129" y="7970"/>
                    </a:lnTo>
                    <a:lnTo>
                      <a:pt x="8104" y="7970"/>
                    </a:lnTo>
                    <a:lnTo>
                      <a:pt x="8087" y="7970"/>
                    </a:lnTo>
                    <a:lnTo>
                      <a:pt x="8071" y="7961"/>
                    </a:lnTo>
                    <a:lnTo>
                      <a:pt x="8054" y="7953"/>
                    </a:lnTo>
                    <a:lnTo>
                      <a:pt x="8037" y="7945"/>
                    </a:lnTo>
                    <a:lnTo>
                      <a:pt x="7995" y="7928"/>
                    </a:lnTo>
                    <a:lnTo>
                      <a:pt x="7962" y="7911"/>
                    </a:lnTo>
                    <a:lnTo>
                      <a:pt x="7920" y="7886"/>
                    </a:lnTo>
                    <a:lnTo>
                      <a:pt x="7887" y="7870"/>
                    </a:lnTo>
                    <a:lnTo>
                      <a:pt x="7853" y="7844"/>
                    </a:lnTo>
                    <a:lnTo>
                      <a:pt x="7820" y="7828"/>
                    </a:lnTo>
                    <a:lnTo>
                      <a:pt x="7787" y="7803"/>
                    </a:lnTo>
                    <a:lnTo>
                      <a:pt x="7753" y="7778"/>
                    </a:lnTo>
                    <a:lnTo>
                      <a:pt x="7720" y="7753"/>
                    </a:lnTo>
                    <a:lnTo>
                      <a:pt x="7695" y="7727"/>
                    </a:lnTo>
                    <a:lnTo>
                      <a:pt x="7661" y="7702"/>
                    </a:lnTo>
                    <a:lnTo>
                      <a:pt x="7636" y="7677"/>
                    </a:lnTo>
                    <a:lnTo>
                      <a:pt x="7603" y="7652"/>
                    </a:lnTo>
                    <a:lnTo>
                      <a:pt x="7578" y="7627"/>
                    </a:lnTo>
                    <a:lnTo>
                      <a:pt x="7553" y="7602"/>
                    </a:lnTo>
                    <a:lnTo>
                      <a:pt x="7528" y="7569"/>
                    </a:lnTo>
                    <a:lnTo>
                      <a:pt x="7503" y="7544"/>
                    </a:lnTo>
                    <a:lnTo>
                      <a:pt x="7478" y="7510"/>
                    </a:lnTo>
                    <a:lnTo>
                      <a:pt x="7452" y="7485"/>
                    </a:lnTo>
                    <a:lnTo>
                      <a:pt x="7436" y="7452"/>
                    </a:lnTo>
                    <a:lnTo>
                      <a:pt x="7411" y="7418"/>
                    </a:lnTo>
                    <a:lnTo>
                      <a:pt x="7394" y="7385"/>
                    </a:lnTo>
                    <a:lnTo>
                      <a:pt x="7369" y="7360"/>
                    </a:lnTo>
                    <a:lnTo>
                      <a:pt x="7352" y="7326"/>
                    </a:lnTo>
                    <a:lnTo>
                      <a:pt x="7336" y="7293"/>
                    </a:lnTo>
                    <a:lnTo>
                      <a:pt x="7319" y="7260"/>
                    </a:lnTo>
                    <a:lnTo>
                      <a:pt x="7302" y="7226"/>
                    </a:lnTo>
                    <a:lnTo>
                      <a:pt x="7285" y="7193"/>
                    </a:lnTo>
                    <a:lnTo>
                      <a:pt x="7269" y="7151"/>
                    </a:lnTo>
                    <a:lnTo>
                      <a:pt x="7252" y="7118"/>
                    </a:lnTo>
                    <a:lnTo>
                      <a:pt x="7235" y="7084"/>
                    </a:lnTo>
                    <a:lnTo>
                      <a:pt x="7227" y="7051"/>
                    </a:lnTo>
                    <a:lnTo>
                      <a:pt x="7210" y="7009"/>
                    </a:lnTo>
                    <a:lnTo>
                      <a:pt x="7202" y="6976"/>
                    </a:lnTo>
                    <a:lnTo>
                      <a:pt x="7185" y="6942"/>
                    </a:lnTo>
                    <a:lnTo>
                      <a:pt x="7177" y="6900"/>
                    </a:lnTo>
                    <a:lnTo>
                      <a:pt x="7168" y="6867"/>
                    </a:lnTo>
                    <a:lnTo>
                      <a:pt x="7160" y="6825"/>
                    </a:lnTo>
                    <a:lnTo>
                      <a:pt x="7143" y="6792"/>
                    </a:lnTo>
                    <a:lnTo>
                      <a:pt x="7135" y="6750"/>
                    </a:lnTo>
                    <a:lnTo>
                      <a:pt x="7127" y="6708"/>
                    </a:lnTo>
                    <a:lnTo>
                      <a:pt x="7127" y="6675"/>
                    </a:lnTo>
                    <a:lnTo>
                      <a:pt x="7118" y="6633"/>
                    </a:lnTo>
                    <a:lnTo>
                      <a:pt x="7110" y="6600"/>
                    </a:lnTo>
                    <a:lnTo>
                      <a:pt x="7102" y="6558"/>
                    </a:lnTo>
                    <a:lnTo>
                      <a:pt x="7102" y="6516"/>
                    </a:lnTo>
                    <a:lnTo>
                      <a:pt x="7102" y="6474"/>
                    </a:lnTo>
                    <a:lnTo>
                      <a:pt x="7102" y="6441"/>
                    </a:lnTo>
                    <a:lnTo>
                      <a:pt x="7102" y="6399"/>
                    </a:lnTo>
                    <a:lnTo>
                      <a:pt x="7102" y="6357"/>
                    </a:lnTo>
                    <a:lnTo>
                      <a:pt x="7102" y="6316"/>
                    </a:lnTo>
                    <a:lnTo>
                      <a:pt x="7102" y="6274"/>
                    </a:lnTo>
                    <a:lnTo>
                      <a:pt x="7102" y="6240"/>
                    </a:lnTo>
                    <a:lnTo>
                      <a:pt x="7102" y="6199"/>
                    </a:lnTo>
                    <a:lnTo>
                      <a:pt x="7102" y="5906"/>
                    </a:lnTo>
                    <a:lnTo>
                      <a:pt x="7102" y="5865"/>
                    </a:lnTo>
                    <a:lnTo>
                      <a:pt x="7102" y="5823"/>
                    </a:lnTo>
                    <a:lnTo>
                      <a:pt x="7102" y="5781"/>
                    </a:lnTo>
                    <a:lnTo>
                      <a:pt x="7102" y="5697"/>
                    </a:lnTo>
                    <a:lnTo>
                      <a:pt x="7110" y="5614"/>
                    </a:lnTo>
                    <a:lnTo>
                      <a:pt x="7118" y="5530"/>
                    </a:lnTo>
                    <a:lnTo>
                      <a:pt x="7127" y="5447"/>
                    </a:lnTo>
                    <a:lnTo>
                      <a:pt x="7135" y="5363"/>
                    </a:lnTo>
                    <a:lnTo>
                      <a:pt x="7143" y="5280"/>
                    </a:lnTo>
                    <a:lnTo>
                      <a:pt x="7160" y="5196"/>
                    </a:lnTo>
                    <a:lnTo>
                      <a:pt x="7168" y="5129"/>
                    </a:lnTo>
                    <a:lnTo>
                      <a:pt x="7168" y="5146"/>
                    </a:lnTo>
                    <a:lnTo>
                      <a:pt x="7135" y="5221"/>
                    </a:lnTo>
                    <a:lnTo>
                      <a:pt x="7102" y="5313"/>
                    </a:lnTo>
                    <a:lnTo>
                      <a:pt x="7068" y="5413"/>
                    </a:lnTo>
                    <a:lnTo>
                      <a:pt x="7043" y="5464"/>
                    </a:lnTo>
                    <a:lnTo>
                      <a:pt x="7026" y="5522"/>
                    </a:lnTo>
                    <a:lnTo>
                      <a:pt x="7001" y="5581"/>
                    </a:lnTo>
                    <a:lnTo>
                      <a:pt x="6976" y="5639"/>
                    </a:lnTo>
                    <a:lnTo>
                      <a:pt x="6951" y="5697"/>
                    </a:lnTo>
                    <a:lnTo>
                      <a:pt x="6926" y="5756"/>
                    </a:lnTo>
                    <a:lnTo>
                      <a:pt x="6901" y="5814"/>
                    </a:lnTo>
                    <a:lnTo>
                      <a:pt x="6868" y="5881"/>
                    </a:lnTo>
                    <a:lnTo>
                      <a:pt x="6843" y="5948"/>
                    </a:lnTo>
                    <a:lnTo>
                      <a:pt x="6809" y="6007"/>
                    </a:lnTo>
                    <a:lnTo>
                      <a:pt x="6784" y="6073"/>
                    </a:lnTo>
                    <a:lnTo>
                      <a:pt x="6751" y="6140"/>
                    </a:lnTo>
                    <a:lnTo>
                      <a:pt x="6717" y="6207"/>
                    </a:lnTo>
                    <a:lnTo>
                      <a:pt x="6684" y="6274"/>
                    </a:lnTo>
                    <a:lnTo>
                      <a:pt x="6650" y="6349"/>
                    </a:lnTo>
                    <a:lnTo>
                      <a:pt x="6617" y="6416"/>
                    </a:lnTo>
                    <a:lnTo>
                      <a:pt x="6584" y="6483"/>
                    </a:lnTo>
                    <a:lnTo>
                      <a:pt x="6542" y="6550"/>
                    </a:lnTo>
                    <a:lnTo>
                      <a:pt x="6508" y="6625"/>
                    </a:lnTo>
                    <a:lnTo>
                      <a:pt x="6467" y="6692"/>
                    </a:lnTo>
                    <a:lnTo>
                      <a:pt x="6425" y="6758"/>
                    </a:lnTo>
                    <a:lnTo>
                      <a:pt x="6392" y="6825"/>
                    </a:lnTo>
                    <a:lnTo>
                      <a:pt x="6350" y="6892"/>
                    </a:lnTo>
                    <a:lnTo>
                      <a:pt x="6308" y="6967"/>
                    </a:lnTo>
                    <a:lnTo>
                      <a:pt x="6266" y="7034"/>
                    </a:lnTo>
                    <a:lnTo>
                      <a:pt x="6216" y="7101"/>
                    </a:lnTo>
                    <a:lnTo>
                      <a:pt x="6174" y="7159"/>
                    </a:lnTo>
                    <a:lnTo>
                      <a:pt x="6158" y="7193"/>
                    </a:lnTo>
                    <a:lnTo>
                      <a:pt x="6133" y="7226"/>
                    </a:lnTo>
                    <a:lnTo>
                      <a:pt x="6107" y="7260"/>
                    </a:lnTo>
                    <a:lnTo>
                      <a:pt x="6082" y="7293"/>
                    </a:lnTo>
                    <a:lnTo>
                      <a:pt x="6066" y="7318"/>
                    </a:lnTo>
                    <a:lnTo>
                      <a:pt x="6041" y="7352"/>
                    </a:lnTo>
                    <a:lnTo>
                      <a:pt x="6016" y="7385"/>
                    </a:lnTo>
                    <a:lnTo>
                      <a:pt x="5991" y="7410"/>
                    </a:lnTo>
                    <a:lnTo>
                      <a:pt x="5965" y="7443"/>
                    </a:lnTo>
                    <a:lnTo>
                      <a:pt x="5949" y="7477"/>
                    </a:lnTo>
                    <a:lnTo>
                      <a:pt x="5840" y="7510"/>
                    </a:lnTo>
                    <a:lnTo>
                      <a:pt x="5815" y="7544"/>
                    </a:lnTo>
                    <a:lnTo>
                      <a:pt x="5790" y="7569"/>
                    </a:lnTo>
                    <a:lnTo>
                      <a:pt x="5765" y="7594"/>
                    </a:lnTo>
                    <a:lnTo>
                      <a:pt x="5740" y="7627"/>
                    </a:lnTo>
                    <a:lnTo>
                      <a:pt x="5715" y="7652"/>
                    </a:lnTo>
                    <a:lnTo>
                      <a:pt x="5690" y="7677"/>
                    </a:lnTo>
                    <a:lnTo>
                      <a:pt x="5665" y="7702"/>
                    </a:lnTo>
                    <a:lnTo>
                      <a:pt x="5640" y="7727"/>
                    </a:lnTo>
                    <a:lnTo>
                      <a:pt x="5615" y="7753"/>
                    </a:lnTo>
                    <a:lnTo>
                      <a:pt x="5590" y="7778"/>
                    </a:lnTo>
                    <a:lnTo>
                      <a:pt x="5556" y="7803"/>
                    </a:lnTo>
                    <a:lnTo>
                      <a:pt x="5531" y="7828"/>
                    </a:lnTo>
                    <a:lnTo>
                      <a:pt x="5506" y="7853"/>
                    </a:lnTo>
                    <a:lnTo>
                      <a:pt x="5481" y="7878"/>
                    </a:lnTo>
                    <a:lnTo>
                      <a:pt x="5456" y="7903"/>
                    </a:lnTo>
                    <a:lnTo>
                      <a:pt x="5422" y="7928"/>
                    </a:lnTo>
                    <a:lnTo>
                      <a:pt x="5422" y="7928"/>
                    </a:lnTo>
                    <a:lnTo>
                      <a:pt x="5397" y="7953"/>
                    </a:lnTo>
                    <a:lnTo>
                      <a:pt x="5364" y="7970"/>
                    </a:lnTo>
                    <a:lnTo>
                      <a:pt x="5339" y="7986"/>
                    </a:lnTo>
                    <a:lnTo>
                      <a:pt x="5305" y="8012"/>
                    </a:lnTo>
                    <a:lnTo>
                      <a:pt x="5280" y="8028"/>
                    </a:lnTo>
                    <a:lnTo>
                      <a:pt x="5255" y="8045"/>
                    </a:lnTo>
                    <a:lnTo>
                      <a:pt x="5222" y="8062"/>
                    </a:lnTo>
                    <a:lnTo>
                      <a:pt x="5197" y="8078"/>
                    </a:lnTo>
                    <a:lnTo>
                      <a:pt x="5163" y="8095"/>
                    </a:lnTo>
                    <a:lnTo>
                      <a:pt x="5130" y="8112"/>
                    </a:lnTo>
                    <a:lnTo>
                      <a:pt x="5105" y="8128"/>
                    </a:lnTo>
                    <a:lnTo>
                      <a:pt x="5072" y="8137"/>
                    </a:lnTo>
                    <a:lnTo>
                      <a:pt x="5047" y="8154"/>
                    </a:lnTo>
                    <a:lnTo>
                      <a:pt x="5013" y="8170"/>
                    </a:lnTo>
                    <a:lnTo>
                      <a:pt x="4980" y="8179"/>
                    </a:lnTo>
                    <a:lnTo>
                      <a:pt x="4955" y="8187"/>
                    </a:lnTo>
                    <a:lnTo>
                      <a:pt x="4921" y="8195"/>
                    </a:lnTo>
                    <a:lnTo>
                      <a:pt x="4888" y="8204"/>
                    </a:lnTo>
                    <a:lnTo>
                      <a:pt x="4854" y="8212"/>
                    </a:lnTo>
                    <a:lnTo>
                      <a:pt x="4829" y="8220"/>
                    </a:lnTo>
                    <a:lnTo>
                      <a:pt x="4796" y="8229"/>
                    </a:lnTo>
                    <a:lnTo>
                      <a:pt x="4762" y="8229"/>
                    </a:lnTo>
                    <a:lnTo>
                      <a:pt x="4729" y="8229"/>
                    </a:lnTo>
                    <a:lnTo>
                      <a:pt x="4696" y="8229"/>
                    </a:lnTo>
                    <a:lnTo>
                      <a:pt x="4595" y="8229"/>
                    </a:lnTo>
                    <a:lnTo>
                      <a:pt x="4562" y="8229"/>
                    </a:lnTo>
                    <a:lnTo>
                      <a:pt x="4529" y="8229"/>
                    </a:lnTo>
                    <a:lnTo>
                      <a:pt x="4495" y="8229"/>
                    </a:lnTo>
                    <a:lnTo>
                      <a:pt x="4462" y="8220"/>
                    </a:lnTo>
                    <a:lnTo>
                      <a:pt x="4428" y="8212"/>
                    </a:lnTo>
                    <a:lnTo>
                      <a:pt x="4395" y="8204"/>
                    </a:lnTo>
                    <a:lnTo>
                      <a:pt x="4361" y="8195"/>
                    </a:lnTo>
                    <a:lnTo>
                      <a:pt x="4328" y="8187"/>
                    </a:lnTo>
                    <a:lnTo>
                      <a:pt x="4311" y="8179"/>
                    </a:lnTo>
                    <a:lnTo>
                      <a:pt x="4295" y="8179"/>
                    </a:lnTo>
                    <a:lnTo>
                      <a:pt x="4286" y="8170"/>
                    </a:lnTo>
                    <a:lnTo>
                      <a:pt x="4270" y="8162"/>
                    </a:lnTo>
                    <a:lnTo>
                      <a:pt x="4253" y="8154"/>
                    </a:lnTo>
                    <a:lnTo>
                      <a:pt x="4236" y="8145"/>
                    </a:lnTo>
                    <a:lnTo>
                      <a:pt x="4228" y="8137"/>
                    </a:lnTo>
                    <a:lnTo>
                      <a:pt x="4211" y="8128"/>
                    </a:lnTo>
                    <a:lnTo>
                      <a:pt x="4194" y="8120"/>
                    </a:lnTo>
                    <a:lnTo>
                      <a:pt x="4186" y="8112"/>
                    </a:lnTo>
                    <a:lnTo>
                      <a:pt x="4169" y="8103"/>
                    </a:lnTo>
                    <a:lnTo>
                      <a:pt x="4161" y="8095"/>
                    </a:lnTo>
                    <a:lnTo>
                      <a:pt x="4144" y="8078"/>
                    </a:lnTo>
                    <a:lnTo>
                      <a:pt x="4136" y="8070"/>
                    </a:lnTo>
                    <a:lnTo>
                      <a:pt x="4119" y="8062"/>
                    </a:lnTo>
                    <a:lnTo>
                      <a:pt x="4111" y="8045"/>
                    </a:lnTo>
                    <a:lnTo>
                      <a:pt x="4102" y="8037"/>
                    </a:lnTo>
                    <a:lnTo>
                      <a:pt x="4086" y="8028"/>
                    </a:lnTo>
                    <a:lnTo>
                      <a:pt x="4077" y="8012"/>
                    </a:lnTo>
                    <a:lnTo>
                      <a:pt x="4069" y="8003"/>
                    </a:lnTo>
                    <a:lnTo>
                      <a:pt x="4061" y="7986"/>
                    </a:lnTo>
                    <a:lnTo>
                      <a:pt x="4052" y="7978"/>
                    </a:lnTo>
                    <a:lnTo>
                      <a:pt x="4036" y="7953"/>
                    </a:lnTo>
                    <a:lnTo>
                      <a:pt x="4019" y="7920"/>
                    </a:lnTo>
                    <a:lnTo>
                      <a:pt x="4002" y="7895"/>
                    </a:lnTo>
                    <a:lnTo>
                      <a:pt x="3986" y="7870"/>
                    </a:lnTo>
                    <a:lnTo>
                      <a:pt x="3969" y="7844"/>
                    </a:lnTo>
                    <a:lnTo>
                      <a:pt x="3960" y="7811"/>
                    </a:lnTo>
                    <a:lnTo>
                      <a:pt x="3944" y="7786"/>
                    </a:lnTo>
                    <a:lnTo>
                      <a:pt x="3935" y="7753"/>
                    </a:lnTo>
                    <a:lnTo>
                      <a:pt x="3927" y="7719"/>
                    </a:lnTo>
                    <a:lnTo>
                      <a:pt x="3919" y="7694"/>
                    </a:lnTo>
                    <a:lnTo>
                      <a:pt x="3902" y="7661"/>
                    </a:lnTo>
                    <a:lnTo>
                      <a:pt x="3894" y="7627"/>
                    </a:lnTo>
                    <a:lnTo>
                      <a:pt x="3885" y="7602"/>
                    </a:lnTo>
                    <a:lnTo>
                      <a:pt x="3885" y="7569"/>
                    </a:lnTo>
                    <a:lnTo>
                      <a:pt x="3877" y="7535"/>
                    </a:lnTo>
                    <a:lnTo>
                      <a:pt x="3869" y="7502"/>
                    </a:lnTo>
                    <a:lnTo>
                      <a:pt x="3860" y="7469"/>
                    </a:lnTo>
                    <a:lnTo>
                      <a:pt x="3860" y="7435"/>
                    </a:lnTo>
                    <a:lnTo>
                      <a:pt x="3860" y="7402"/>
                    </a:lnTo>
                    <a:lnTo>
                      <a:pt x="3860" y="7368"/>
                    </a:lnTo>
                    <a:lnTo>
                      <a:pt x="3860" y="7335"/>
                    </a:lnTo>
                    <a:lnTo>
                      <a:pt x="3860" y="7301"/>
                    </a:lnTo>
                    <a:lnTo>
                      <a:pt x="3860" y="7268"/>
                    </a:lnTo>
                    <a:lnTo>
                      <a:pt x="3860" y="7235"/>
                    </a:lnTo>
                    <a:lnTo>
                      <a:pt x="3860" y="7201"/>
                    </a:lnTo>
                    <a:lnTo>
                      <a:pt x="3860" y="6875"/>
                    </a:lnTo>
                    <a:lnTo>
                      <a:pt x="3860" y="6817"/>
                    </a:lnTo>
                    <a:lnTo>
                      <a:pt x="3860" y="6758"/>
                    </a:lnTo>
                    <a:lnTo>
                      <a:pt x="3860" y="6700"/>
                    </a:lnTo>
                    <a:lnTo>
                      <a:pt x="3860" y="6650"/>
                    </a:lnTo>
                    <a:lnTo>
                      <a:pt x="3860" y="6600"/>
                    </a:lnTo>
                    <a:lnTo>
                      <a:pt x="3860" y="6550"/>
                    </a:lnTo>
                    <a:lnTo>
                      <a:pt x="3860" y="6508"/>
                    </a:lnTo>
                    <a:lnTo>
                      <a:pt x="3860" y="6466"/>
                    </a:lnTo>
                    <a:lnTo>
                      <a:pt x="3860" y="6433"/>
                    </a:lnTo>
                    <a:lnTo>
                      <a:pt x="3869" y="6366"/>
                    </a:lnTo>
                    <a:lnTo>
                      <a:pt x="3885" y="6291"/>
                    </a:lnTo>
                    <a:lnTo>
                      <a:pt x="3894" y="6224"/>
                    </a:lnTo>
                    <a:lnTo>
                      <a:pt x="3902" y="6157"/>
                    </a:lnTo>
                    <a:lnTo>
                      <a:pt x="3910" y="6090"/>
                    </a:lnTo>
                    <a:lnTo>
                      <a:pt x="3927" y="6015"/>
                    </a:lnTo>
                    <a:lnTo>
                      <a:pt x="3935" y="5948"/>
                    </a:lnTo>
                    <a:lnTo>
                      <a:pt x="3952" y="5881"/>
                    </a:lnTo>
                    <a:lnTo>
                      <a:pt x="3969" y="5814"/>
                    </a:lnTo>
                    <a:lnTo>
                      <a:pt x="3977" y="5739"/>
                    </a:lnTo>
                    <a:lnTo>
                      <a:pt x="3994" y="5672"/>
                    </a:lnTo>
                    <a:lnTo>
                      <a:pt x="4011" y="5606"/>
                    </a:lnTo>
                    <a:lnTo>
                      <a:pt x="4027" y="5539"/>
                    </a:lnTo>
                    <a:lnTo>
                      <a:pt x="4044" y="5472"/>
                    </a:lnTo>
                    <a:lnTo>
                      <a:pt x="4061" y="5405"/>
                    </a:lnTo>
                    <a:lnTo>
                      <a:pt x="4077" y="5338"/>
                    </a:lnTo>
                    <a:lnTo>
                      <a:pt x="4094" y="5263"/>
                    </a:lnTo>
                    <a:lnTo>
                      <a:pt x="4111" y="5196"/>
                    </a:lnTo>
                    <a:lnTo>
                      <a:pt x="4136" y="5129"/>
                    </a:lnTo>
                    <a:lnTo>
                      <a:pt x="4153" y="5063"/>
                    </a:lnTo>
                    <a:lnTo>
                      <a:pt x="4169" y="4996"/>
                    </a:lnTo>
                    <a:lnTo>
                      <a:pt x="4194" y="4929"/>
                    </a:lnTo>
                    <a:lnTo>
                      <a:pt x="4211" y="4879"/>
                    </a:lnTo>
                    <a:lnTo>
                      <a:pt x="4211" y="4870"/>
                    </a:lnTo>
                    <a:lnTo>
                      <a:pt x="4236" y="4804"/>
                    </a:lnTo>
                    <a:lnTo>
                      <a:pt x="4253" y="4737"/>
                    </a:lnTo>
                    <a:lnTo>
                      <a:pt x="4278" y="4670"/>
                    </a:lnTo>
                    <a:lnTo>
                      <a:pt x="4303" y="4603"/>
                    </a:lnTo>
                    <a:lnTo>
                      <a:pt x="4320" y="4536"/>
                    </a:lnTo>
                    <a:lnTo>
                      <a:pt x="4345" y="4469"/>
                    </a:lnTo>
                    <a:lnTo>
                      <a:pt x="4370" y="4411"/>
                    </a:lnTo>
                    <a:lnTo>
                      <a:pt x="4395" y="4344"/>
                    </a:lnTo>
                    <a:lnTo>
                      <a:pt x="4420" y="4277"/>
                    </a:lnTo>
                    <a:lnTo>
                      <a:pt x="4445" y="4210"/>
                    </a:lnTo>
                    <a:lnTo>
                      <a:pt x="4470" y="4152"/>
                    </a:lnTo>
                    <a:lnTo>
                      <a:pt x="4495" y="4085"/>
                    </a:lnTo>
                    <a:lnTo>
                      <a:pt x="4520" y="4018"/>
                    </a:lnTo>
                    <a:lnTo>
                      <a:pt x="4554" y="3951"/>
                    </a:lnTo>
                    <a:lnTo>
                      <a:pt x="4579" y="3893"/>
                    </a:lnTo>
                    <a:lnTo>
                      <a:pt x="4604" y="3826"/>
                    </a:lnTo>
                    <a:lnTo>
                      <a:pt x="4637" y="3759"/>
                    </a:lnTo>
                    <a:lnTo>
                      <a:pt x="4662" y="3701"/>
                    </a:lnTo>
                    <a:lnTo>
                      <a:pt x="4687" y="3634"/>
                    </a:lnTo>
                    <a:lnTo>
                      <a:pt x="4721" y="3576"/>
                    </a:lnTo>
                    <a:lnTo>
                      <a:pt x="4746" y="3509"/>
                    </a:lnTo>
                    <a:lnTo>
                      <a:pt x="4779" y="3442"/>
                    </a:lnTo>
                    <a:lnTo>
                      <a:pt x="4804" y="3383"/>
                    </a:lnTo>
                    <a:lnTo>
                      <a:pt x="4838" y="3317"/>
                    </a:lnTo>
                    <a:lnTo>
                      <a:pt x="4863" y="3266"/>
                    </a:lnTo>
                    <a:lnTo>
                      <a:pt x="4846" y="3283"/>
                    </a:lnTo>
                    <a:lnTo>
                      <a:pt x="4796" y="3325"/>
                    </a:lnTo>
                    <a:lnTo>
                      <a:pt x="4754" y="3358"/>
                    </a:lnTo>
                    <a:lnTo>
                      <a:pt x="4704" y="3400"/>
                    </a:lnTo>
                    <a:lnTo>
                      <a:pt x="4662" y="3442"/>
                    </a:lnTo>
                    <a:lnTo>
                      <a:pt x="4612" y="3475"/>
                    </a:lnTo>
                    <a:lnTo>
                      <a:pt x="4562" y="3517"/>
                    </a:lnTo>
                    <a:lnTo>
                      <a:pt x="4520" y="3559"/>
                    </a:lnTo>
                    <a:lnTo>
                      <a:pt x="4470" y="3592"/>
                    </a:lnTo>
                    <a:lnTo>
                      <a:pt x="4311" y="3718"/>
                    </a:lnTo>
                    <a:lnTo>
                      <a:pt x="4270" y="3751"/>
                    </a:lnTo>
                    <a:lnTo>
                      <a:pt x="4153" y="3843"/>
                    </a:lnTo>
                    <a:lnTo>
                      <a:pt x="4077" y="3910"/>
                    </a:lnTo>
                    <a:lnTo>
                      <a:pt x="3994" y="3968"/>
                    </a:lnTo>
                    <a:lnTo>
                      <a:pt x="3919" y="4027"/>
                    </a:lnTo>
                    <a:lnTo>
                      <a:pt x="3835" y="4093"/>
                    </a:lnTo>
                    <a:lnTo>
                      <a:pt x="3760" y="4152"/>
                    </a:lnTo>
                    <a:lnTo>
                      <a:pt x="3676" y="4210"/>
                    </a:lnTo>
                    <a:lnTo>
                      <a:pt x="3593" y="4277"/>
                    </a:lnTo>
                    <a:lnTo>
                      <a:pt x="3509" y="4336"/>
                    </a:lnTo>
                    <a:lnTo>
                      <a:pt x="3434" y="4394"/>
                    </a:lnTo>
                    <a:lnTo>
                      <a:pt x="3351" y="4453"/>
                    </a:lnTo>
                    <a:lnTo>
                      <a:pt x="3267" y="4511"/>
                    </a:lnTo>
                    <a:lnTo>
                      <a:pt x="3184" y="4570"/>
                    </a:lnTo>
                    <a:lnTo>
                      <a:pt x="3100" y="4628"/>
                    </a:lnTo>
                    <a:lnTo>
                      <a:pt x="3016" y="4687"/>
                    </a:lnTo>
                    <a:lnTo>
                      <a:pt x="2933" y="4745"/>
                    </a:lnTo>
                    <a:lnTo>
                      <a:pt x="2849" y="4795"/>
                    </a:lnTo>
                    <a:lnTo>
                      <a:pt x="2766" y="4845"/>
                    </a:lnTo>
                    <a:lnTo>
                      <a:pt x="2757" y="4854"/>
                    </a:lnTo>
                    <a:lnTo>
                      <a:pt x="2674" y="4912"/>
                    </a:lnTo>
                    <a:lnTo>
                      <a:pt x="2590" y="4962"/>
                    </a:lnTo>
                    <a:lnTo>
                      <a:pt x="2499" y="5012"/>
                    </a:lnTo>
                    <a:lnTo>
                      <a:pt x="2415" y="5071"/>
                    </a:lnTo>
                    <a:lnTo>
                      <a:pt x="2323" y="5121"/>
                    </a:lnTo>
                    <a:lnTo>
                      <a:pt x="2240" y="5171"/>
                    </a:lnTo>
                    <a:lnTo>
                      <a:pt x="2189" y="5196"/>
                    </a:lnTo>
                    <a:lnTo>
                      <a:pt x="2148" y="5221"/>
                    </a:lnTo>
                    <a:lnTo>
                      <a:pt x="2098" y="5246"/>
                    </a:lnTo>
                    <a:lnTo>
                      <a:pt x="2056" y="5263"/>
                    </a:lnTo>
                    <a:lnTo>
                      <a:pt x="2006" y="5288"/>
                    </a:lnTo>
                    <a:lnTo>
                      <a:pt x="1964" y="5313"/>
                    </a:lnTo>
                    <a:lnTo>
                      <a:pt x="1914" y="5338"/>
                    </a:lnTo>
                    <a:lnTo>
                      <a:pt x="1872" y="5363"/>
                    </a:lnTo>
                    <a:lnTo>
                      <a:pt x="1822" y="5380"/>
                    </a:lnTo>
                    <a:lnTo>
                      <a:pt x="1780" y="5405"/>
                    </a:lnTo>
                    <a:lnTo>
                      <a:pt x="1738" y="5430"/>
                    </a:lnTo>
                    <a:lnTo>
                      <a:pt x="1697" y="5447"/>
                    </a:lnTo>
                    <a:lnTo>
                      <a:pt x="1655" y="5464"/>
                    </a:lnTo>
                    <a:lnTo>
                      <a:pt x="1605" y="5480"/>
                    </a:lnTo>
                    <a:lnTo>
                      <a:pt x="1555" y="5505"/>
                    </a:lnTo>
                    <a:lnTo>
                      <a:pt x="1513" y="5522"/>
                    </a:lnTo>
                    <a:lnTo>
                      <a:pt x="1463" y="5539"/>
                    </a:lnTo>
                    <a:lnTo>
                      <a:pt x="1412" y="5555"/>
                    </a:lnTo>
                    <a:lnTo>
                      <a:pt x="1362" y="5572"/>
                    </a:lnTo>
                    <a:lnTo>
                      <a:pt x="1337" y="5572"/>
                    </a:lnTo>
                    <a:lnTo>
                      <a:pt x="1304" y="5581"/>
                    </a:lnTo>
                    <a:lnTo>
                      <a:pt x="1279" y="5589"/>
                    </a:lnTo>
                    <a:lnTo>
                      <a:pt x="1254" y="5597"/>
                    </a:lnTo>
                    <a:lnTo>
                      <a:pt x="1229" y="5606"/>
                    </a:lnTo>
                    <a:lnTo>
                      <a:pt x="1204" y="5606"/>
                    </a:lnTo>
                    <a:lnTo>
                      <a:pt x="1170" y="5614"/>
                    </a:lnTo>
                    <a:lnTo>
                      <a:pt x="1145" y="5614"/>
                    </a:lnTo>
                    <a:lnTo>
                      <a:pt x="1120" y="5614"/>
                    </a:lnTo>
                    <a:lnTo>
                      <a:pt x="1095" y="5614"/>
                    </a:lnTo>
                    <a:lnTo>
                      <a:pt x="1062" y="5614"/>
                    </a:lnTo>
                    <a:lnTo>
                      <a:pt x="1037" y="5614"/>
                    </a:lnTo>
                    <a:lnTo>
                      <a:pt x="1011" y="5614"/>
                    </a:lnTo>
                    <a:lnTo>
                      <a:pt x="978" y="5614"/>
                    </a:lnTo>
                    <a:lnTo>
                      <a:pt x="953" y="5614"/>
                    </a:lnTo>
                    <a:lnTo>
                      <a:pt x="786" y="5614"/>
                    </a:lnTo>
                    <a:lnTo>
                      <a:pt x="753" y="5614"/>
                    </a:lnTo>
                    <a:lnTo>
                      <a:pt x="727" y="5614"/>
                    </a:lnTo>
                    <a:lnTo>
                      <a:pt x="694" y="5614"/>
                    </a:lnTo>
                    <a:lnTo>
                      <a:pt x="669" y="5614"/>
                    </a:lnTo>
                    <a:lnTo>
                      <a:pt x="644" y="5606"/>
                    </a:lnTo>
                    <a:lnTo>
                      <a:pt x="611" y="5606"/>
                    </a:lnTo>
                    <a:lnTo>
                      <a:pt x="585" y="5597"/>
                    </a:lnTo>
                    <a:lnTo>
                      <a:pt x="552" y="5589"/>
                    </a:lnTo>
                    <a:lnTo>
                      <a:pt x="527" y="5581"/>
                    </a:lnTo>
                    <a:lnTo>
                      <a:pt x="502" y="5572"/>
                    </a:lnTo>
                    <a:lnTo>
                      <a:pt x="468" y="5555"/>
                    </a:lnTo>
                    <a:lnTo>
                      <a:pt x="443" y="5547"/>
                    </a:lnTo>
                    <a:lnTo>
                      <a:pt x="418" y="5530"/>
                    </a:lnTo>
                    <a:lnTo>
                      <a:pt x="418" y="5530"/>
                    </a:lnTo>
                    <a:lnTo>
                      <a:pt x="393" y="5522"/>
                    </a:lnTo>
                    <a:lnTo>
                      <a:pt x="360" y="5505"/>
                    </a:lnTo>
                    <a:lnTo>
                      <a:pt x="335" y="5489"/>
                    </a:lnTo>
                    <a:lnTo>
                      <a:pt x="310" y="5472"/>
                    </a:lnTo>
                    <a:lnTo>
                      <a:pt x="285" y="5455"/>
                    </a:lnTo>
                    <a:lnTo>
                      <a:pt x="260" y="5438"/>
                    </a:lnTo>
                    <a:lnTo>
                      <a:pt x="235" y="5413"/>
                    </a:lnTo>
                    <a:lnTo>
                      <a:pt x="210" y="5397"/>
                    </a:lnTo>
                    <a:lnTo>
                      <a:pt x="193" y="5372"/>
                    </a:lnTo>
                    <a:lnTo>
                      <a:pt x="168" y="5355"/>
                    </a:lnTo>
                    <a:lnTo>
                      <a:pt x="143" y="5330"/>
                    </a:lnTo>
                    <a:lnTo>
                      <a:pt x="126" y="5296"/>
                    </a:lnTo>
                    <a:lnTo>
                      <a:pt x="109" y="5280"/>
                    </a:lnTo>
                    <a:lnTo>
                      <a:pt x="93" y="5255"/>
                    </a:lnTo>
                    <a:lnTo>
                      <a:pt x="76" y="5230"/>
                    </a:lnTo>
                    <a:lnTo>
                      <a:pt x="59" y="5205"/>
                    </a:lnTo>
                    <a:lnTo>
                      <a:pt x="42" y="5171"/>
                    </a:lnTo>
                    <a:lnTo>
                      <a:pt x="34" y="5146"/>
                    </a:lnTo>
                    <a:lnTo>
                      <a:pt x="26" y="5121"/>
                    </a:lnTo>
                    <a:lnTo>
                      <a:pt x="17" y="5096"/>
                    </a:lnTo>
                    <a:lnTo>
                      <a:pt x="9" y="5071"/>
                    </a:lnTo>
                    <a:lnTo>
                      <a:pt x="1" y="5037"/>
                    </a:lnTo>
                    <a:lnTo>
                      <a:pt x="1" y="5012"/>
                    </a:lnTo>
                    <a:lnTo>
                      <a:pt x="1" y="4987"/>
                    </a:lnTo>
                    <a:lnTo>
                      <a:pt x="1" y="4962"/>
                    </a:lnTo>
                    <a:lnTo>
                      <a:pt x="1" y="4929"/>
                    </a:lnTo>
                    <a:lnTo>
                      <a:pt x="1" y="4829"/>
                    </a:lnTo>
                    <a:lnTo>
                      <a:pt x="1" y="4804"/>
                    </a:lnTo>
                    <a:lnTo>
                      <a:pt x="1" y="4779"/>
                    </a:lnTo>
                    <a:lnTo>
                      <a:pt x="1" y="4779"/>
                    </a:lnTo>
                    <a:lnTo>
                      <a:pt x="1" y="4753"/>
                    </a:lnTo>
                    <a:lnTo>
                      <a:pt x="1" y="4728"/>
                    </a:lnTo>
                    <a:lnTo>
                      <a:pt x="9" y="4695"/>
                    </a:lnTo>
                    <a:lnTo>
                      <a:pt x="9" y="4670"/>
                    </a:lnTo>
                    <a:lnTo>
                      <a:pt x="17" y="4645"/>
                    </a:lnTo>
                    <a:lnTo>
                      <a:pt x="26" y="4620"/>
                    </a:lnTo>
                    <a:lnTo>
                      <a:pt x="34" y="4595"/>
                    </a:lnTo>
                    <a:lnTo>
                      <a:pt x="42" y="4570"/>
                    </a:lnTo>
                    <a:lnTo>
                      <a:pt x="51" y="4545"/>
                    </a:lnTo>
                    <a:lnTo>
                      <a:pt x="59" y="4520"/>
                    </a:lnTo>
                    <a:lnTo>
                      <a:pt x="67" y="4494"/>
                    </a:lnTo>
                    <a:lnTo>
                      <a:pt x="76" y="4469"/>
                    </a:lnTo>
                    <a:lnTo>
                      <a:pt x="84" y="4453"/>
                    </a:lnTo>
                    <a:lnTo>
                      <a:pt x="93" y="4428"/>
                    </a:lnTo>
                    <a:lnTo>
                      <a:pt x="118" y="4378"/>
                    </a:lnTo>
                    <a:lnTo>
                      <a:pt x="134" y="4336"/>
                    </a:lnTo>
                    <a:lnTo>
                      <a:pt x="159" y="4286"/>
                    </a:lnTo>
                    <a:lnTo>
                      <a:pt x="176" y="4244"/>
                    </a:lnTo>
                    <a:lnTo>
                      <a:pt x="201" y="4202"/>
                    </a:lnTo>
                    <a:lnTo>
                      <a:pt x="226" y="4160"/>
                    </a:lnTo>
                    <a:lnTo>
                      <a:pt x="251" y="4119"/>
                    </a:lnTo>
                    <a:lnTo>
                      <a:pt x="276" y="4077"/>
                    </a:lnTo>
                    <a:lnTo>
                      <a:pt x="293" y="4035"/>
                    </a:lnTo>
                    <a:lnTo>
                      <a:pt x="318" y="4002"/>
                    </a:lnTo>
                    <a:lnTo>
                      <a:pt x="343" y="3968"/>
                    </a:lnTo>
                    <a:lnTo>
                      <a:pt x="377" y="3901"/>
                    </a:lnTo>
                    <a:lnTo>
                      <a:pt x="418" y="3843"/>
                    </a:lnTo>
                    <a:lnTo>
                      <a:pt x="494" y="3734"/>
                    </a:lnTo>
                    <a:lnTo>
                      <a:pt x="560" y="3617"/>
                    </a:lnTo>
                    <a:lnTo>
                      <a:pt x="636" y="3509"/>
                    </a:lnTo>
                    <a:lnTo>
                      <a:pt x="711" y="3392"/>
                    </a:lnTo>
                    <a:lnTo>
                      <a:pt x="786" y="3275"/>
                    </a:lnTo>
                    <a:lnTo>
                      <a:pt x="869" y="3166"/>
                    </a:lnTo>
                    <a:lnTo>
                      <a:pt x="945" y="3049"/>
                    </a:lnTo>
                    <a:lnTo>
                      <a:pt x="1020" y="2932"/>
                    </a:lnTo>
                    <a:lnTo>
                      <a:pt x="1103" y="2824"/>
                    </a:lnTo>
                    <a:lnTo>
                      <a:pt x="1179" y="2707"/>
                    </a:lnTo>
                    <a:lnTo>
                      <a:pt x="1262" y="2598"/>
                    </a:lnTo>
                    <a:lnTo>
                      <a:pt x="1304" y="2540"/>
                    </a:lnTo>
                    <a:lnTo>
                      <a:pt x="1346" y="2481"/>
                    </a:lnTo>
                    <a:lnTo>
                      <a:pt x="1387" y="2431"/>
                    </a:lnTo>
                    <a:lnTo>
                      <a:pt x="1429" y="2373"/>
                    </a:lnTo>
                    <a:lnTo>
                      <a:pt x="1471" y="2314"/>
                    </a:lnTo>
                    <a:lnTo>
                      <a:pt x="1513" y="2264"/>
                    </a:lnTo>
                    <a:lnTo>
                      <a:pt x="1563" y="2205"/>
                    </a:lnTo>
                    <a:lnTo>
                      <a:pt x="1605" y="2155"/>
                    </a:lnTo>
                    <a:lnTo>
                      <a:pt x="1646" y="2097"/>
                    </a:lnTo>
                    <a:lnTo>
                      <a:pt x="1688" y="2047"/>
                    </a:lnTo>
                    <a:lnTo>
                      <a:pt x="1730" y="1988"/>
                    </a:lnTo>
                    <a:lnTo>
                      <a:pt x="1780" y="1938"/>
                    </a:lnTo>
                    <a:lnTo>
                      <a:pt x="1822" y="1880"/>
                    </a:lnTo>
                    <a:lnTo>
                      <a:pt x="1830" y="1871"/>
                    </a:lnTo>
                    <a:lnTo>
                      <a:pt x="1864" y="1830"/>
                    </a:lnTo>
                    <a:lnTo>
                      <a:pt x="1914" y="1771"/>
                    </a:lnTo>
                    <a:lnTo>
                      <a:pt x="1956" y="1721"/>
                    </a:lnTo>
                    <a:lnTo>
                      <a:pt x="2006" y="1671"/>
                    </a:lnTo>
                    <a:lnTo>
                      <a:pt x="2056" y="1621"/>
                    </a:lnTo>
                    <a:lnTo>
                      <a:pt x="2098" y="1562"/>
                    </a:lnTo>
                    <a:lnTo>
                      <a:pt x="2148" y="1512"/>
                    </a:lnTo>
                    <a:lnTo>
                      <a:pt x="2198" y="1462"/>
                    </a:lnTo>
                    <a:lnTo>
                      <a:pt x="2240" y="1412"/>
                    </a:lnTo>
                    <a:lnTo>
                      <a:pt x="2290" y="1362"/>
                    </a:lnTo>
                    <a:lnTo>
                      <a:pt x="2340" y="1312"/>
                    </a:lnTo>
                    <a:lnTo>
                      <a:pt x="2390" y="1261"/>
                    </a:lnTo>
                    <a:lnTo>
                      <a:pt x="2440" y="1211"/>
                    </a:lnTo>
                    <a:lnTo>
                      <a:pt x="2490" y="1161"/>
                    </a:lnTo>
                    <a:lnTo>
                      <a:pt x="2540" y="1119"/>
                    </a:lnTo>
                    <a:lnTo>
                      <a:pt x="2590" y="1069"/>
                    </a:lnTo>
                    <a:lnTo>
                      <a:pt x="2641" y="1019"/>
                    </a:lnTo>
                    <a:lnTo>
                      <a:pt x="2691" y="977"/>
                    </a:lnTo>
                    <a:lnTo>
                      <a:pt x="2749" y="927"/>
                    </a:lnTo>
                    <a:lnTo>
                      <a:pt x="2799" y="877"/>
                    </a:lnTo>
                    <a:lnTo>
                      <a:pt x="2849" y="835"/>
                    </a:lnTo>
                    <a:lnTo>
                      <a:pt x="2908" y="794"/>
                    </a:lnTo>
                    <a:lnTo>
                      <a:pt x="2958" y="744"/>
                    </a:lnTo>
                    <a:lnTo>
                      <a:pt x="3016" y="702"/>
                    </a:lnTo>
                    <a:lnTo>
                      <a:pt x="3067" y="660"/>
                    </a:lnTo>
                    <a:lnTo>
                      <a:pt x="3125" y="618"/>
                    </a:lnTo>
                    <a:lnTo>
                      <a:pt x="3175" y="576"/>
                    </a:lnTo>
                    <a:lnTo>
                      <a:pt x="3234" y="535"/>
                    </a:lnTo>
                    <a:lnTo>
                      <a:pt x="3292" y="493"/>
                    </a:lnTo>
                    <a:lnTo>
                      <a:pt x="3326" y="468"/>
                    </a:lnTo>
                    <a:lnTo>
                      <a:pt x="3359" y="443"/>
                    </a:lnTo>
                    <a:lnTo>
                      <a:pt x="3401" y="418"/>
                    </a:lnTo>
                    <a:lnTo>
                      <a:pt x="3443" y="393"/>
                    </a:lnTo>
                    <a:lnTo>
                      <a:pt x="3484" y="359"/>
                    </a:lnTo>
                    <a:lnTo>
                      <a:pt x="3526" y="334"/>
                    </a:lnTo>
                    <a:lnTo>
                      <a:pt x="3576" y="309"/>
                    </a:lnTo>
                    <a:lnTo>
                      <a:pt x="3618" y="276"/>
                    </a:lnTo>
                    <a:lnTo>
                      <a:pt x="3668" y="251"/>
                    </a:lnTo>
                    <a:lnTo>
                      <a:pt x="3718" y="217"/>
                    </a:lnTo>
                    <a:lnTo>
                      <a:pt x="3768" y="192"/>
                    </a:lnTo>
                    <a:lnTo>
                      <a:pt x="3793" y="175"/>
                    </a:lnTo>
                    <a:lnTo>
                      <a:pt x="3827" y="167"/>
                    </a:lnTo>
                    <a:lnTo>
                      <a:pt x="3852" y="150"/>
                    </a:lnTo>
                    <a:lnTo>
                      <a:pt x="3877" y="142"/>
                    </a:lnTo>
                    <a:lnTo>
                      <a:pt x="3902" y="125"/>
                    </a:lnTo>
                    <a:lnTo>
                      <a:pt x="3927" y="117"/>
                    </a:lnTo>
                    <a:lnTo>
                      <a:pt x="3960" y="100"/>
                    </a:lnTo>
                    <a:lnTo>
                      <a:pt x="3986" y="92"/>
                    </a:lnTo>
                    <a:lnTo>
                      <a:pt x="4011" y="84"/>
                    </a:lnTo>
                    <a:lnTo>
                      <a:pt x="4036" y="67"/>
                    </a:lnTo>
                    <a:lnTo>
                      <a:pt x="4069" y="58"/>
                    </a:lnTo>
                    <a:lnTo>
                      <a:pt x="4094" y="50"/>
                    </a:lnTo>
                    <a:lnTo>
                      <a:pt x="4128" y="42"/>
                    </a:lnTo>
                    <a:lnTo>
                      <a:pt x="4153" y="25"/>
                    </a:lnTo>
                    <a:lnTo>
                      <a:pt x="4178" y="17"/>
                    </a:lnTo>
                    <a:lnTo>
                      <a:pt x="4211" y="8"/>
                    </a:lnTo>
                    <a:lnTo>
                      <a:pt x="4236" y="0"/>
                    </a:lnTo>
                    <a:lnTo>
                      <a:pt x="4270" y="0"/>
                    </a:lnTo>
                    <a:lnTo>
                      <a:pt x="4278" y="0"/>
                    </a:lnTo>
                    <a:lnTo>
                      <a:pt x="4295" y="0"/>
                    </a:lnTo>
                    <a:lnTo>
                      <a:pt x="4328" y="0"/>
                    </a:lnTo>
                    <a:lnTo>
                      <a:pt x="4353" y="0"/>
                    </a:lnTo>
                    <a:lnTo>
                      <a:pt x="4387" y="0"/>
                    </a:lnTo>
                    <a:lnTo>
                      <a:pt x="4412" y="0"/>
                    </a:lnTo>
                    <a:lnTo>
                      <a:pt x="4529" y="0"/>
                    </a:lnTo>
                    <a:lnTo>
                      <a:pt x="4562" y="0"/>
                    </a:lnTo>
                    <a:lnTo>
                      <a:pt x="4587" y="0"/>
                    </a:lnTo>
                    <a:lnTo>
                      <a:pt x="4620" y="0"/>
                    </a:lnTo>
                    <a:lnTo>
                      <a:pt x="4646" y="0"/>
                    </a:lnTo>
                    <a:lnTo>
                      <a:pt x="4679" y="8"/>
                    </a:lnTo>
                    <a:lnTo>
                      <a:pt x="4704" y="17"/>
                    </a:lnTo>
                    <a:lnTo>
                      <a:pt x="4737" y="25"/>
                    </a:lnTo>
                    <a:lnTo>
                      <a:pt x="4762" y="33"/>
                    </a:lnTo>
                    <a:lnTo>
                      <a:pt x="4796" y="50"/>
                    </a:lnTo>
                    <a:lnTo>
                      <a:pt x="4821" y="58"/>
                    </a:lnTo>
                    <a:lnTo>
                      <a:pt x="4846" y="75"/>
                    </a:lnTo>
                    <a:lnTo>
                      <a:pt x="4871" y="92"/>
                    </a:lnTo>
                    <a:lnTo>
                      <a:pt x="4879" y="109"/>
                    </a:lnTo>
                    <a:lnTo>
                      <a:pt x="4888" y="125"/>
                    </a:lnTo>
                    <a:lnTo>
                      <a:pt x="4896" y="142"/>
                    </a:lnTo>
                    <a:lnTo>
                      <a:pt x="4904" y="159"/>
                    </a:lnTo>
                    <a:lnTo>
                      <a:pt x="4904" y="175"/>
                    </a:lnTo>
                    <a:lnTo>
                      <a:pt x="4913" y="192"/>
                    </a:lnTo>
                    <a:lnTo>
                      <a:pt x="4930" y="284"/>
                    </a:lnTo>
                    <a:lnTo>
                      <a:pt x="4838" y="292"/>
                    </a:lnTo>
                    <a:lnTo>
                      <a:pt x="4796" y="292"/>
                    </a:lnTo>
                    <a:lnTo>
                      <a:pt x="4779" y="292"/>
                    </a:lnTo>
                    <a:lnTo>
                      <a:pt x="4779" y="292"/>
                    </a:lnTo>
                    <a:lnTo>
                      <a:pt x="4762" y="292"/>
                    </a:lnTo>
                    <a:lnTo>
                      <a:pt x="4762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21" y="284"/>
                    </a:lnTo>
                    <a:lnTo>
                      <a:pt x="4729" y="284"/>
                    </a:lnTo>
                    <a:lnTo>
                      <a:pt x="4704" y="276"/>
                    </a:lnTo>
                    <a:lnTo>
                      <a:pt x="4712" y="276"/>
                    </a:lnTo>
                    <a:lnTo>
                      <a:pt x="4687" y="267"/>
                    </a:lnTo>
                    <a:lnTo>
                      <a:pt x="4696" y="267"/>
                    </a:lnTo>
                    <a:lnTo>
                      <a:pt x="4671" y="259"/>
                    </a:lnTo>
                    <a:lnTo>
                      <a:pt x="4671" y="259"/>
                    </a:lnTo>
                    <a:lnTo>
                      <a:pt x="4654" y="251"/>
                    </a:lnTo>
                    <a:lnTo>
                      <a:pt x="4654" y="251"/>
                    </a:lnTo>
                    <a:lnTo>
                      <a:pt x="4629" y="251"/>
                    </a:lnTo>
                    <a:lnTo>
                      <a:pt x="4637" y="251"/>
                    </a:lnTo>
                    <a:lnTo>
                      <a:pt x="4612" y="251"/>
                    </a:lnTo>
                    <a:lnTo>
                      <a:pt x="4620" y="251"/>
                    </a:lnTo>
                    <a:lnTo>
                      <a:pt x="4595" y="251"/>
                    </a:lnTo>
                    <a:lnTo>
                      <a:pt x="4595" y="251"/>
                    </a:lnTo>
                    <a:lnTo>
                      <a:pt x="4579" y="251"/>
                    </a:lnTo>
                    <a:lnTo>
                      <a:pt x="4478" y="251"/>
                    </a:lnTo>
                    <a:lnTo>
                      <a:pt x="4453" y="251"/>
                    </a:lnTo>
                    <a:lnTo>
                      <a:pt x="4453" y="251"/>
                    </a:lnTo>
                    <a:lnTo>
                      <a:pt x="4428" y="251"/>
                    </a:lnTo>
                    <a:lnTo>
                      <a:pt x="4412" y="251"/>
                    </a:lnTo>
                    <a:lnTo>
                      <a:pt x="4412" y="251"/>
                    </a:lnTo>
                    <a:lnTo>
                      <a:pt x="4387" y="251"/>
                    </a:lnTo>
                    <a:lnTo>
                      <a:pt x="4361" y="251"/>
                    </a:lnTo>
                    <a:lnTo>
                      <a:pt x="4361" y="251"/>
                    </a:lnTo>
                    <a:lnTo>
                      <a:pt x="4336" y="251"/>
                    </a:lnTo>
                    <a:lnTo>
                      <a:pt x="4320" y="251"/>
                    </a:lnTo>
                    <a:lnTo>
                      <a:pt x="4320" y="251"/>
                    </a:lnTo>
                    <a:lnTo>
                      <a:pt x="4295" y="259"/>
                    </a:lnTo>
                    <a:lnTo>
                      <a:pt x="4270" y="267"/>
                    </a:lnTo>
                    <a:lnTo>
                      <a:pt x="4270" y="267"/>
                    </a:lnTo>
                    <a:lnTo>
                      <a:pt x="4270" y="309"/>
                    </a:lnTo>
                    <a:lnTo>
                      <a:pt x="4253" y="309"/>
                    </a:lnTo>
                    <a:lnTo>
                      <a:pt x="4228" y="317"/>
                    </a:lnTo>
                    <a:lnTo>
                      <a:pt x="4203" y="326"/>
                    </a:lnTo>
                    <a:lnTo>
                      <a:pt x="4178" y="334"/>
                    </a:lnTo>
                    <a:lnTo>
                      <a:pt x="4153" y="351"/>
                    </a:lnTo>
                    <a:lnTo>
                      <a:pt x="4128" y="359"/>
                    </a:lnTo>
                    <a:lnTo>
                      <a:pt x="4111" y="368"/>
                    </a:lnTo>
                    <a:lnTo>
                      <a:pt x="4086" y="376"/>
                    </a:lnTo>
                    <a:lnTo>
                      <a:pt x="4061" y="393"/>
                    </a:lnTo>
                    <a:lnTo>
                      <a:pt x="4036" y="401"/>
                    </a:lnTo>
                    <a:lnTo>
                      <a:pt x="4011" y="409"/>
                    </a:lnTo>
                    <a:lnTo>
                      <a:pt x="3994" y="426"/>
                    </a:lnTo>
                    <a:lnTo>
                      <a:pt x="3969" y="434"/>
                    </a:lnTo>
                    <a:lnTo>
                      <a:pt x="3944" y="451"/>
                    </a:lnTo>
                    <a:lnTo>
                      <a:pt x="3919" y="459"/>
                    </a:lnTo>
                    <a:lnTo>
                      <a:pt x="3877" y="485"/>
                    </a:lnTo>
                    <a:lnTo>
                      <a:pt x="3827" y="518"/>
                    </a:lnTo>
                    <a:lnTo>
                      <a:pt x="3785" y="543"/>
                    </a:lnTo>
                    <a:lnTo>
                      <a:pt x="3743" y="568"/>
                    </a:lnTo>
                    <a:lnTo>
                      <a:pt x="3701" y="593"/>
                    </a:lnTo>
                    <a:lnTo>
                      <a:pt x="3660" y="627"/>
                    </a:lnTo>
                    <a:lnTo>
                      <a:pt x="3626" y="652"/>
                    </a:lnTo>
                    <a:lnTo>
                      <a:pt x="3585" y="677"/>
                    </a:lnTo>
                    <a:lnTo>
                      <a:pt x="3551" y="702"/>
                    </a:lnTo>
                    <a:lnTo>
                      <a:pt x="3518" y="727"/>
                    </a:lnTo>
                    <a:lnTo>
                      <a:pt x="3484" y="752"/>
                    </a:lnTo>
                    <a:lnTo>
                      <a:pt x="3426" y="794"/>
                    </a:lnTo>
                    <a:lnTo>
                      <a:pt x="3376" y="835"/>
                    </a:lnTo>
                    <a:lnTo>
                      <a:pt x="3326" y="869"/>
                    </a:lnTo>
                    <a:lnTo>
                      <a:pt x="3275" y="911"/>
                    </a:lnTo>
                    <a:lnTo>
                      <a:pt x="3225" y="952"/>
                    </a:lnTo>
                    <a:lnTo>
                      <a:pt x="3175" y="1002"/>
                    </a:lnTo>
                    <a:lnTo>
                      <a:pt x="3125" y="1044"/>
                    </a:lnTo>
                    <a:lnTo>
                      <a:pt x="3075" y="1086"/>
                    </a:lnTo>
                    <a:lnTo>
                      <a:pt x="3025" y="1128"/>
                    </a:lnTo>
                    <a:lnTo>
                      <a:pt x="2975" y="1178"/>
                    </a:lnTo>
                    <a:lnTo>
                      <a:pt x="2925" y="1220"/>
                    </a:lnTo>
                    <a:lnTo>
                      <a:pt x="2874" y="1261"/>
                    </a:lnTo>
                    <a:lnTo>
                      <a:pt x="2824" y="1312"/>
                    </a:lnTo>
                    <a:lnTo>
                      <a:pt x="2783" y="1362"/>
                    </a:lnTo>
                    <a:lnTo>
                      <a:pt x="2732" y="1403"/>
                    </a:lnTo>
                    <a:lnTo>
                      <a:pt x="2682" y="1454"/>
                    </a:lnTo>
                    <a:lnTo>
                      <a:pt x="2641" y="1504"/>
                    </a:lnTo>
                    <a:lnTo>
                      <a:pt x="2590" y="1545"/>
                    </a:lnTo>
                    <a:lnTo>
                      <a:pt x="2549" y="1596"/>
                    </a:lnTo>
                    <a:lnTo>
                      <a:pt x="2499" y="1646"/>
                    </a:lnTo>
                    <a:lnTo>
                      <a:pt x="2457" y="1696"/>
                    </a:lnTo>
                    <a:lnTo>
                      <a:pt x="2407" y="1746"/>
                    </a:lnTo>
                    <a:lnTo>
                      <a:pt x="2365" y="1796"/>
                    </a:lnTo>
                    <a:lnTo>
                      <a:pt x="2323" y="1846"/>
                    </a:lnTo>
                    <a:lnTo>
                      <a:pt x="2273" y="1896"/>
                    </a:lnTo>
                    <a:lnTo>
                      <a:pt x="2231" y="1955"/>
                    </a:lnTo>
                    <a:lnTo>
                      <a:pt x="2189" y="2005"/>
                    </a:lnTo>
                    <a:lnTo>
                      <a:pt x="2148" y="2055"/>
                    </a:lnTo>
                    <a:lnTo>
                      <a:pt x="2114" y="2097"/>
                    </a:lnTo>
                    <a:lnTo>
                      <a:pt x="2106" y="2105"/>
                    </a:lnTo>
                    <a:lnTo>
                      <a:pt x="2064" y="2164"/>
                    </a:lnTo>
                    <a:lnTo>
                      <a:pt x="2014" y="2214"/>
                    </a:lnTo>
                    <a:lnTo>
                      <a:pt x="1972" y="2264"/>
                    </a:lnTo>
                    <a:lnTo>
                      <a:pt x="1930" y="2322"/>
                    </a:lnTo>
                    <a:lnTo>
                      <a:pt x="1889" y="2373"/>
                    </a:lnTo>
                    <a:lnTo>
                      <a:pt x="1855" y="2431"/>
                    </a:lnTo>
                    <a:lnTo>
                      <a:pt x="1813" y="2481"/>
                    </a:lnTo>
                    <a:lnTo>
                      <a:pt x="1772" y="2540"/>
                    </a:lnTo>
                    <a:lnTo>
                      <a:pt x="1730" y="2590"/>
                    </a:lnTo>
                    <a:lnTo>
                      <a:pt x="1688" y="2648"/>
                    </a:lnTo>
                    <a:lnTo>
                      <a:pt x="1646" y="2707"/>
                    </a:lnTo>
                    <a:lnTo>
                      <a:pt x="1613" y="2757"/>
                    </a:lnTo>
                    <a:lnTo>
                      <a:pt x="1571" y="2815"/>
                    </a:lnTo>
                    <a:lnTo>
                      <a:pt x="1496" y="2924"/>
                    </a:lnTo>
                    <a:lnTo>
                      <a:pt x="1412" y="3041"/>
                    </a:lnTo>
                    <a:lnTo>
                      <a:pt x="1337" y="3149"/>
                    </a:lnTo>
                    <a:lnTo>
                      <a:pt x="1262" y="3266"/>
                    </a:lnTo>
                    <a:lnTo>
                      <a:pt x="1187" y="3375"/>
                    </a:lnTo>
                    <a:lnTo>
                      <a:pt x="1112" y="3492"/>
                    </a:lnTo>
                    <a:lnTo>
                      <a:pt x="1045" y="3601"/>
                    </a:lnTo>
                    <a:lnTo>
                      <a:pt x="970" y="3718"/>
                    </a:lnTo>
                    <a:lnTo>
                      <a:pt x="895" y="3835"/>
                    </a:lnTo>
                    <a:lnTo>
                      <a:pt x="828" y="3943"/>
                    </a:lnTo>
                    <a:lnTo>
                      <a:pt x="753" y="4060"/>
                    </a:lnTo>
                    <a:lnTo>
                      <a:pt x="719" y="4119"/>
                    </a:lnTo>
                    <a:lnTo>
                      <a:pt x="686" y="4177"/>
                    </a:lnTo>
                    <a:lnTo>
                      <a:pt x="661" y="4210"/>
                    </a:lnTo>
                    <a:lnTo>
                      <a:pt x="644" y="4244"/>
                    </a:lnTo>
                    <a:lnTo>
                      <a:pt x="627" y="4277"/>
                    </a:lnTo>
                    <a:lnTo>
                      <a:pt x="602" y="4319"/>
                    </a:lnTo>
                    <a:lnTo>
                      <a:pt x="585" y="4352"/>
                    </a:lnTo>
                    <a:lnTo>
                      <a:pt x="560" y="4386"/>
                    </a:lnTo>
                    <a:lnTo>
                      <a:pt x="544" y="4428"/>
                    </a:lnTo>
                    <a:lnTo>
                      <a:pt x="527" y="4469"/>
                    </a:lnTo>
                    <a:lnTo>
                      <a:pt x="510" y="4503"/>
                    </a:lnTo>
                    <a:lnTo>
                      <a:pt x="494" y="4545"/>
                    </a:lnTo>
                    <a:lnTo>
                      <a:pt x="477" y="4578"/>
                    </a:lnTo>
                    <a:lnTo>
                      <a:pt x="468" y="4603"/>
                    </a:lnTo>
                    <a:lnTo>
                      <a:pt x="460" y="4620"/>
                    </a:lnTo>
                    <a:lnTo>
                      <a:pt x="452" y="4636"/>
                    </a:lnTo>
                    <a:lnTo>
                      <a:pt x="443" y="4653"/>
                    </a:lnTo>
                    <a:lnTo>
                      <a:pt x="443" y="4678"/>
                    </a:lnTo>
                    <a:lnTo>
                      <a:pt x="435" y="4695"/>
                    </a:lnTo>
                    <a:lnTo>
                      <a:pt x="435" y="4712"/>
                    </a:lnTo>
                    <a:lnTo>
                      <a:pt x="427" y="4728"/>
                    </a:lnTo>
                    <a:lnTo>
                      <a:pt x="427" y="4745"/>
                    </a:lnTo>
                    <a:lnTo>
                      <a:pt x="427" y="4770"/>
                    </a:lnTo>
                    <a:lnTo>
                      <a:pt x="427" y="4779"/>
                    </a:lnTo>
                    <a:lnTo>
                      <a:pt x="427" y="4804"/>
                    </a:lnTo>
                    <a:lnTo>
                      <a:pt x="427" y="4812"/>
                    </a:lnTo>
                    <a:lnTo>
                      <a:pt x="427" y="4837"/>
                    </a:lnTo>
                    <a:lnTo>
                      <a:pt x="427" y="4837"/>
                    </a:lnTo>
                    <a:lnTo>
                      <a:pt x="427" y="4845"/>
                    </a:lnTo>
                    <a:lnTo>
                      <a:pt x="427" y="4845"/>
                    </a:lnTo>
                    <a:lnTo>
                      <a:pt x="427" y="4862"/>
                    </a:lnTo>
                    <a:lnTo>
                      <a:pt x="427" y="4962"/>
                    </a:lnTo>
                    <a:lnTo>
                      <a:pt x="427" y="4971"/>
                    </a:lnTo>
                    <a:lnTo>
                      <a:pt x="427" y="4979"/>
                    </a:lnTo>
                    <a:lnTo>
                      <a:pt x="427" y="4996"/>
                    </a:lnTo>
                    <a:lnTo>
                      <a:pt x="427" y="5004"/>
                    </a:lnTo>
                    <a:lnTo>
                      <a:pt x="427" y="5012"/>
                    </a:lnTo>
                    <a:lnTo>
                      <a:pt x="427" y="5021"/>
                    </a:lnTo>
                    <a:lnTo>
                      <a:pt x="427" y="5029"/>
                    </a:lnTo>
                    <a:lnTo>
                      <a:pt x="427" y="5037"/>
                    </a:lnTo>
                    <a:lnTo>
                      <a:pt x="435" y="5046"/>
                    </a:lnTo>
                    <a:lnTo>
                      <a:pt x="443" y="5054"/>
                    </a:lnTo>
                    <a:lnTo>
                      <a:pt x="443" y="5063"/>
                    </a:lnTo>
                    <a:lnTo>
                      <a:pt x="460" y="5079"/>
                    </a:lnTo>
                    <a:lnTo>
                      <a:pt x="468" y="5096"/>
                    </a:lnTo>
                    <a:lnTo>
                      <a:pt x="485" y="5104"/>
                    </a:lnTo>
                    <a:lnTo>
                      <a:pt x="494" y="5121"/>
                    </a:lnTo>
                    <a:lnTo>
                      <a:pt x="510" y="5129"/>
                    </a:lnTo>
                    <a:lnTo>
                      <a:pt x="519" y="5138"/>
                    </a:lnTo>
                    <a:lnTo>
                      <a:pt x="535" y="5154"/>
                    </a:lnTo>
                    <a:lnTo>
                      <a:pt x="544" y="5163"/>
                    </a:lnTo>
                    <a:lnTo>
                      <a:pt x="560" y="5171"/>
                    </a:lnTo>
                    <a:lnTo>
                      <a:pt x="569" y="5180"/>
                    </a:lnTo>
                    <a:lnTo>
                      <a:pt x="585" y="5188"/>
                    </a:lnTo>
                    <a:lnTo>
                      <a:pt x="602" y="5196"/>
                    </a:lnTo>
                    <a:lnTo>
                      <a:pt x="619" y="5205"/>
                    </a:lnTo>
                    <a:lnTo>
                      <a:pt x="627" y="5205"/>
                    </a:lnTo>
                    <a:lnTo>
                      <a:pt x="644" y="5213"/>
                    </a:lnTo>
                    <a:lnTo>
                      <a:pt x="661" y="5213"/>
                    </a:lnTo>
                    <a:lnTo>
                      <a:pt x="677" y="5221"/>
                    </a:lnTo>
                    <a:lnTo>
                      <a:pt x="694" y="5221"/>
                    </a:lnTo>
                    <a:lnTo>
                      <a:pt x="711" y="5221"/>
                    </a:lnTo>
                    <a:lnTo>
                      <a:pt x="711" y="5221"/>
                    </a:lnTo>
                    <a:lnTo>
                      <a:pt x="727" y="5221"/>
                    </a:lnTo>
                    <a:lnTo>
                      <a:pt x="753" y="5221"/>
                    </a:lnTo>
                    <a:lnTo>
                      <a:pt x="744" y="5221"/>
                    </a:lnTo>
                    <a:lnTo>
                      <a:pt x="761" y="5221"/>
                    </a:lnTo>
                    <a:lnTo>
                      <a:pt x="786" y="5221"/>
                    </a:lnTo>
                    <a:lnTo>
                      <a:pt x="786" y="5221"/>
                    </a:lnTo>
                    <a:lnTo>
                      <a:pt x="803" y="5221"/>
                    </a:lnTo>
                    <a:lnTo>
                      <a:pt x="828" y="5221"/>
                    </a:lnTo>
                    <a:lnTo>
                      <a:pt x="970" y="5221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4797909" y="8641444"/>
                <a:ext cx="208162" cy="177678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3602" extrusionOk="0">
                    <a:moveTo>
                      <a:pt x="235" y="1295"/>
                    </a:moveTo>
                    <a:lnTo>
                      <a:pt x="293" y="1321"/>
                    </a:lnTo>
                    <a:lnTo>
                      <a:pt x="301" y="1321"/>
                    </a:lnTo>
                    <a:lnTo>
                      <a:pt x="318" y="1362"/>
                    </a:lnTo>
                    <a:lnTo>
                      <a:pt x="343" y="1404"/>
                    </a:lnTo>
                    <a:lnTo>
                      <a:pt x="360" y="1446"/>
                    </a:lnTo>
                    <a:lnTo>
                      <a:pt x="385" y="1488"/>
                    </a:lnTo>
                    <a:lnTo>
                      <a:pt x="402" y="1529"/>
                    </a:lnTo>
                    <a:lnTo>
                      <a:pt x="427" y="1571"/>
                    </a:lnTo>
                    <a:lnTo>
                      <a:pt x="452" y="1613"/>
                    </a:lnTo>
                    <a:lnTo>
                      <a:pt x="477" y="1655"/>
                    </a:lnTo>
                    <a:lnTo>
                      <a:pt x="502" y="1696"/>
                    </a:lnTo>
                    <a:lnTo>
                      <a:pt x="527" y="1738"/>
                    </a:lnTo>
                    <a:lnTo>
                      <a:pt x="552" y="1780"/>
                    </a:lnTo>
                    <a:lnTo>
                      <a:pt x="585" y="1822"/>
                    </a:lnTo>
                    <a:lnTo>
                      <a:pt x="611" y="1864"/>
                    </a:lnTo>
                    <a:lnTo>
                      <a:pt x="644" y="1905"/>
                    </a:lnTo>
                    <a:lnTo>
                      <a:pt x="652" y="1922"/>
                    </a:lnTo>
                    <a:lnTo>
                      <a:pt x="669" y="1939"/>
                    </a:lnTo>
                    <a:lnTo>
                      <a:pt x="702" y="1980"/>
                    </a:lnTo>
                    <a:lnTo>
                      <a:pt x="736" y="2022"/>
                    </a:lnTo>
                    <a:lnTo>
                      <a:pt x="769" y="2056"/>
                    </a:lnTo>
                    <a:lnTo>
                      <a:pt x="803" y="2097"/>
                    </a:lnTo>
                    <a:lnTo>
                      <a:pt x="836" y="2131"/>
                    </a:lnTo>
                    <a:lnTo>
                      <a:pt x="869" y="2173"/>
                    </a:lnTo>
                    <a:lnTo>
                      <a:pt x="903" y="2206"/>
                    </a:lnTo>
                    <a:lnTo>
                      <a:pt x="936" y="2248"/>
                    </a:lnTo>
                    <a:lnTo>
                      <a:pt x="978" y="2281"/>
                    </a:lnTo>
                    <a:lnTo>
                      <a:pt x="1012" y="2315"/>
                    </a:lnTo>
                    <a:lnTo>
                      <a:pt x="1053" y="2348"/>
                    </a:lnTo>
                    <a:lnTo>
                      <a:pt x="1087" y="2381"/>
                    </a:lnTo>
                    <a:lnTo>
                      <a:pt x="1128" y="2415"/>
                    </a:lnTo>
                    <a:lnTo>
                      <a:pt x="1162" y="2448"/>
                    </a:lnTo>
                    <a:lnTo>
                      <a:pt x="1204" y="2482"/>
                    </a:lnTo>
                    <a:lnTo>
                      <a:pt x="1245" y="2515"/>
                    </a:lnTo>
                    <a:lnTo>
                      <a:pt x="1287" y="2540"/>
                    </a:lnTo>
                    <a:lnTo>
                      <a:pt x="1329" y="2574"/>
                    </a:lnTo>
                    <a:lnTo>
                      <a:pt x="1371" y="2607"/>
                    </a:lnTo>
                    <a:lnTo>
                      <a:pt x="1371" y="2607"/>
                    </a:lnTo>
                    <a:lnTo>
                      <a:pt x="1413" y="2632"/>
                    </a:lnTo>
                    <a:lnTo>
                      <a:pt x="1454" y="2657"/>
                    </a:lnTo>
                    <a:lnTo>
                      <a:pt x="1496" y="2691"/>
                    </a:lnTo>
                    <a:lnTo>
                      <a:pt x="1538" y="2716"/>
                    </a:lnTo>
                    <a:lnTo>
                      <a:pt x="1580" y="2741"/>
                    </a:lnTo>
                    <a:lnTo>
                      <a:pt x="1621" y="2766"/>
                    </a:lnTo>
                    <a:lnTo>
                      <a:pt x="1663" y="2791"/>
                    </a:lnTo>
                    <a:lnTo>
                      <a:pt x="1705" y="2816"/>
                    </a:lnTo>
                    <a:lnTo>
                      <a:pt x="1747" y="2833"/>
                    </a:lnTo>
                    <a:lnTo>
                      <a:pt x="1797" y="2858"/>
                    </a:lnTo>
                    <a:lnTo>
                      <a:pt x="1839" y="2883"/>
                    </a:lnTo>
                    <a:lnTo>
                      <a:pt x="1880" y="2899"/>
                    </a:lnTo>
                    <a:lnTo>
                      <a:pt x="1922" y="2916"/>
                    </a:lnTo>
                    <a:lnTo>
                      <a:pt x="1972" y="2933"/>
                    </a:lnTo>
                    <a:lnTo>
                      <a:pt x="2014" y="2950"/>
                    </a:lnTo>
                    <a:lnTo>
                      <a:pt x="2056" y="2966"/>
                    </a:lnTo>
                    <a:lnTo>
                      <a:pt x="2106" y="2983"/>
                    </a:lnTo>
                    <a:lnTo>
                      <a:pt x="2148" y="3000"/>
                    </a:lnTo>
                    <a:lnTo>
                      <a:pt x="2189" y="3016"/>
                    </a:lnTo>
                    <a:lnTo>
                      <a:pt x="2240" y="3025"/>
                    </a:lnTo>
                    <a:lnTo>
                      <a:pt x="2281" y="3041"/>
                    </a:lnTo>
                    <a:lnTo>
                      <a:pt x="2323" y="3050"/>
                    </a:lnTo>
                    <a:lnTo>
                      <a:pt x="2331" y="3050"/>
                    </a:lnTo>
                    <a:lnTo>
                      <a:pt x="2373" y="3058"/>
                    </a:lnTo>
                    <a:lnTo>
                      <a:pt x="2415" y="3067"/>
                    </a:lnTo>
                    <a:lnTo>
                      <a:pt x="2457" y="3075"/>
                    </a:lnTo>
                    <a:lnTo>
                      <a:pt x="2482" y="3075"/>
                    </a:lnTo>
                    <a:lnTo>
                      <a:pt x="2507" y="3075"/>
                    </a:lnTo>
                    <a:lnTo>
                      <a:pt x="2524" y="3075"/>
                    </a:lnTo>
                    <a:lnTo>
                      <a:pt x="2549" y="3075"/>
                    </a:lnTo>
                    <a:lnTo>
                      <a:pt x="2574" y="3075"/>
                    </a:lnTo>
                    <a:lnTo>
                      <a:pt x="2590" y="3075"/>
                    </a:lnTo>
                    <a:lnTo>
                      <a:pt x="2624" y="3075"/>
                    </a:lnTo>
                    <a:lnTo>
                      <a:pt x="2649" y="3075"/>
                    </a:lnTo>
                    <a:lnTo>
                      <a:pt x="2858" y="3075"/>
                    </a:lnTo>
                    <a:lnTo>
                      <a:pt x="2883" y="3075"/>
                    </a:lnTo>
                    <a:lnTo>
                      <a:pt x="2908" y="3075"/>
                    </a:lnTo>
                    <a:lnTo>
                      <a:pt x="2933" y="3075"/>
                    </a:lnTo>
                    <a:lnTo>
                      <a:pt x="2958" y="3075"/>
                    </a:lnTo>
                    <a:lnTo>
                      <a:pt x="2975" y="3075"/>
                    </a:lnTo>
                    <a:lnTo>
                      <a:pt x="3000" y="3075"/>
                    </a:lnTo>
                    <a:lnTo>
                      <a:pt x="3025" y="3075"/>
                    </a:lnTo>
                    <a:lnTo>
                      <a:pt x="3042" y="3075"/>
                    </a:lnTo>
                    <a:lnTo>
                      <a:pt x="3067" y="3075"/>
                    </a:lnTo>
                    <a:lnTo>
                      <a:pt x="3083" y="3067"/>
                    </a:lnTo>
                    <a:lnTo>
                      <a:pt x="3100" y="3067"/>
                    </a:lnTo>
                    <a:lnTo>
                      <a:pt x="3125" y="3058"/>
                    </a:lnTo>
                    <a:lnTo>
                      <a:pt x="3142" y="3050"/>
                    </a:lnTo>
                    <a:lnTo>
                      <a:pt x="3158" y="3041"/>
                    </a:lnTo>
                    <a:lnTo>
                      <a:pt x="3184" y="3033"/>
                    </a:lnTo>
                    <a:lnTo>
                      <a:pt x="3200" y="3025"/>
                    </a:lnTo>
                    <a:lnTo>
                      <a:pt x="3217" y="3025"/>
                    </a:lnTo>
                    <a:lnTo>
                      <a:pt x="3225" y="3025"/>
                    </a:lnTo>
                    <a:lnTo>
                      <a:pt x="3234" y="3025"/>
                    </a:lnTo>
                    <a:lnTo>
                      <a:pt x="3250" y="3008"/>
                    </a:lnTo>
                    <a:lnTo>
                      <a:pt x="3250" y="3008"/>
                    </a:lnTo>
                    <a:lnTo>
                      <a:pt x="3267" y="3000"/>
                    </a:lnTo>
                    <a:lnTo>
                      <a:pt x="3284" y="2991"/>
                    </a:lnTo>
                    <a:lnTo>
                      <a:pt x="3284" y="2991"/>
                    </a:lnTo>
                    <a:lnTo>
                      <a:pt x="3309" y="2983"/>
                    </a:lnTo>
                    <a:lnTo>
                      <a:pt x="3326" y="2975"/>
                    </a:lnTo>
                    <a:lnTo>
                      <a:pt x="3326" y="2975"/>
                    </a:lnTo>
                    <a:lnTo>
                      <a:pt x="3342" y="2958"/>
                    </a:lnTo>
                    <a:lnTo>
                      <a:pt x="3359" y="2950"/>
                    </a:lnTo>
                    <a:lnTo>
                      <a:pt x="3359" y="2950"/>
                    </a:lnTo>
                    <a:lnTo>
                      <a:pt x="3376" y="2941"/>
                    </a:lnTo>
                    <a:lnTo>
                      <a:pt x="3392" y="2924"/>
                    </a:lnTo>
                    <a:lnTo>
                      <a:pt x="3392" y="2924"/>
                    </a:lnTo>
                    <a:lnTo>
                      <a:pt x="3409" y="2916"/>
                    </a:lnTo>
                    <a:lnTo>
                      <a:pt x="3426" y="2899"/>
                    </a:lnTo>
                    <a:lnTo>
                      <a:pt x="3426" y="2899"/>
                    </a:lnTo>
                    <a:lnTo>
                      <a:pt x="3443" y="2891"/>
                    </a:lnTo>
                    <a:lnTo>
                      <a:pt x="3459" y="2874"/>
                    </a:lnTo>
                    <a:lnTo>
                      <a:pt x="3459" y="2874"/>
                    </a:lnTo>
                    <a:lnTo>
                      <a:pt x="3476" y="2858"/>
                    </a:lnTo>
                    <a:lnTo>
                      <a:pt x="3493" y="2849"/>
                    </a:lnTo>
                    <a:lnTo>
                      <a:pt x="3493" y="2849"/>
                    </a:lnTo>
                    <a:lnTo>
                      <a:pt x="3501" y="2833"/>
                    </a:lnTo>
                    <a:lnTo>
                      <a:pt x="3518" y="2816"/>
                    </a:lnTo>
                    <a:lnTo>
                      <a:pt x="3518" y="2816"/>
                    </a:lnTo>
                    <a:lnTo>
                      <a:pt x="3534" y="2799"/>
                    </a:lnTo>
                    <a:lnTo>
                      <a:pt x="3543" y="2791"/>
                    </a:lnTo>
                    <a:lnTo>
                      <a:pt x="3543" y="2791"/>
                    </a:lnTo>
                    <a:lnTo>
                      <a:pt x="3559" y="2774"/>
                    </a:lnTo>
                    <a:lnTo>
                      <a:pt x="3576" y="2757"/>
                    </a:lnTo>
                    <a:lnTo>
                      <a:pt x="3576" y="2757"/>
                    </a:lnTo>
                    <a:lnTo>
                      <a:pt x="3585" y="2741"/>
                    </a:lnTo>
                    <a:lnTo>
                      <a:pt x="3585" y="2741"/>
                    </a:lnTo>
                    <a:lnTo>
                      <a:pt x="3593" y="2724"/>
                    </a:lnTo>
                    <a:lnTo>
                      <a:pt x="3593" y="2724"/>
                    </a:lnTo>
                    <a:lnTo>
                      <a:pt x="3610" y="2707"/>
                    </a:lnTo>
                    <a:lnTo>
                      <a:pt x="3618" y="2691"/>
                    </a:lnTo>
                    <a:lnTo>
                      <a:pt x="3618" y="2691"/>
                    </a:lnTo>
                    <a:lnTo>
                      <a:pt x="3635" y="2674"/>
                    </a:lnTo>
                    <a:lnTo>
                      <a:pt x="3643" y="2657"/>
                    </a:lnTo>
                    <a:lnTo>
                      <a:pt x="3643" y="2657"/>
                    </a:lnTo>
                    <a:lnTo>
                      <a:pt x="3660" y="2640"/>
                    </a:lnTo>
                    <a:lnTo>
                      <a:pt x="3668" y="2624"/>
                    </a:lnTo>
                    <a:lnTo>
                      <a:pt x="3668" y="2624"/>
                    </a:lnTo>
                    <a:lnTo>
                      <a:pt x="3676" y="2607"/>
                    </a:lnTo>
                    <a:lnTo>
                      <a:pt x="3693" y="2590"/>
                    </a:lnTo>
                    <a:lnTo>
                      <a:pt x="3693" y="2590"/>
                    </a:lnTo>
                    <a:lnTo>
                      <a:pt x="3702" y="2565"/>
                    </a:lnTo>
                    <a:lnTo>
                      <a:pt x="3710" y="2549"/>
                    </a:lnTo>
                    <a:lnTo>
                      <a:pt x="3710" y="2549"/>
                    </a:lnTo>
                    <a:lnTo>
                      <a:pt x="3718" y="2532"/>
                    </a:lnTo>
                    <a:lnTo>
                      <a:pt x="3727" y="2507"/>
                    </a:lnTo>
                    <a:lnTo>
                      <a:pt x="3727" y="2507"/>
                    </a:lnTo>
                    <a:lnTo>
                      <a:pt x="3735" y="2490"/>
                    </a:lnTo>
                    <a:lnTo>
                      <a:pt x="3743" y="2473"/>
                    </a:lnTo>
                    <a:lnTo>
                      <a:pt x="3752" y="2448"/>
                    </a:lnTo>
                    <a:lnTo>
                      <a:pt x="3760" y="2432"/>
                    </a:lnTo>
                    <a:lnTo>
                      <a:pt x="3768" y="2415"/>
                    </a:lnTo>
                    <a:lnTo>
                      <a:pt x="3768" y="2398"/>
                    </a:lnTo>
                    <a:lnTo>
                      <a:pt x="3777" y="2373"/>
                    </a:lnTo>
                    <a:lnTo>
                      <a:pt x="3785" y="2356"/>
                    </a:lnTo>
                    <a:lnTo>
                      <a:pt x="3793" y="2340"/>
                    </a:lnTo>
                    <a:lnTo>
                      <a:pt x="3793" y="2315"/>
                    </a:lnTo>
                    <a:lnTo>
                      <a:pt x="3802" y="2298"/>
                    </a:lnTo>
                    <a:lnTo>
                      <a:pt x="3802" y="2273"/>
                    </a:lnTo>
                    <a:lnTo>
                      <a:pt x="3802" y="2273"/>
                    </a:lnTo>
                    <a:lnTo>
                      <a:pt x="3802" y="2256"/>
                    </a:lnTo>
                    <a:lnTo>
                      <a:pt x="3802" y="2231"/>
                    </a:lnTo>
                    <a:lnTo>
                      <a:pt x="3802" y="2214"/>
                    </a:lnTo>
                    <a:lnTo>
                      <a:pt x="3802" y="2189"/>
                    </a:lnTo>
                    <a:lnTo>
                      <a:pt x="3802" y="2173"/>
                    </a:lnTo>
                    <a:lnTo>
                      <a:pt x="3802" y="2148"/>
                    </a:lnTo>
                    <a:lnTo>
                      <a:pt x="3802" y="2131"/>
                    </a:lnTo>
                    <a:lnTo>
                      <a:pt x="3802" y="2106"/>
                    </a:lnTo>
                    <a:lnTo>
                      <a:pt x="3802" y="2081"/>
                    </a:lnTo>
                    <a:lnTo>
                      <a:pt x="3802" y="2064"/>
                    </a:lnTo>
                    <a:lnTo>
                      <a:pt x="3802" y="2039"/>
                    </a:lnTo>
                    <a:lnTo>
                      <a:pt x="3802" y="1788"/>
                    </a:lnTo>
                    <a:lnTo>
                      <a:pt x="3802" y="1763"/>
                    </a:lnTo>
                    <a:lnTo>
                      <a:pt x="3802" y="1738"/>
                    </a:lnTo>
                    <a:lnTo>
                      <a:pt x="3802" y="1713"/>
                    </a:lnTo>
                    <a:lnTo>
                      <a:pt x="3802" y="1688"/>
                    </a:lnTo>
                    <a:lnTo>
                      <a:pt x="3802" y="1663"/>
                    </a:lnTo>
                    <a:lnTo>
                      <a:pt x="3802" y="1638"/>
                    </a:lnTo>
                    <a:lnTo>
                      <a:pt x="3802" y="1621"/>
                    </a:lnTo>
                    <a:lnTo>
                      <a:pt x="3802" y="1596"/>
                    </a:lnTo>
                    <a:lnTo>
                      <a:pt x="3802" y="1571"/>
                    </a:lnTo>
                    <a:lnTo>
                      <a:pt x="3802" y="1546"/>
                    </a:lnTo>
                    <a:lnTo>
                      <a:pt x="3802" y="1521"/>
                    </a:lnTo>
                    <a:lnTo>
                      <a:pt x="3793" y="1496"/>
                    </a:lnTo>
                    <a:lnTo>
                      <a:pt x="3793" y="1471"/>
                    </a:lnTo>
                    <a:lnTo>
                      <a:pt x="3785" y="1446"/>
                    </a:lnTo>
                    <a:lnTo>
                      <a:pt x="3777" y="1429"/>
                    </a:lnTo>
                    <a:lnTo>
                      <a:pt x="3768" y="1404"/>
                    </a:lnTo>
                    <a:lnTo>
                      <a:pt x="3760" y="1379"/>
                    </a:lnTo>
                    <a:lnTo>
                      <a:pt x="3760" y="1354"/>
                    </a:lnTo>
                    <a:lnTo>
                      <a:pt x="3752" y="1329"/>
                    </a:lnTo>
                    <a:lnTo>
                      <a:pt x="3743" y="1304"/>
                    </a:lnTo>
                    <a:lnTo>
                      <a:pt x="3735" y="1287"/>
                    </a:lnTo>
                    <a:lnTo>
                      <a:pt x="3727" y="1262"/>
                    </a:lnTo>
                    <a:lnTo>
                      <a:pt x="3718" y="1237"/>
                    </a:lnTo>
                    <a:lnTo>
                      <a:pt x="3710" y="1212"/>
                    </a:lnTo>
                    <a:lnTo>
                      <a:pt x="3702" y="1195"/>
                    </a:lnTo>
                    <a:lnTo>
                      <a:pt x="3702" y="1195"/>
                    </a:lnTo>
                    <a:lnTo>
                      <a:pt x="3685" y="1170"/>
                    </a:lnTo>
                    <a:lnTo>
                      <a:pt x="3676" y="1145"/>
                    </a:lnTo>
                    <a:lnTo>
                      <a:pt x="3668" y="1128"/>
                    </a:lnTo>
                    <a:lnTo>
                      <a:pt x="3660" y="1103"/>
                    </a:lnTo>
                    <a:lnTo>
                      <a:pt x="3643" y="1078"/>
                    </a:lnTo>
                    <a:lnTo>
                      <a:pt x="3635" y="1062"/>
                    </a:lnTo>
                    <a:lnTo>
                      <a:pt x="3618" y="1028"/>
                    </a:lnTo>
                    <a:lnTo>
                      <a:pt x="3601" y="995"/>
                    </a:lnTo>
                    <a:lnTo>
                      <a:pt x="3585" y="961"/>
                    </a:lnTo>
                    <a:lnTo>
                      <a:pt x="3568" y="928"/>
                    </a:lnTo>
                    <a:lnTo>
                      <a:pt x="3551" y="903"/>
                    </a:lnTo>
                    <a:lnTo>
                      <a:pt x="3526" y="869"/>
                    </a:lnTo>
                    <a:lnTo>
                      <a:pt x="3509" y="836"/>
                    </a:lnTo>
                    <a:lnTo>
                      <a:pt x="3493" y="811"/>
                    </a:lnTo>
                    <a:lnTo>
                      <a:pt x="3468" y="778"/>
                    </a:lnTo>
                    <a:lnTo>
                      <a:pt x="3451" y="752"/>
                    </a:lnTo>
                    <a:lnTo>
                      <a:pt x="3426" y="719"/>
                    </a:lnTo>
                    <a:lnTo>
                      <a:pt x="3409" y="694"/>
                    </a:lnTo>
                    <a:lnTo>
                      <a:pt x="3384" y="669"/>
                    </a:lnTo>
                    <a:lnTo>
                      <a:pt x="3359" y="635"/>
                    </a:lnTo>
                    <a:lnTo>
                      <a:pt x="3342" y="610"/>
                    </a:lnTo>
                    <a:lnTo>
                      <a:pt x="3317" y="585"/>
                    </a:lnTo>
                    <a:lnTo>
                      <a:pt x="3292" y="552"/>
                    </a:lnTo>
                    <a:lnTo>
                      <a:pt x="3275" y="527"/>
                    </a:lnTo>
                    <a:lnTo>
                      <a:pt x="3250" y="502"/>
                    </a:lnTo>
                    <a:lnTo>
                      <a:pt x="3225" y="477"/>
                    </a:lnTo>
                    <a:lnTo>
                      <a:pt x="3200" y="443"/>
                    </a:lnTo>
                    <a:lnTo>
                      <a:pt x="3175" y="418"/>
                    </a:lnTo>
                    <a:lnTo>
                      <a:pt x="3150" y="393"/>
                    </a:lnTo>
                    <a:lnTo>
                      <a:pt x="3125" y="368"/>
                    </a:lnTo>
                    <a:lnTo>
                      <a:pt x="3075" y="318"/>
                    </a:lnTo>
                    <a:lnTo>
                      <a:pt x="3016" y="260"/>
                    </a:lnTo>
                    <a:lnTo>
                      <a:pt x="2966" y="209"/>
                    </a:lnTo>
                    <a:lnTo>
                      <a:pt x="2908" y="151"/>
                    </a:lnTo>
                    <a:lnTo>
                      <a:pt x="2900" y="9"/>
                    </a:lnTo>
                    <a:lnTo>
                      <a:pt x="3042" y="1"/>
                    </a:lnTo>
                    <a:lnTo>
                      <a:pt x="3100" y="51"/>
                    </a:lnTo>
                    <a:lnTo>
                      <a:pt x="3167" y="101"/>
                    </a:lnTo>
                    <a:lnTo>
                      <a:pt x="3225" y="151"/>
                    </a:lnTo>
                    <a:lnTo>
                      <a:pt x="3284" y="201"/>
                    </a:lnTo>
                    <a:lnTo>
                      <a:pt x="3309" y="226"/>
                    </a:lnTo>
                    <a:lnTo>
                      <a:pt x="3342" y="251"/>
                    </a:lnTo>
                    <a:lnTo>
                      <a:pt x="3367" y="276"/>
                    </a:lnTo>
                    <a:lnTo>
                      <a:pt x="3401" y="301"/>
                    </a:lnTo>
                    <a:lnTo>
                      <a:pt x="3426" y="326"/>
                    </a:lnTo>
                    <a:lnTo>
                      <a:pt x="3451" y="351"/>
                    </a:lnTo>
                    <a:lnTo>
                      <a:pt x="3484" y="385"/>
                    </a:lnTo>
                    <a:lnTo>
                      <a:pt x="3509" y="410"/>
                    </a:lnTo>
                    <a:lnTo>
                      <a:pt x="3534" y="435"/>
                    </a:lnTo>
                    <a:lnTo>
                      <a:pt x="3559" y="468"/>
                    </a:lnTo>
                    <a:lnTo>
                      <a:pt x="3593" y="493"/>
                    </a:lnTo>
                    <a:lnTo>
                      <a:pt x="3618" y="519"/>
                    </a:lnTo>
                    <a:lnTo>
                      <a:pt x="3643" y="552"/>
                    </a:lnTo>
                    <a:lnTo>
                      <a:pt x="3668" y="577"/>
                    </a:lnTo>
                    <a:lnTo>
                      <a:pt x="3693" y="610"/>
                    </a:lnTo>
                    <a:lnTo>
                      <a:pt x="3718" y="644"/>
                    </a:lnTo>
                    <a:lnTo>
                      <a:pt x="3743" y="669"/>
                    </a:lnTo>
                    <a:lnTo>
                      <a:pt x="3768" y="702"/>
                    </a:lnTo>
                    <a:lnTo>
                      <a:pt x="3793" y="736"/>
                    </a:lnTo>
                    <a:lnTo>
                      <a:pt x="3818" y="769"/>
                    </a:lnTo>
                    <a:lnTo>
                      <a:pt x="3844" y="803"/>
                    </a:lnTo>
                    <a:lnTo>
                      <a:pt x="3860" y="836"/>
                    </a:lnTo>
                    <a:lnTo>
                      <a:pt x="3885" y="869"/>
                    </a:lnTo>
                    <a:lnTo>
                      <a:pt x="3910" y="903"/>
                    </a:lnTo>
                    <a:lnTo>
                      <a:pt x="3927" y="928"/>
                    </a:lnTo>
                    <a:lnTo>
                      <a:pt x="3944" y="953"/>
                    </a:lnTo>
                    <a:lnTo>
                      <a:pt x="3952" y="978"/>
                    </a:lnTo>
                    <a:lnTo>
                      <a:pt x="3969" y="1003"/>
                    </a:lnTo>
                    <a:lnTo>
                      <a:pt x="3986" y="1028"/>
                    </a:lnTo>
                    <a:lnTo>
                      <a:pt x="3994" y="1053"/>
                    </a:lnTo>
                    <a:lnTo>
                      <a:pt x="3994" y="1053"/>
                    </a:lnTo>
                    <a:lnTo>
                      <a:pt x="4011" y="1078"/>
                    </a:lnTo>
                    <a:lnTo>
                      <a:pt x="4019" y="1103"/>
                    </a:lnTo>
                    <a:lnTo>
                      <a:pt x="4036" y="1128"/>
                    </a:lnTo>
                    <a:lnTo>
                      <a:pt x="4044" y="1153"/>
                    </a:lnTo>
                    <a:lnTo>
                      <a:pt x="4061" y="1187"/>
                    </a:lnTo>
                    <a:lnTo>
                      <a:pt x="4069" y="1212"/>
                    </a:lnTo>
                    <a:lnTo>
                      <a:pt x="4086" y="1237"/>
                    </a:lnTo>
                    <a:lnTo>
                      <a:pt x="4094" y="1262"/>
                    </a:lnTo>
                    <a:lnTo>
                      <a:pt x="4103" y="1295"/>
                    </a:lnTo>
                    <a:lnTo>
                      <a:pt x="4111" y="1321"/>
                    </a:lnTo>
                    <a:lnTo>
                      <a:pt x="4128" y="1346"/>
                    </a:lnTo>
                    <a:lnTo>
                      <a:pt x="4136" y="1371"/>
                    </a:lnTo>
                    <a:lnTo>
                      <a:pt x="4144" y="1404"/>
                    </a:lnTo>
                    <a:lnTo>
                      <a:pt x="4153" y="1429"/>
                    </a:lnTo>
                    <a:lnTo>
                      <a:pt x="4161" y="1454"/>
                    </a:lnTo>
                    <a:lnTo>
                      <a:pt x="4169" y="1488"/>
                    </a:lnTo>
                    <a:lnTo>
                      <a:pt x="4178" y="1513"/>
                    </a:lnTo>
                    <a:lnTo>
                      <a:pt x="4186" y="1538"/>
                    </a:lnTo>
                    <a:lnTo>
                      <a:pt x="4194" y="1571"/>
                    </a:lnTo>
                    <a:lnTo>
                      <a:pt x="4194" y="1596"/>
                    </a:lnTo>
                    <a:lnTo>
                      <a:pt x="4203" y="1621"/>
                    </a:lnTo>
                    <a:lnTo>
                      <a:pt x="4211" y="1655"/>
                    </a:lnTo>
                    <a:lnTo>
                      <a:pt x="4219" y="1680"/>
                    </a:lnTo>
                    <a:lnTo>
                      <a:pt x="4219" y="1705"/>
                    </a:lnTo>
                    <a:lnTo>
                      <a:pt x="4219" y="1738"/>
                    </a:lnTo>
                    <a:lnTo>
                      <a:pt x="4219" y="1763"/>
                    </a:lnTo>
                    <a:lnTo>
                      <a:pt x="4219" y="1797"/>
                    </a:lnTo>
                    <a:lnTo>
                      <a:pt x="4219" y="1822"/>
                    </a:lnTo>
                    <a:lnTo>
                      <a:pt x="4219" y="1847"/>
                    </a:lnTo>
                    <a:lnTo>
                      <a:pt x="4219" y="1880"/>
                    </a:lnTo>
                    <a:lnTo>
                      <a:pt x="4219" y="1905"/>
                    </a:lnTo>
                    <a:lnTo>
                      <a:pt x="4219" y="1939"/>
                    </a:lnTo>
                    <a:lnTo>
                      <a:pt x="4219" y="1964"/>
                    </a:lnTo>
                    <a:lnTo>
                      <a:pt x="4219" y="2223"/>
                    </a:lnTo>
                    <a:lnTo>
                      <a:pt x="4219" y="2248"/>
                    </a:lnTo>
                    <a:lnTo>
                      <a:pt x="4219" y="2273"/>
                    </a:lnTo>
                    <a:lnTo>
                      <a:pt x="4219" y="2306"/>
                    </a:lnTo>
                    <a:lnTo>
                      <a:pt x="4219" y="2331"/>
                    </a:lnTo>
                    <a:lnTo>
                      <a:pt x="4219" y="2356"/>
                    </a:lnTo>
                    <a:lnTo>
                      <a:pt x="4219" y="2356"/>
                    </a:lnTo>
                    <a:lnTo>
                      <a:pt x="4219" y="2381"/>
                    </a:lnTo>
                    <a:lnTo>
                      <a:pt x="4219" y="2407"/>
                    </a:lnTo>
                    <a:lnTo>
                      <a:pt x="4219" y="2440"/>
                    </a:lnTo>
                    <a:lnTo>
                      <a:pt x="4211" y="2465"/>
                    </a:lnTo>
                    <a:lnTo>
                      <a:pt x="4203" y="2490"/>
                    </a:lnTo>
                    <a:lnTo>
                      <a:pt x="4194" y="2515"/>
                    </a:lnTo>
                    <a:lnTo>
                      <a:pt x="4194" y="2549"/>
                    </a:lnTo>
                    <a:lnTo>
                      <a:pt x="4186" y="2574"/>
                    </a:lnTo>
                    <a:lnTo>
                      <a:pt x="4178" y="2599"/>
                    </a:lnTo>
                    <a:lnTo>
                      <a:pt x="4169" y="2624"/>
                    </a:lnTo>
                    <a:lnTo>
                      <a:pt x="4161" y="2649"/>
                    </a:lnTo>
                    <a:lnTo>
                      <a:pt x="4111" y="2741"/>
                    </a:lnTo>
                    <a:lnTo>
                      <a:pt x="4103" y="2766"/>
                    </a:lnTo>
                    <a:lnTo>
                      <a:pt x="4086" y="2791"/>
                    </a:lnTo>
                    <a:lnTo>
                      <a:pt x="4077" y="2816"/>
                    </a:lnTo>
                    <a:lnTo>
                      <a:pt x="4069" y="2849"/>
                    </a:lnTo>
                    <a:lnTo>
                      <a:pt x="4052" y="2874"/>
                    </a:lnTo>
                    <a:lnTo>
                      <a:pt x="4044" y="2899"/>
                    </a:lnTo>
                    <a:lnTo>
                      <a:pt x="4027" y="2924"/>
                    </a:lnTo>
                    <a:lnTo>
                      <a:pt x="4019" y="2950"/>
                    </a:lnTo>
                    <a:lnTo>
                      <a:pt x="4002" y="2975"/>
                    </a:lnTo>
                    <a:lnTo>
                      <a:pt x="3986" y="2991"/>
                    </a:lnTo>
                    <a:lnTo>
                      <a:pt x="3977" y="3016"/>
                    </a:lnTo>
                    <a:lnTo>
                      <a:pt x="3960" y="3041"/>
                    </a:lnTo>
                    <a:lnTo>
                      <a:pt x="3944" y="3067"/>
                    </a:lnTo>
                    <a:lnTo>
                      <a:pt x="3944" y="3067"/>
                    </a:lnTo>
                    <a:lnTo>
                      <a:pt x="3927" y="3092"/>
                    </a:lnTo>
                    <a:lnTo>
                      <a:pt x="3910" y="3108"/>
                    </a:lnTo>
                    <a:lnTo>
                      <a:pt x="3894" y="3133"/>
                    </a:lnTo>
                    <a:lnTo>
                      <a:pt x="3877" y="3158"/>
                    </a:lnTo>
                    <a:lnTo>
                      <a:pt x="3860" y="3175"/>
                    </a:lnTo>
                    <a:lnTo>
                      <a:pt x="3835" y="3200"/>
                    </a:lnTo>
                    <a:lnTo>
                      <a:pt x="3818" y="3217"/>
                    </a:lnTo>
                    <a:lnTo>
                      <a:pt x="3793" y="3242"/>
                    </a:lnTo>
                    <a:lnTo>
                      <a:pt x="3777" y="3259"/>
                    </a:lnTo>
                    <a:lnTo>
                      <a:pt x="3752" y="3284"/>
                    </a:lnTo>
                    <a:lnTo>
                      <a:pt x="3735" y="3300"/>
                    </a:lnTo>
                    <a:lnTo>
                      <a:pt x="3710" y="3317"/>
                    </a:lnTo>
                    <a:lnTo>
                      <a:pt x="3685" y="3342"/>
                    </a:lnTo>
                    <a:lnTo>
                      <a:pt x="3660" y="3359"/>
                    </a:lnTo>
                    <a:lnTo>
                      <a:pt x="3643" y="3376"/>
                    </a:lnTo>
                    <a:lnTo>
                      <a:pt x="3618" y="3392"/>
                    </a:lnTo>
                    <a:lnTo>
                      <a:pt x="3593" y="3409"/>
                    </a:lnTo>
                    <a:lnTo>
                      <a:pt x="3568" y="3426"/>
                    </a:lnTo>
                    <a:lnTo>
                      <a:pt x="3543" y="3442"/>
                    </a:lnTo>
                    <a:lnTo>
                      <a:pt x="3509" y="3451"/>
                    </a:lnTo>
                    <a:lnTo>
                      <a:pt x="3484" y="3468"/>
                    </a:lnTo>
                    <a:lnTo>
                      <a:pt x="3459" y="3484"/>
                    </a:lnTo>
                    <a:lnTo>
                      <a:pt x="3451" y="3493"/>
                    </a:lnTo>
                    <a:lnTo>
                      <a:pt x="3434" y="3493"/>
                    </a:lnTo>
                    <a:lnTo>
                      <a:pt x="3401" y="3509"/>
                    </a:lnTo>
                    <a:lnTo>
                      <a:pt x="3376" y="3518"/>
                    </a:lnTo>
                    <a:lnTo>
                      <a:pt x="3342" y="3534"/>
                    </a:lnTo>
                    <a:lnTo>
                      <a:pt x="3317" y="3543"/>
                    </a:lnTo>
                    <a:lnTo>
                      <a:pt x="3284" y="3551"/>
                    </a:lnTo>
                    <a:lnTo>
                      <a:pt x="3259" y="3559"/>
                    </a:lnTo>
                    <a:lnTo>
                      <a:pt x="3225" y="3568"/>
                    </a:lnTo>
                    <a:lnTo>
                      <a:pt x="3192" y="3576"/>
                    </a:lnTo>
                    <a:lnTo>
                      <a:pt x="3167" y="3584"/>
                    </a:lnTo>
                    <a:lnTo>
                      <a:pt x="3133" y="3593"/>
                    </a:lnTo>
                    <a:lnTo>
                      <a:pt x="3100" y="3601"/>
                    </a:lnTo>
                    <a:lnTo>
                      <a:pt x="3067" y="3601"/>
                    </a:lnTo>
                    <a:lnTo>
                      <a:pt x="3033" y="3601"/>
                    </a:lnTo>
                    <a:lnTo>
                      <a:pt x="3000" y="3601"/>
                    </a:lnTo>
                    <a:lnTo>
                      <a:pt x="2966" y="3601"/>
                    </a:lnTo>
                    <a:lnTo>
                      <a:pt x="2933" y="3601"/>
                    </a:lnTo>
                    <a:lnTo>
                      <a:pt x="2900" y="3601"/>
                    </a:lnTo>
                    <a:lnTo>
                      <a:pt x="2866" y="3601"/>
                    </a:lnTo>
                    <a:lnTo>
                      <a:pt x="2691" y="3601"/>
                    </a:lnTo>
                    <a:lnTo>
                      <a:pt x="2649" y="3601"/>
                    </a:lnTo>
                    <a:lnTo>
                      <a:pt x="2615" y="3601"/>
                    </a:lnTo>
                    <a:lnTo>
                      <a:pt x="2574" y="3601"/>
                    </a:lnTo>
                    <a:lnTo>
                      <a:pt x="2540" y="3601"/>
                    </a:lnTo>
                    <a:lnTo>
                      <a:pt x="2507" y="3601"/>
                    </a:lnTo>
                    <a:lnTo>
                      <a:pt x="2482" y="3601"/>
                    </a:lnTo>
                    <a:lnTo>
                      <a:pt x="2457" y="3601"/>
                    </a:lnTo>
                    <a:lnTo>
                      <a:pt x="2432" y="3601"/>
                    </a:lnTo>
                    <a:lnTo>
                      <a:pt x="2398" y="3601"/>
                    </a:lnTo>
                    <a:lnTo>
                      <a:pt x="2373" y="3601"/>
                    </a:lnTo>
                    <a:lnTo>
                      <a:pt x="2315" y="3593"/>
                    </a:lnTo>
                    <a:lnTo>
                      <a:pt x="2265" y="3576"/>
                    </a:lnTo>
                    <a:lnTo>
                      <a:pt x="2214" y="3568"/>
                    </a:lnTo>
                    <a:lnTo>
                      <a:pt x="2206" y="3568"/>
                    </a:lnTo>
                    <a:lnTo>
                      <a:pt x="2156" y="3551"/>
                    </a:lnTo>
                    <a:lnTo>
                      <a:pt x="2098" y="3534"/>
                    </a:lnTo>
                    <a:lnTo>
                      <a:pt x="2047" y="3518"/>
                    </a:lnTo>
                    <a:lnTo>
                      <a:pt x="1989" y="3501"/>
                    </a:lnTo>
                    <a:lnTo>
                      <a:pt x="1939" y="3476"/>
                    </a:lnTo>
                    <a:lnTo>
                      <a:pt x="1889" y="3459"/>
                    </a:lnTo>
                    <a:lnTo>
                      <a:pt x="1830" y="3434"/>
                    </a:lnTo>
                    <a:lnTo>
                      <a:pt x="1780" y="3417"/>
                    </a:lnTo>
                    <a:lnTo>
                      <a:pt x="1730" y="3392"/>
                    </a:lnTo>
                    <a:lnTo>
                      <a:pt x="1680" y="3367"/>
                    </a:lnTo>
                    <a:lnTo>
                      <a:pt x="1630" y="3342"/>
                    </a:lnTo>
                    <a:lnTo>
                      <a:pt x="1580" y="3309"/>
                    </a:lnTo>
                    <a:lnTo>
                      <a:pt x="1529" y="3284"/>
                    </a:lnTo>
                    <a:lnTo>
                      <a:pt x="1479" y="3259"/>
                    </a:lnTo>
                    <a:lnTo>
                      <a:pt x="1429" y="3225"/>
                    </a:lnTo>
                    <a:lnTo>
                      <a:pt x="1379" y="3192"/>
                    </a:lnTo>
                    <a:lnTo>
                      <a:pt x="1329" y="3167"/>
                    </a:lnTo>
                    <a:lnTo>
                      <a:pt x="1279" y="3133"/>
                    </a:lnTo>
                    <a:lnTo>
                      <a:pt x="1237" y="3100"/>
                    </a:lnTo>
                    <a:lnTo>
                      <a:pt x="1187" y="3067"/>
                    </a:lnTo>
                    <a:lnTo>
                      <a:pt x="1137" y="3033"/>
                    </a:lnTo>
                    <a:lnTo>
                      <a:pt x="1095" y="3000"/>
                    </a:lnTo>
                    <a:lnTo>
                      <a:pt x="1095" y="3000"/>
                    </a:lnTo>
                    <a:lnTo>
                      <a:pt x="1053" y="2958"/>
                    </a:lnTo>
                    <a:lnTo>
                      <a:pt x="1003" y="2924"/>
                    </a:lnTo>
                    <a:lnTo>
                      <a:pt x="961" y="2883"/>
                    </a:lnTo>
                    <a:lnTo>
                      <a:pt x="920" y="2849"/>
                    </a:lnTo>
                    <a:lnTo>
                      <a:pt x="878" y="2808"/>
                    </a:lnTo>
                    <a:lnTo>
                      <a:pt x="836" y="2766"/>
                    </a:lnTo>
                    <a:lnTo>
                      <a:pt x="794" y="2724"/>
                    </a:lnTo>
                    <a:lnTo>
                      <a:pt x="753" y="2682"/>
                    </a:lnTo>
                    <a:lnTo>
                      <a:pt x="711" y="2640"/>
                    </a:lnTo>
                    <a:lnTo>
                      <a:pt x="677" y="2599"/>
                    </a:lnTo>
                    <a:lnTo>
                      <a:pt x="636" y="2557"/>
                    </a:lnTo>
                    <a:lnTo>
                      <a:pt x="602" y="2515"/>
                    </a:lnTo>
                    <a:lnTo>
                      <a:pt x="560" y="2473"/>
                    </a:lnTo>
                    <a:lnTo>
                      <a:pt x="527" y="2423"/>
                    </a:lnTo>
                    <a:lnTo>
                      <a:pt x="494" y="2381"/>
                    </a:lnTo>
                    <a:lnTo>
                      <a:pt x="452" y="2340"/>
                    </a:lnTo>
                    <a:lnTo>
                      <a:pt x="418" y="2290"/>
                    </a:lnTo>
                    <a:lnTo>
                      <a:pt x="385" y="2248"/>
                    </a:lnTo>
                    <a:lnTo>
                      <a:pt x="360" y="2198"/>
                    </a:lnTo>
                    <a:lnTo>
                      <a:pt x="335" y="2173"/>
                    </a:lnTo>
                    <a:lnTo>
                      <a:pt x="326" y="2148"/>
                    </a:lnTo>
                    <a:lnTo>
                      <a:pt x="293" y="2097"/>
                    </a:lnTo>
                    <a:lnTo>
                      <a:pt x="268" y="2056"/>
                    </a:lnTo>
                    <a:lnTo>
                      <a:pt x="235" y="2006"/>
                    </a:lnTo>
                    <a:lnTo>
                      <a:pt x="210" y="1955"/>
                    </a:lnTo>
                    <a:lnTo>
                      <a:pt x="184" y="1905"/>
                    </a:lnTo>
                    <a:lnTo>
                      <a:pt x="159" y="1855"/>
                    </a:lnTo>
                    <a:lnTo>
                      <a:pt x="134" y="1805"/>
                    </a:lnTo>
                    <a:lnTo>
                      <a:pt x="109" y="1755"/>
                    </a:lnTo>
                    <a:lnTo>
                      <a:pt x="93" y="1705"/>
                    </a:lnTo>
                    <a:lnTo>
                      <a:pt x="68" y="1655"/>
                    </a:lnTo>
                    <a:lnTo>
                      <a:pt x="51" y="1605"/>
                    </a:lnTo>
                    <a:lnTo>
                      <a:pt x="34" y="1554"/>
                    </a:lnTo>
                    <a:lnTo>
                      <a:pt x="9" y="1504"/>
                    </a:lnTo>
                    <a:lnTo>
                      <a:pt x="1" y="1454"/>
                    </a:lnTo>
                    <a:lnTo>
                      <a:pt x="1" y="1446"/>
                    </a:lnTo>
                    <a:lnTo>
                      <a:pt x="26" y="1379"/>
                    </a:lnTo>
                    <a:lnTo>
                      <a:pt x="51" y="1321"/>
                    </a:lnTo>
                    <a:lnTo>
                      <a:pt x="93" y="1237"/>
                    </a:lnTo>
                    <a:lnTo>
                      <a:pt x="176" y="12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1354" y="9095996"/>
                <a:ext cx="293055" cy="259216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255" extrusionOk="0">
                    <a:moveTo>
                      <a:pt x="2632" y="0"/>
                    </a:moveTo>
                    <a:lnTo>
                      <a:pt x="2716" y="0"/>
                    </a:lnTo>
                    <a:lnTo>
                      <a:pt x="2774" y="0"/>
                    </a:lnTo>
                    <a:lnTo>
                      <a:pt x="2833" y="0"/>
                    </a:lnTo>
                    <a:lnTo>
                      <a:pt x="2866" y="0"/>
                    </a:lnTo>
                    <a:lnTo>
                      <a:pt x="2916" y="0"/>
                    </a:lnTo>
                    <a:lnTo>
                      <a:pt x="2966" y="0"/>
                    </a:lnTo>
                    <a:lnTo>
                      <a:pt x="3025" y="0"/>
                    </a:lnTo>
                    <a:lnTo>
                      <a:pt x="3075" y="8"/>
                    </a:lnTo>
                    <a:lnTo>
                      <a:pt x="3125" y="8"/>
                    </a:lnTo>
                    <a:lnTo>
                      <a:pt x="3175" y="17"/>
                    </a:lnTo>
                    <a:lnTo>
                      <a:pt x="3225" y="25"/>
                    </a:lnTo>
                    <a:lnTo>
                      <a:pt x="3275" y="34"/>
                    </a:lnTo>
                    <a:lnTo>
                      <a:pt x="3334" y="42"/>
                    </a:lnTo>
                    <a:lnTo>
                      <a:pt x="3384" y="50"/>
                    </a:lnTo>
                    <a:lnTo>
                      <a:pt x="3434" y="59"/>
                    </a:lnTo>
                    <a:lnTo>
                      <a:pt x="3484" y="67"/>
                    </a:lnTo>
                    <a:lnTo>
                      <a:pt x="3534" y="75"/>
                    </a:lnTo>
                    <a:lnTo>
                      <a:pt x="3585" y="92"/>
                    </a:lnTo>
                    <a:lnTo>
                      <a:pt x="3635" y="100"/>
                    </a:lnTo>
                    <a:lnTo>
                      <a:pt x="3685" y="109"/>
                    </a:lnTo>
                    <a:lnTo>
                      <a:pt x="3727" y="125"/>
                    </a:lnTo>
                    <a:lnTo>
                      <a:pt x="3777" y="134"/>
                    </a:lnTo>
                    <a:lnTo>
                      <a:pt x="3827" y="150"/>
                    </a:lnTo>
                    <a:lnTo>
                      <a:pt x="3877" y="159"/>
                    </a:lnTo>
                    <a:lnTo>
                      <a:pt x="3927" y="176"/>
                    </a:lnTo>
                    <a:lnTo>
                      <a:pt x="3977" y="192"/>
                    </a:lnTo>
                    <a:lnTo>
                      <a:pt x="4002" y="201"/>
                    </a:lnTo>
                    <a:lnTo>
                      <a:pt x="4019" y="201"/>
                    </a:lnTo>
                    <a:lnTo>
                      <a:pt x="4069" y="217"/>
                    </a:lnTo>
                    <a:lnTo>
                      <a:pt x="4119" y="234"/>
                    </a:lnTo>
                    <a:lnTo>
                      <a:pt x="4161" y="251"/>
                    </a:lnTo>
                    <a:lnTo>
                      <a:pt x="4211" y="267"/>
                    </a:lnTo>
                    <a:lnTo>
                      <a:pt x="4253" y="292"/>
                    </a:lnTo>
                    <a:lnTo>
                      <a:pt x="4353" y="326"/>
                    </a:lnTo>
                    <a:lnTo>
                      <a:pt x="4445" y="368"/>
                    </a:lnTo>
                    <a:lnTo>
                      <a:pt x="4537" y="401"/>
                    </a:lnTo>
                    <a:lnTo>
                      <a:pt x="4629" y="443"/>
                    </a:lnTo>
                    <a:lnTo>
                      <a:pt x="4721" y="476"/>
                    </a:lnTo>
                    <a:lnTo>
                      <a:pt x="4813" y="518"/>
                    </a:lnTo>
                    <a:lnTo>
                      <a:pt x="4896" y="560"/>
                    </a:lnTo>
                    <a:lnTo>
                      <a:pt x="4988" y="602"/>
                    </a:lnTo>
                    <a:lnTo>
                      <a:pt x="5172" y="677"/>
                    </a:lnTo>
                    <a:lnTo>
                      <a:pt x="5356" y="760"/>
                    </a:lnTo>
                    <a:lnTo>
                      <a:pt x="5531" y="835"/>
                    </a:lnTo>
                    <a:lnTo>
                      <a:pt x="5623" y="877"/>
                    </a:lnTo>
                    <a:lnTo>
                      <a:pt x="5715" y="919"/>
                    </a:lnTo>
                    <a:lnTo>
                      <a:pt x="5807" y="952"/>
                    </a:lnTo>
                    <a:lnTo>
                      <a:pt x="5899" y="994"/>
                    </a:lnTo>
                    <a:lnTo>
                      <a:pt x="5940" y="1078"/>
                    </a:lnTo>
                    <a:lnTo>
                      <a:pt x="5849" y="1120"/>
                    </a:lnTo>
                    <a:lnTo>
                      <a:pt x="5757" y="1086"/>
                    </a:lnTo>
                    <a:lnTo>
                      <a:pt x="5665" y="1053"/>
                    </a:lnTo>
                    <a:lnTo>
                      <a:pt x="5564" y="1028"/>
                    </a:lnTo>
                    <a:lnTo>
                      <a:pt x="5473" y="994"/>
                    </a:lnTo>
                    <a:lnTo>
                      <a:pt x="5289" y="927"/>
                    </a:lnTo>
                    <a:lnTo>
                      <a:pt x="5097" y="869"/>
                    </a:lnTo>
                    <a:lnTo>
                      <a:pt x="4913" y="802"/>
                    </a:lnTo>
                    <a:lnTo>
                      <a:pt x="4813" y="777"/>
                    </a:lnTo>
                    <a:lnTo>
                      <a:pt x="4721" y="744"/>
                    </a:lnTo>
                    <a:lnTo>
                      <a:pt x="4629" y="735"/>
                    </a:lnTo>
                    <a:lnTo>
                      <a:pt x="4537" y="702"/>
                    </a:lnTo>
                    <a:lnTo>
                      <a:pt x="4445" y="677"/>
                    </a:lnTo>
                    <a:lnTo>
                      <a:pt x="4353" y="652"/>
                    </a:lnTo>
                    <a:lnTo>
                      <a:pt x="4253" y="627"/>
                    </a:lnTo>
                    <a:lnTo>
                      <a:pt x="4161" y="602"/>
                    </a:lnTo>
                    <a:lnTo>
                      <a:pt x="4111" y="585"/>
                    </a:lnTo>
                    <a:lnTo>
                      <a:pt x="4069" y="577"/>
                    </a:lnTo>
                    <a:lnTo>
                      <a:pt x="4019" y="568"/>
                    </a:lnTo>
                    <a:lnTo>
                      <a:pt x="3977" y="560"/>
                    </a:lnTo>
                    <a:lnTo>
                      <a:pt x="3927" y="543"/>
                    </a:lnTo>
                    <a:lnTo>
                      <a:pt x="3910" y="543"/>
                    </a:lnTo>
                    <a:lnTo>
                      <a:pt x="3877" y="535"/>
                    </a:lnTo>
                    <a:lnTo>
                      <a:pt x="3835" y="526"/>
                    </a:lnTo>
                    <a:lnTo>
                      <a:pt x="3785" y="510"/>
                    </a:lnTo>
                    <a:lnTo>
                      <a:pt x="3743" y="501"/>
                    </a:lnTo>
                    <a:lnTo>
                      <a:pt x="3693" y="493"/>
                    </a:lnTo>
                    <a:lnTo>
                      <a:pt x="3643" y="476"/>
                    </a:lnTo>
                    <a:lnTo>
                      <a:pt x="3601" y="468"/>
                    </a:lnTo>
                    <a:lnTo>
                      <a:pt x="3551" y="460"/>
                    </a:lnTo>
                    <a:lnTo>
                      <a:pt x="3509" y="451"/>
                    </a:lnTo>
                    <a:lnTo>
                      <a:pt x="3459" y="443"/>
                    </a:lnTo>
                    <a:lnTo>
                      <a:pt x="3409" y="435"/>
                    </a:lnTo>
                    <a:lnTo>
                      <a:pt x="3367" y="426"/>
                    </a:lnTo>
                    <a:lnTo>
                      <a:pt x="3317" y="418"/>
                    </a:lnTo>
                    <a:lnTo>
                      <a:pt x="3275" y="418"/>
                    </a:lnTo>
                    <a:lnTo>
                      <a:pt x="3225" y="409"/>
                    </a:lnTo>
                    <a:lnTo>
                      <a:pt x="3184" y="409"/>
                    </a:lnTo>
                    <a:lnTo>
                      <a:pt x="3133" y="401"/>
                    </a:lnTo>
                    <a:lnTo>
                      <a:pt x="3083" y="401"/>
                    </a:lnTo>
                    <a:lnTo>
                      <a:pt x="3033" y="401"/>
                    </a:lnTo>
                    <a:lnTo>
                      <a:pt x="2991" y="401"/>
                    </a:lnTo>
                    <a:lnTo>
                      <a:pt x="2941" y="401"/>
                    </a:lnTo>
                    <a:lnTo>
                      <a:pt x="2891" y="401"/>
                    </a:lnTo>
                    <a:lnTo>
                      <a:pt x="2841" y="401"/>
                    </a:lnTo>
                    <a:lnTo>
                      <a:pt x="2557" y="401"/>
                    </a:lnTo>
                    <a:lnTo>
                      <a:pt x="2515" y="401"/>
                    </a:lnTo>
                    <a:lnTo>
                      <a:pt x="2473" y="401"/>
                    </a:lnTo>
                    <a:lnTo>
                      <a:pt x="2432" y="401"/>
                    </a:lnTo>
                    <a:lnTo>
                      <a:pt x="2382" y="401"/>
                    </a:lnTo>
                    <a:lnTo>
                      <a:pt x="2340" y="401"/>
                    </a:lnTo>
                    <a:lnTo>
                      <a:pt x="2298" y="401"/>
                    </a:lnTo>
                    <a:lnTo>
                      <a:pt x="2256" y="409"/>
                    </a:lnTo>
                    <a:lnTo>
                      <a:pt x="2215" y="409"/>
                    </a:lnTo>
                    <a:lnTo>
                      <a:pt x="2189" y="409"/>
                    </a:lnTo>
                    <a:lnTo>
                      <a:pt x="2173" y="409"/>
                    </a:lnTo>
                    <a:lnTo>
                      <a:pt x="2156" y="409"/>
                    </a:lnTo>
                    <a:lnTo>
                      <a:pt x="2131" y="409"/>
                    </a:lnTo>
                    <a:lnTo>
                      <a:pt x="2114" y="409"/>
                    </a:lnTo>
                    <a:lnTo>
                      <a:pt x="2114" y="409"/>
                    </a:lnTo>
                    <a:lnTo>
                      <a:pt x="2098" y="409"/>
                    </a:lnTo>
                    <a:lnTo>
                      <a:pt x="2081" y="409"/>
                    </a:lnTo>
                    <a:lnTo>
                      <a:pt x="2081" y="409"/>
                    </a:lnTo>
                    <a:lnTo>
                      <a:pt x="2056" y="418"/>
                    </a:lnTo>
                    <a:lnTo>
                      <a:pt x="2047" y="418"/>
                    </a:lnTo>
                    <a:lnTo>
                      <a:pt x="2047" y="418"/>
                    </a:lnTo>
                    <a:lnTo>
                      <a:pt x="2031" y="418"/>
                    </a:lnTo>
                    <a:lnTo>
                      <a:pt x="2022" y="418"/>
                    </a:lnTo>
                    <a:lnTo>
                      <a:pt x="2006" y="418"/>
                    </a:lnTo>
                    <a:lnTo>
                      <a:pt x="1997" y="418"/>
                    </a:lnTo>
                    <a:lnTo>
                      <a:pt x="1981" y="418"/>
                    </a:lnTo>
                    <a:lnTo>
                      <a:pt x="1981" y="418"/>
                    </a:lnTo>
                    <a:lnTo>
                      <a:pt x="1972" y="418"/>
                    </a:lnTo>
                    <a:lnTo>
                      <a:pt x="1964" y="418"/>
                    </a:lnTo>
                    <a:lnTo>
                      <a:pt x="1964" y="535"/>
                    </a:lnTo>
                    <a:lnTo>
                      <a:pt x="1964" y="551"/>
                    </a:lnTo>
                    <a:lnTo>
                      <a:pt x="1964" y="568"/>
                    </a:lnTo>
                    <a:lnTo>
                      <a:pt x="1964" y="585"/>
                    </a:lnTo>
                    <a:lnTo>
                      <a:pt x="1964" y="602"/>
                    </a:lnTo>
                    <a:lnTo>
                      <a:pt x="1964" y="627"/>
                    </a:lnTo>
                    <a:lnTo>
                      <a:pt x="1964" y="635"/>
                    </a:lnTo>
                    <a:lnTo>
                      <a:pt x="1964" y="660"/>
                    </a:lnTo>
                    <a:lnTo>
                      <a:pt x="1964" y="677"/>
                    </a:lnTo>
                    <a:lnTo>
                      <a:pt x="1972" y="693"/>
                    </a:lnTo>
                    <a:lnTo>
                      <a:pt x="1972" y="710"/>
                    </a:lnTo>
                    <a:lnTo>
                      <a:pt x="1981" y="727"/>
                    </a:lnTo>
                    <a:lnTo>
                      <a:pt x="1989" y="744"/>
                    </a:lnTo>
                    <a:lnTo>
                      <a:pt x="1997" y="760"/>
                    </a:lnTo>
                    <a:lnTo>
                      <a:pt x="2006" y="769"/>
                    </a:lnTo>
                    <a:lnTo>
                      <a:pt x="2014" y="785"/>
                    </a:lnTo>
                    <a:lnTo>
                      <a:pt x="2022" y="802"/>
                    </a:lnTo>
                    <a:lnTo>
                      <a:pt x="2031" y="819"/>
                    </a:lnTo>
                    <a:lnTo>
                      <a:pt x="2039" y="835"/>
                    </a:lnTo>
                    <a:lnTo>
                      <a:pt x="2056" y="852"/>
                    </a:lnTo>
                    <a:lnTo>
                      <a:pt x="2064" y="869"/>
                    </a:lnTo>
                    <a:lnTo>
                      <a:pt x="2072" y="886"/>
                    </a:lnTo>
                    <a:lnTo>
                      <a:pt x="2081" y="902"/>
                    </a:lnTo>
                    <a:lnTo>
                      <a:pt x="2098" y="919"/>
                    </a:lnTo>
                    <a:lnTo>
                      <a:pt x="2106" y="936"/>
                    </a:lnTo>
                    <a:lnTo>
                      <a:pt x="2123" y="952"/>
                    </a:lnTo>
                    <a:lnTo>
                      <a:pt x="2139" y="969"/>
                    </a:lnTo>
                    <a:lnTo>
                      <a:pt x="2156" y="978"/>
                    </a:lnTo>
                    <a:lnTo>
                      <a:pt x="2164" y="994"/>
                    </a:lnTo>
                    <a:lnTo>
                      <a:pt x="2181" y="1011"/>
                    </a:lnTo>
                    <a:lnTo>
                      <a:pt x="2198" y="1028"/>
                    </a:lnTo>
                    <a:lnTo>
                      <a:pt x="2215" y="1044"/>
                    </a:lnTo>
                    <a:lnTo>
                      <a:pt x="2223" y="1061"/>
                    </a:lnTo>
                    <a:lnTo>
                      <a:pt x="2240" y="1069"/>
                    </a:lnTo>
                    <a:lnTo>
                      <a:pt x="2265" y="1086"/>
                    </a:lnTo>
                    <a:lnTo>
                      <a:pt x="2281" y="1103"/>
                    </a:lnTo>
                    <a:lnTo>
                      <a:pt x="2298" y="1120"/>
                    </a:lnTo>
                    <a:lnTo>
                      <a:pt x="2315" y="1128"/>
                    </a:lnTo>
                    <a:lnTo>
                      <a:pt x="2331" y="1145"/>
                    </a:lnTo>
                    <a:lnTo>
                      <a:pt x="2348" y="1161"/>
                    </a:lnTo>
                    <a:lnTo>
                      <a:pt x="2373" y="1170"/>
                    </a:lnTo>
                    <a:lnTo>
                      <a:pt x="2390" y="1186"/>
                    </a:lnTo>
                    <a:lnTo>
                      <a:pt x="2407" y="1203"/>
                    </a:lnTo>
                    <a:lnTo>
                      <a:pt x="2432" y="1211"/>
                    </a:lnTo>
                    <a:lnTo>
                      <a:pt x="2448" y="1228"/>
                    </a:lnTo>
                    <a:lnTo>
                      <a:pt x="2473" y="1236"/>
                    </a:lnTo>
                    <a:lnTo>
                      <a:pt x="2490" y="1253"/>
                    </a:lnTo>
                    <a:lnTo>
                      <a:pt x="2507" y="1270"/>
                    </a:lnTo>
                    <a:lnTo>
                      <a:pt x="2557" y="1295"/>
                    </a:lnTo>
                    <a:lnTo>
                      <a:pt x="2599" y="1320"/>
                    </a:lnTo>
                    <a:lnTo>
                      <a:pt x="2649" y="1345"/>
                    </a:lnTo>
                    <a:lnTo>
                      <a:pt x="2691" y="1370"/>
                    </a:lnTo>
                    <a:lnTo>
                      <a:pt x="2741" y="1387"/>
                    </a:lnTo>
                    <a:lnTo>
                      <a:pt x="2783" y="1412"/>
                    </a:lnTo>
                    <a:lnTo>
                      <a:pt x="2833" y="1437"/>
                    </a:lnTo>
                    <a:lnTo>
                      <a:pt x="2883" y="1462"/>
                    </a:lnTo>
                    <a:lnTo>
                      <a:pt x="2933" y="1479"/>
                    </a:lnTo>
                    <a:lnTo>
                      <a:pt x="2983" y="1504"/>
                    </a:lnTo>
                    <a:lnTo>
                      <a:pt x="3033" y="1521"/>
                    </a:lnTo>
                    <a:lnTo>
                      <a:pt x="3083" y="1546"/>
                    </a:lnTo>
                    <a:lnTo>
                      <a:pt x="3133" y="1562"/>
                    </a:lnTo>
                    <a:lnTo>
                      <a:pt x="3192" y="1579"/>
                    </a:lnTo>
                    <a:lnTo>
                      <a:pt x="3242" y="1604"/>
                    </a:lnTo>
                    <a:lnTo>
                      <a:pt x="3292" y="1621"/>
                    </a:lnTo>
                    <a:lnTo>
                      <a:pt x="3342" y="1637"/>
                    </a:lnTo>
                    <a:lnTo>
                      <a:pt x="3392" y="1654"/>
                    </a:lnTo>
                    <a:lnTo>
                      <a:pt x="3443" y="1671"/>
                    </a:lnTo>
                    <a:lnTo>
                      <a:pt x="3493" y="1688"/>
                    </a:lnTo>
                    <a:lnTo>
                      <a:pt x="3543" y="1704"/>
                    </a:lnTo>
                    <a:lnTo>
                      <a:pt x="3593" y="1721"/>
                    </a:lnTo>
                    <a:lnTo>
                      <a:pt x="3643" y="1729"/>
                    </a:lnTo>
                    <a:lnTo>
                      <a:pt x="3743" y="1763"/>
                    </a:lnTo>
                    <a:lnTo>
                      <a:pt x="3844" y="1788"/>
                    </a:lnTo>
                    <a:lnTo>
                      <a:pt x="3935" y="1813"/>
                    </a:lnTo>
                    <a:lnTo>
                      <a:pt x="4019" y="1838"/>
                    </a:lnTo>
                    <a:lnTo>
                      <a:pt x="4103" y="1855"/>
                    </a:lnTo>
                    <a:lnTo>
                      <a:pt x="4261" y="1896"/>
                    </a:lnTo>
                    <a:lnTo>
                      <a:pt x="4387" y="1930"/>
                    </a:lnTo>
                    <a:lnTo>
                      <a:pt x="4579" y="1980"/>
                    </a:lnTo>
                    <a:lnTo>
                      <a:pt x="4762" y="2022"/>
                    </a:lnTo>
                    <a:lnTo>
                      <a:pt x="4838" y="2038"/>
                    </a:lnTo>
                    <a:lnTo>
                      <a:pt x="4888" y="2055"/>
                    </a:lnTo>
                    <a:lnTo>
                      <a:pt x="4921" y="2055"/>
                    </a:lnTo>
                    <a:lnTo>
                      <a:pt x="4946" y="2064"/>
                    </a:lnTo>
                    <a:lnTo>
                      <a:pt x="4988" y="2072"/>
                    </a:lnTo>
                    <a:lnTo>
                      <a:pt x="5030" y="2080"/>
                    </a:lnTo>
                    <a:lnTo>
                      <a:pt x="5122" y="2089"/>
                    </a:lnTo>
                    <a:lnTo>
                      <a:pt x="5214" y="2105"/>
                    </a:lnTo>
                    <a:lnTo>
                      <a:pt x="5289" y="2114"/>
                    </a:lnTo>
                    <a:lnTo>
                      <a:pt x="5322" y="2122"/>
                    </a:lnTo>
                    <a:lnTo>
                      <a:pt x="5347" y="2130"/>
                    </a:lnTo>
                    <a:lnTo>
                      <a:pt x="5364" y="2130"/>
                    </a:lnTo>
                    <a:lnTo>
                      <a:pt x="5389" y="2139"/>
                    </a:lnTo>
                    <a:lnTo>
                      <a:pt x="5406" y="2147"/>
                    </a:lnTo>
                    <a:lnTo>
                      <a:pt x="5431" y="2155"/>
                    </a:lnTo>
                    <a:lnTo>
                      <a:pt x="5448" y="2172"/>
                    </a:lnTo>
                    <a:lnTo>
                      <a:pt x="5464" y="2197"/>
                    </a:lnTo>
                    <a:lnTo>
                      <a:pt x="5481" y="2214"/>
                    </a:lnTo>
                    <a:lnTo>
                      <a:pt x="5481" y="2214"/>
                    </a:lnTo>
                    <a:lnTo>
                      <a:pt x="5489" y="2239"/>
                    </a:lnTo>
                    <a:lnTo>
                      <a:pt x="5498" y="2272"/>
                    </a:lnTo>
                    <a:lnTo>
                      <a:pt x="5498" y="2297"/>
                    </a:lnTo>
                    <a:lnTo>
                      <a:pt x="5498" y="2323"/>
                    </a:lnTo>
                    <a:lnTo>
                      <a:pt x="5498" y="2348"/>
                    </a:lnTo>
                    <a:lnTo>
                      <a:pt x="5489" y="2373"/>
                    </a:lnTo>
                    <a:lnTo>
                      <a:pt x="5481" y="2398"/>
                    </a:lnTo>
                    <a:lnTo>
                      <a:pt x="5481" y="2398"/>
                    </a:lnTo>
                    <a:lnTo>
                      <a:pt x="5464" y="2423"/>
                    </a:lnTo>
                    <a:lnTo>
                      <a:pt x="5448" y="2439"/>
                    </a:lnTo>
                    <a:lnTo>
                      <a:pt x="5422" y="2456"/>
                    </a:lnTo>
                    <a:lnTo>
                      <a:pt x="5397" y="2465"/>
                    </a:lnTo>
                    <a:lnTo>
                      <a:pt x="5381" y="2473"/>
                    </a:lnTo>
                    <a:lnTo>
                      <a:pt x="5356" y="2481"/>
                    </a:lnTo>
                    <a:lnTo>
                      <a:pt x="5331" y="2481"/>
                    </a:lnTo>
                    <a:lnTo>
                      <a:pt x="5189" y="2481"/>
                    </a:lnTo>
                    <a:lnTo>
                      <a:pt x="5113" y="2481"/>
                    </a:lnTo>
                    <a:lnTo>
                      <a:pt x="5047" y="2481"/>
                    </a:lnTo>
                    <a:lnTo>
                      <a:pt x="4971" y="2481"/>
                    </a:lnTo>
                    <a:lnTo>
                      <a:pt x="4905" y="2481"/>
                    </a:lnTo>
                    <a:lnTo>
                      <a:pt x="4829" y="2481"/>
                    </a:lnTo>
                    <a:lnTo>
                      <a:pt x="4762" y="2481"/>
                    </a:lnTo>
                    <a:lnTo>
                      <a:pt x="4696" y="2490"/>
                    </a:lnTo>
                    <a:lnTo>
                      <a:pt x="4629" y="2498"/>
                    </a:lnTo>
                    <a:lnTo>
                      <a:pt x="4604" y="2498"/>
                    </a:lnTo>
                    <a:lnTo>
                      <a:pt x="4562" y="2498"/>
                    </a:lnTo>
                    <a:lnTo>
                      <a:pt x="4487" y="2506"/>
                    </a:lnTo>
                    <a:lnTo>
                      <a:pt x="4420" y="2615"/>
                    </a:lnTo>
                    <a:lnTo>
                      <a:pt x="4353" y="2623"/>
                    </a:lnTo>
                    <a:lnTo>
                      <a:pt x="4286" y="2632"/>
                    </a:lnTo>
                    <a:lnTo>
                      <a:pt x="4219" y="2640"/>
                    </a:lnTo>
                    <a:lnTo>
                      <a:pt x="4153" y="2648"/>
                    </a:lnTo>
                    <a:lnTo>
                      <a:pt x="4086" y="2657"/>
                    </a:lnTo>
                    <a:lnTo>
                      <a:pt x="4019" y="2673"/>
                    </a:lnTo>
                    <a:lnTo>
                      <a:pt x="3952" y="2682"/>
                    </a:lnTo>
                    <a:lnTo>
                      <a:pt x="3885" y="2698"/>
                    </a:lnTo>
                    <a:lnTo>
                      <a:pt x="3818" y="2707"/>
                    </a:lnTo>
                    <a:lnTo>
                      <a:pt x="3760" y="2724"/>
                    </a:lnTo>
                    <a:lnTo>
                      <a:pt x="3693" y="2740"/>
                    </a:lnTo>
                    <a:lnTo>
                      <a:pt x="3626" y="2757"/>
                    </a:lnTo>
                    <a:lnTo>
                      <a:pt x="3560" y="2774"/>
                    </a:lnTo>
                    <a:lnTo>
                      <a:pt x="3501" y="2790"/>
                    </a:lnTo>
                    <a:lnTo>
                      <a:pt x="3434" y="2807"/>
                    </a:lnTo>
                    <a:lnTo>
                      <a:pt x="3367" y="2824"/>
                    </a:lnTo>
                    <a:lnTo>
                      <a:pt x="3301" y="2840"/>
                    </a:lnTo>
                    <a:lnTo>
                      <a:pt x="3242" y="2857"/>
                    </a:lnTo>
                    <a:lnTo>
                      <a:pt x="3175" y="2874"/>
                    </a:lnTo>
                    <a:lnTo>
                      <a:pt x="3108" y="2891"/>
                    </a:lnTo>
                    <a:lnTo>
                      <a:pt x="3050" y="2916"/>
                    </a:lnTo>
                    <a:lnTo>
                      <a:pt x="2983" y="2932"/>
                    </a:lnTo>
                    <a:lnTo>
                      <a:pt x="2916" y="2957"/>
                    </a:lnTo>
                    <a:lnTo>
                      <a:pt x="2858" y="2982"/>
                    </a:lnTo>
                    <a:lnTo>
                      <a:pt x="2791" y="2999"/>
                    </a:lnTo>
                    <a:lnTo>
                      <a:pt x="2732" y="3024"/>
                    </a:lnTo>
                    <a:lnTo>
                      <a:pt x="2666" y="3049"/>
                    </a:lnTo>
                    <a:lnTo>
                      <a:pt x="2607" y="3074"/>
                    </a:lnTo>
                    <a:lnTo>
                      <a:pt x="2540" y="3091"/>
                    </a:lnTo>
                    <a:lnTo>
                      <a:pt x="2473" y="3116"/>
                    </a:lnTo>
                    <a:lnTo>
                      <a:pt x="2415" y="3141"/>
                    </a:lnTo>
                    <a:lnTo>
                      <a:pt x="2348" y="3175"/>
                    </a:lnTo>
                    <a:lnTo>
                      <a:pt x="2290" y="3200"/>
                    </a:lnTo>
                    <a:lnTo>
                      <a:pt x="2223" y="3225"/>
                    </a:lnTo>
                    <a:lnTo>
                      <a:pt x="2164" y="3250"/>
                    </a:lnTo>
                    <a:lnTo>
                      <a:pt x="2098" y="3275"/>
                    </a:lnTo>
                    <a:lnTo>
                      <a:pt x="2039" y="3308"/>
                    </a:lnTo>
                    <a:lnTo>
                      <a:pt x="1972" y="3333"/>
                    </a:lnTo>
                    <a:lnTo>
                      <a:pt x="1914" y="3367"/>
                    </a:lnTo>
                    <a:lnTo>
                      <a:pt x="1847" y="3392"/>
                    </a:lnTo>
                    <a:lnTo>
                      <a:pt x="1788" y="3425"/>
                    </a:lnTo>
                    <a:lnTo>
                      <a:pt x="1722" y="3450"/>
                    </a:lnTo>
                    <a:lnTo>
                      <a:pt x="1663" y="3484"/>
                    </a:lnTo>
                    <a:lnTo>
                      <a:pt x="1596" y="3517"/>
                    </a:lnTo>
                    <a:lnTo>
                      <a:pt x="1538" y="3551"/>
                    </a:lnTo>
                    <a:lnTo>
                      <a:pt x="1471" y="3576"/>
                    </a:lnTo>
                    <a:lnTo>
                      <a:pt x="1413" y="3609"/>
                    </a:lnTo>
                    <a:lnTo>
                      <a:pt x="1346" y="3642"/>
                    </a:lnTo>
                    <a:lnTo>
                      <a:pt x="1287" y="3676"/>
                    </a:lnTo>
                    <a:lnTo>
                      <a:pt x="1220" y="3718"/>
                    </a:lnTo>
                    <a:lnTo>
                      <a:pt x="1154" y="3751"/>
                    </a:lnTo>
                    <a:lnTo>
                      <a:pt x="1137" y="3759"/>
                    </a:lnTo>
                    <a:lnTo>
                      <a:pt x="1112" y="3776"/>
                    </a:lnTo>
                    <a:lnTo>
                      <a:pt x="1053" y="3801"/>
                    </a:lnTo>
                    <a:lnTo>
                      <a:pt x="936" y="3860"/>
                    </a:lnTo>
                    <a:lnTo>
                      <a:pt x="870" y="3885"/>
                    </a:lnTo>
                    <a:lnTo>
                      <a:pt x="803" y="3926"/>
                    </a:lnTo>
                    <a:lnTo>
                      <a:pt x="769" y="3935"/>
                    </a:lnTo>
                    <a:lnTo>
                      <a:pt x="736" y="3960"/>
                    </a:lnTo>
                    <a:lnTo>
                      <a:pt x="702" y="3977"/>
                    </a:lnTo>
                    <a:lnTo>
                      <a:pt x="677" y="3993"/>
                    </a:lnTo>
                    <a:lnTo>
                      <a:pt x="644" y="4010"/>
                    </a:lnTo>
                    <a:lnTo>
                      <a:pt x="611" y="4027"/>
                    </a:lnTo>
                    <a:lnTo>
                      <a:pt x="577" y="4052"/>
                    </a:lnTo>
                    <a:lnTo>
                      <a:pt x="552" y="4069"/>
                    </a:lnTo>
                    <a:lnTo>
                      <a:pt x="519" y="4085"/>
                    </a:lnTo>
                    <a:lnTo>
                      <a:pt x="494" y="4110"/>
                    </a:lnTo>
                    <a:lnTo>
                      <a:pt x="469" y="4127"/>
                    </a:lnTo>
                    <a:lnTo>
                      <a:pt x="452" y="4135"/>
                    </a:lnTo>
                    <a:lnTo>
                      <a:pt x="443" y="4152"/>
                    </a:lnTo>
                    <a:lnTo>
                      <a:pt x="435" y="4160"/>
                    </a:lnTo>
                    <a:lnTo>
                      <a:pt x="418" y="4169"/>
                    </a:lnTo>
                    <a:lnTo>
                      <a:pt x="410" y="4177"/>
                    </a:lnTo>
                    <a:lnTo>
                      <a:pt x="402" y="4185"/>
                    </a:lnTo>
                    <a:lnTo>
                      <a:pt x="393" y="4194"/>
                    </a:lnTo>
                    <a:lnTo>
                      <a:pt x="385" y="4202"/>
                    </a:lnTo>
                    <a:lnTo>
                      <a:pt x="377" y="4219"/>
                    </a:lnTo>
                    <a:lnTo>
                      <a:pt x="368" y="4227"/>
                    </a:lnTo>
                    <a:lnTo>
                      <a:pt x="360" y="4236"/>
                    </a:lnTo>
                    <a:lnTo>
                      <a:pt x="352" y="4244"/>
                    </a:lnTo>
                    <a:lnTo>
                      <a:pt x="343" y="4252"/>
                    </a:lnTo>
                    <a:lnTo>
                      <a:pt x="343" y="4252"/>
                    </a:lnTo>
                    <a:lnTo>
                      <a:pt x="343" y="4261"/>
                    </a:lnTo>
                    <a:lnTo>
                      <a:pt x="343" y="4269"/>
                    </a:lnTo>
                    <a:lnTo>
                      <a:pt x="343" y="4277"/>
                    </a:lnTo>
                    <a:lnTo>
                      <a:pt x="343" y="4286"/>
                    </a:lnTo>
                    <a:lnTo>
                      <a:pt x="343" y="4302"/>
                    </a:lnTo>
                    <a:lnTo>
                      <a:pt x="335" y="4311"/>
                    </a:lnTo>
                    <a:lnTo>
                      <a:pt x="335" y="4327"/>
                    </a:lnTo>
                    <a:lnTo>
                      <a:pt x="335" y="4344"/>
                    </a:lnTo>
                    <a:lnTo>
                      <a:pt x="335" y="4353"/>
                    </a:lnTo>
                    <a:lnTo>
                      <a:pt x="335" y="4369"/>
                    </a:lnTo>
                    <a:lnTo>
                      <a:pt x="335" y="4378"/>
                    </a:lnTo>
                    <a:lnTo>
                      <a:pt x="335" y="4453"/>
                    </a:lnTo>
                    <a:lnTo>
                      <a:pt x="335" y="4461"/>
                    </a:lnTo>
                    <a:lnTo>
                      <a:pt x="335" y="4470"/>
                    </a:lnTo>
                    <a:lnTo>
                      <a:pt x="335" y="4478"/>
                    </a:lnTo>
                    <a:lnTo>
                      <a:pt x="335" y="4495"/>
                    </a:lnTo>
                    <a:lnTo>
                      <a:pt x="335" y="4503"/>
                    </a:lnTo>
                    <a:lnTo>
                      <a:pt x="335" y="4511"/>
                    </a:lnTo>
                    <a:lnTo>
                      <a:pt x="335" y="4520"/>
                    </a:lnTo>
                    <a:lnTo>
                      <a:pt x="335" y="4528"/>
                    </a:lnTo>
                    <a:lnTo>
                      <a:pt x="335" y="4536"/>
                    </a:lnTo>
                    <a:lnTo>
                      <a:pt x="343" y="4545"/>
                    </a:lnTo>
                    <a:lnTo>
                      <a:pt x="343" y="4553"/>
                    </a:lnTo>
                    <a:lnTo>
                      <a:pt x="352" y="4561"/>
                    </a:lnTo>
                    <a:lnTo>
                      <a:pt x="360" y="4570"/>
                    </a:lnTo>
                    <a:lnTo>
                      <a:pt x="368" y="4586"/>
                    </a:lnTo>
                    <a:lnTo>
                      <a:pt x="377" y="4595"/>
                    </a:lnTo>
                    <a:lnTo>
                      <a:pt x="385" y="4603"/>
                    </a:lnTo>
                    <a:lnTo>
                      <a:pt x="393" y="4612"/>
                    </a:lnTo>
                    <a:lnTo>
                      <a:pt x="402" y="4620"/>
                    </a:lnTo>
                    <a:lnTo>
                      <a:pt x="410" y="4628"/>
                    </a:lnTo>
                    <a:lnTo>
                      <a:pt x="427" y="4637"/>
                    </a:lnTo>
                    <a:lnTo>
                      <a:pt x="435" y="4645"/>
                    </a:lnTo>
                    <a:lnTo>
                      <a:pt x="443" y="4653"/>
                    </a:lnTo>
                    <a:lnTo>
                      <a:pt x="460" y="4662"/>
                    </a:lnTo>
                    <a:lnTo>
                      <a:pt x="469" y="4670"/>
                    </a:lnTo>
                    <a:lnTo>
                      <a:pt x="485" y="4678"/>
                    </a:lnTo>
                    <a:lnTo>
                      <a:pt x="502" y="4695"/>
                    </a:lnTo>
                    <a:lnTo>
                      <a:pt x="510" y="4703"/>
                    </a:lnTo>
                    <a:lnTo>
                      <a:pt x="527" y="4712"/>
                    </a:lnTo>
                    <a:lnTo>
                      <a:pt x="544" y="4720"/>
                    </a:lnTo>
                    <a:lnTo>
                      <a:pt x="560" y="4728"/>
                    </a:lnTo>
                    <a:lnTo>
                      <a:pt x="569" y="4728"/>
                    </a:lnTo>
                    <a:lnTo>
                      <a:pt x="577" y="4728"/>
                    </a:lnTo>
                    <a:lnTo>
                      <a:pt x="594" y="4737"/>
                    </a:lnTo>
                    <a:lnTo>
                      <a:pt x="594" y="4737"/>
                    </a:lnTo>
                    <a:lnTo>
                      <a:pt x="611" y="4745"/>
                    </a:lnTo>
                    <a:lnTo>
                      <a:pt x="627" y="4754"/>
                    </a:lnTo>
                    <a:lnTo>
                      <a:pt x="644" y="4762"/>
                    </a:lnTo>
                    <a:lnTo>
                      <a:pt x="661" y="4770"/>
                    </a:lnTo>
                    <a:lnTo>
                      <a:pt x="661" y="4770"/>
                    </a:lnTo>
                    <a:lnTo>
                      <a:pt x="702" y="4787"/>
                    </a:lnTo>
                    <a:lnTo>
                      <a:pt x="744" y="4795"/>
                    </a:lnTo>
                    <a:lnTo>
                      <a:pt x="778" y="4812"/>
                    </a:lnTo>
                    <a:lnTo>
                      <a:pt x="819" y="4829"/>
                    </a:lnTo>
                    <a:lnTo>
                      <a:pt x="861" y="4837"/>
                    </a:lnTo>
                    <a:lnTo>
                      <a:pt x="903" y="4854"/>
                    </a:lnTo>
                    <a:lnTo>
                      <a:pt x="953" y="4862"/>
                    </a:lnTo>
                    <a:lnTo>
                      <a:pt x="995" y="4879"/>
                    </a:lnTo>
                    <a:lnTo>
                      <a:pt x="1037" y="4887"/>
                    </a:lnTo>
                    <a:lnTo>
                      <a:pt x="1087" y="4896"/>
                    </a:lnTo>
                    <a:lnTo>
                      <a:pt x="1128" y="4912"/>
                    </a:lnTo>
                    <a:lnTo>
                      <a:pt x="1179" y="4921"/>
                    </a:lnTo>
                    <a:lnTo>
                      <a:pt x="1220" y="4929"/>
                    </a:lnTo>
                    <a:lnTo>
                      <a:pt x="1271" y="4937"/>
                    </a:lnTo>
                    <a:lnTo>
                      <a:pt x="1312" y="4946"/>
                    </a:lnTo>
                    <a:lnTo>
                      <a:pt x="1362" y="4946"/>
                    </a:lnTo>
                    <a:lnTo>
                      <a:pt x="1404" y="4954"/>
                    </a:lnTo>
                    <a:lnTo>
                      <a:pt x="1454" y="4962"/>
                    </a:lnTo>
                    <a:lnTo>
                      <a:pt x="1496" y="4971"/>
                    </a:lnTo>
                    <a:lnTo>
                      <a:pt x="1546" y="4971"/>
                    </a:lnTo>
                    <a:lnTo>
                      <a:pt x="1588" y="4971"/>
                    </a:lnTo>
                    <a:lnTo>
                      <a:pt x="1630" y="4971"/>
                    </a:lnTo>
                    <a:lnTo>
                      <a:pt x="1671" y="4971"/>
                    </a:lnTo>
                    <a:lnTo>
                      <a:pt x="1713" y="4971"/>
                    </a:lnTo>
                    <a:lnTo>
                      <a:pt x="1755" y="4971"/>
                    </a:lnTo>
                    <a:lnTo>
                      <a:pt x="1797" y="4971"/>
                    </a:lnTo>
                    <a:lnTo>
                      <a:pt x="1839" y="4971"/>
                    </a:lnTo>
                    <a:lnTo>
                      <a:pt x="1872" y="4971"/>
                    </a:lnTo>
                    <a:lnTo>
                      <a:pt x="2189" y="4971"/>
                    </a:lnTo>
                    <a:lnTo>
                      <a:pt x="2340" y="4962"/>
                    </a:lnTo>
                    <a:lnTo>
                      <a:pt x="2398" y="4954"/>
                    </a:lnTo>
                    <a:lnTo>
                      <a:pt x="2465" y="4954"/>
                    </a:lnTo>
                    <a:lnTo>
                      <a:pt x="2582" y="4937"/>
                    </a:lnTo>
                    <a:lnTo>
                      <a:pt x="2682" y="4929"/>
                    </a:lnTo>
                    <a:lnTo>
                      <a:pt x="2774" y="4921"/>
                    </a:lnTo>
                    <a:lnTo>
                      <a:pt x="2858" y="4912"/>
                    </a:lnTo>
                    <a:lnTo>
                      <a:pt x="2933" y="4904"/>
                    </a:lnTo>
                    <a:lnTo>
                      <a:pt x="3008" y="4896"/>
                    </a:lnTo>
                    <a:lnTo>
                      <a:pt x="3067" y="4912"/>
                    </a:lnTo>
                    <a:lnTo>
                      <a:pt x="3142" y="4896"/>
                    </a:lnTo>
                    <a:lnTo>
                      <a:pt x="3225" y="4879"/>
                    </a:lnTo>
                    <a:lnTo>
                      <a:pt x="3317" y="4862"/>
                    </a:lnTo>
                    <a:lnTo>
                      <a:pt x="3526" y="4829"/>
                    </a:lnTo>
                    <a:lnTo>
                      <a:pt x="3802" y="4779"/>
                    </a:lnTo>
                    <a:lnTo>
                      <a:pt x="3927" y="4854"/>
                    </a:lnTo>
                    <a:lnTo>
                      <a:pt x="3844" y="4971"/>
                    </a:lnTo>
                    <a:lnTo>
                      <a:pt x="3568" y="5029"/>
                    </a:lnTo>
                    <a:lnTo>
                      <a:pt x="3359" y="5079"/>
                    </a:lnTo>
                    <a:lnTo>
                      <a:pt x="3267" y="5096"/>
                    </a:lnTo>
                    <a:lnTo>
                      <a:pt x="3184" y="5113"/>
                    </a:lnTo>
                    <a:lnTo>
                      <a:pt x="3108" y="5129"/>
                    </a:lnTo>
                    <a:lnTo>
                      <a:pt x="3033" y="5138"/>
                    </a:lnTo>
                    <a:lnTo>
                      <a:pt x="2950" y="5155"/>
                    </a:lnTo>
                    <a:lnTo>
                      <a:pt x="2874" y="5171"/>
                    </a:lnTo>
                    <a:lnTo>
                      <a:pt x="2791" y="5180"/>
                    </a:lnTo>
                    <a:lnTo>
                      <a:pt x="2691" y="5196"/>
                    </a:lnTo>
                    <a:lnTo>
                      <a:pt x="2590" y="5205"/>
                    </a:lnTo>
                    <a:lnTo>
                      <a:pt x="2473" y="5221"/>
                    </a:lnTo>
                    <a:lnTo>
                      <a:pt x="2407" y="5230"/>
                    </a:lnTo>
                    <a:lnTo>
                      <a:pt x="2340" y="5230"/>
                    </a:lnTo>
                    <a:lnTo>
                      <a:pt x="2198" y="5255"/>
                    </a:lnTo>
                    <a:lnTo>
                      <a:pt x="2173" y="5255"/>
                    </a:lnTo>
                    <a:lnTo>
                      <a:pt x="2148" y="5255"/>
                    </a:lnTo>
                    <a:lnTo>
                      <a:pt x="1730" y="5255"/>
                    </a:lnTo>
                    <a:lnTo>
                      <a:pt x="1688" y="5255"/>
                    </a:lnTo>
                    <a:lnTo>
                      <a:pt x="1646" y="5255"/>
                    </a:lnTo>
                    <a:lnTo>
                      <a:pt x="1596" y="5255"/>
                    </a:lnTo>
                    <a:lnTo>
                      <a:pt x="1555" y="5255"/>
                    </a:lnTo>
                    <a:lnTo>
                      <a:pt x="1504" y="5255"/>
                    </a:lnTo>
                    <a:lnTo>
                      <a:pt x="1454" y="5255"/>
                    </a:lnTo>
                    <a:lnTo>
                      <a:pt x="1413" y="5255"/>
                    </a:lnTo>
                    <a:lnTo>
                      <a:pt x="1362" y="5246"/>
                    </a:lnTo>
                    <a:lnTo>
                      <a:pt x="1312" y="5238"/>
                    </a:lnTo>
                    <a:lnTo>
                      <a:pt x="1262" y="5238"/>
                    </a:lnTo>
                    <a:lnTo>
                      <a:pt x="1212" y="5230"/>
                    </a:lnTo>
                    <a:lnTo>
                      <a:pt x="1162" y="5221"/>
                    </a:lnTo>
                    <a:lnTo>
                      <a:pt x="1112" y="5213"/>
                    </a:lnTo>
                    <a:lnTo>
                      <a:pt x="1062" y="5205"/>
                    </a:lnTo>
                    <a:lnTo>
                      <a:pt x="1012" y="5196"/>
                    </a:lnTo>
                    <a:lnTo>
                      <a:pt x="961" y="5180"/>
                    </a:lnTo>
                    <a:lnTo>
                      <a:pt x="911" y="5171"/>
                    </a:lnTo>
                    <a:lnTo>
                      <a:pt x="861" y="5163"/>
                    </a:lnTo>
                    <a:lnTo>
                      <a:pt x="819" y="5146"/>
                    </a:lnTo>
                    <a:lnTo>
                      <a:pt x="769" y="5138"/>
                    </a:lnTo>
                    <a:lnTo>
                      <a:pt x="719" y="5121"/>
                    </a:lnTo>
                    <a:lnTo>
                      <a:pt x="677" y="5113"/>
                    </a:lnTo>
                    <a:lnTo>
                      <a:pt x="627" y="5096"/>
                    </a:lnTo>
                    <a:lnTo>
                      <a:pt x="585" y="5079"/>
                    </a:lnTo>
                    <a:lnTo>
                      <a:pt x="544" y="5063"/>
                    </a:lnTo>
                    <a:lnTo>
                      <a:pt x="519" y="5054"/>
                    </a:lnTo>
                    <a:lnTo>
                      <a:pt x="494" y="5046"/>
                    </a:lnTo>
                    <a:lnTo>
                      <a:pt x="477" y="5029"/>
                    </a:lnTo>
                    <a:lnTo>
                      <a:pt x="452" y="5021"/>
                    </a:lnTo>
                    <a:lnTo>
                      <a:pt x="435" y="5013"/>
                    </a:lnTo>
                    <a:lnTo>
                      <a:pt x="427" y="5013"/>
                    </a:lnTo>
                    <a:lnTo>
                      <a:pt x="410" y="5004"/>
                    </a:lnTo>
                    <a:lnTo>
                      <a:pt x="393" y="4996"/>
                    </a:lnTo>
                    <a:lnTo>
                      <a:pt x="368" y="4987"/>
                    </a:lnTo>
                    <a:lnTo>
                      <a:pt x="352" y="4971"/>
                    </a:lnTo>
                    <a:lnTo>
                      <a:pt x="335" y="4962"/>
                    </a:lnTo>
                    <a:lnTo>
                      <a:pt x="310" y="4954"/>
                    </a:lnTo>
                    <a:lnTo>
                      <a:pt x="293" y="4937"/>
                    </a:lnTo>
                    <a:lnTo>
                      <a:pt x="276" y="4929"/>
                    </a:lnTo>
                    <a:lnTo>
                      <a:pt x="260" y="4912"/>
                    </a:lnTo>
                    <a:lnTo>
                      <a:pt x="243" y="4904"/>
                    </a:lnTo>
                    <a:lnTo>
                      <a:pt x="226" y="4887"/>
                    </a:lnTo>
                    <a:lnTo>
                      <a:pt x="201" y="4870"/>
                    </a:lnTo>
                    <a:lnTo>
                      <a:pt x="201" y="4870"/>
                    </a:lnTo>
                    <a:lnTo>
                      <a:pt x="184" y="4862"/>
                    </a:lnTo>
                    <a:lnTo>
                      <a:pt x="176" y="4845"/>
                    </a:lnTo>
                    <a:lnTo>
                      <a:pt x="159" y="4829"/>
                    </a:lnTo>
                    <a:lnTo>
                      <a:pt x="143" y="4812"/>
                    </a:lnTo>
                    <a:lnTo>
                      <a:pt x="126" y="4795"/>
                    </a:lnTo>
                    <a:lnTo>
                      <a:pt x="109" y="4779"/>
                    </a:lnTo>
                    <a:lnTo>
                      <a:pt x="101" y="4762"/>
                    </a:lnTo>
                    <a:lnTo>
                      <a:pt x="84" y="4745"/>
                    </a:lnTo>
                    <a:lnTo>
                      <a:pt x="76" y="4728"/>
                    </a:lnTo>
                    <a:lnTo>
                      <a:pt x="59" y="4703"/>
                    </a:lnTo>
                    <a:lnTo>
                      <a:pt x="51" y="4687"/>
                    </a:lnTo>
                    <a:lnTo>
                      <a:pt x="42" y="4670"/>
                    </a:lnTo>
                    <a:lnTo>
                      <a:pt x="34" y="4645"/>
                    </a:lnTo>
                    <a:lnTo>
                      <a:pt x="26" y="4628"/>
                    </a:lnTo>
                    <a:lnTo>
                      <a:pt x="17" y="4603"/>
                    </a:lnTo>
                    <a:lnTo>
                      <a:pt x="9" y="4586"/>
                    </a:lnTo>
                    <a:lnTo>
                      <a:pt x="1" y="4561"/>
                    </a:lnTo>
                    <a:lnTo>
                      <a:pt x="1" y="4536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1" y="4470"/>
                    </a:lnTo>
                    <a:lnTo>
                      <a:pt x="1" y="4403"/>
                    </a:lnTo>
                    <a:lnTo>
                      <a:pt x="1" y="4378"/>
                    </a:lnTo>
                    <a:lnTo>
                      <a:pt x="1" y="4353"/>
                    </a:lnTo>
                    <a:lnTo>
                      <a:pt x="1" y="4327"/>
                    </a:lnTo>
                    <a:lnTo>
                      <a:pt x="1" y="4302"/>
                    </a:lnTo>
                    <a:lnTo>
                      <a:pt x="9" y="4277"/>
                    </a:lnTo>
                    <a:lnTo>
                      <a:pt x="17" y="4252"/>
                    </a:lnTo>
                    <a:lnTo>
                      <a:pt x="26" y="4236"/>
                    </a:lnTo>
                    <a:lnTo>
                      <a:pt x="34" y="4211"/>
                    </a:lnTo>
                    <a:lnTo>
                      <a:pt x="42" y="4185"/>
                    </a:lnTo>
                    <a:lnTo>
                      <a:pt x="51" y="4169"/>
                    </a:lnTo>
                    <a:lnTo>
                      <a:pt x="59" y="4144"/>
                    </a:lnTo>
                    <a:lnTo>
                      <a:pt x="68" y="4127"/>
                    </a:lnTo>
                    <a:lnTo>
                      <a:pt x="76" y="4110"/>
                    </a:lnTo>
                    <a:lnTo>
                      <a:pt x="93" y="4094"/>
                    </a:lnTo>
                    <a:lnTo>
                      <a:pt x="101" y="4077"/>
                    </a:lnTo>
                    <a:lnTo>
                      <a:pt x="109" y="4060"/>
                    </a:lnTo>
                    <a:lnTo>
                      <a:pt x="126" y="4043"/>
                    </a:lnTo>
                    <a:lnTo>
                      <a:pt x="143" y="4027"/>
                    </a:lnTo>
                    <a:lnTo>
                      <a:pt x="151" y="4018"/>
                    </a:lnTo>
                    <a:lnTo>
                      <a:pt x="168" y="4002"/>
                    </a:lnTo>
                    <a:lnTo>
                      <a:pt x="176" y="3985"/>
                    </a:lnTo>
                    <a:lnTo>
                      <a:pt x="193" y="3968"/>
                    </a:lnTo>
                    <a:lnTo>
                      <a:pt x="210" y="3960"/>
                    </a:lnTo>
                    <a:lnTo>
                      <a:pt x="226" y="3943"/>
                    </a:lnTo>
                    <a:lnTo>
                      <a:pt x="243" y="3926"/>
                    </a:lnTo>
                    <a:lnTo>
                      <a:pt x="260" y="3918"/>
                    </a:lnTo>
                    <a:lnTo>
                      <a:pt x="268" y="3901"/>
                    </a:lnTo>
                    <a:lnTo>
                      <a:pt x="301" y="3876"/>
                    </a:lnTo>
                    <a:lnTo>
                      <a:pt x="335" y="3851"/>
                    </a:lnTo>
                    <a:lnTo>
                      <a:pt x="368" y="3826"/>
                    </a:lnTo>
                    <a:lnTo>
                      <a:pt x="402" y="3810"/>
                    </a:lnTo>
                    <a:lnTo>
                      <a:pt x="443" y="3784"/>
                    </a:lnTo>
                    <a:lnTo>
                      <a:pt x="477" y="3759"/>
                    </a:lnTo>
                    <a:lnTo>
                      <a:pt x="510" y="3743"/>
                    </a:lnTo>
                    <a:lnTo>
                      <a:pt x="544" y="3718"/>
                    </a:lnTo>
                    <a:lnTo>
                      <a:pt x="585" y="3701"/>
                    </a:lnTo>
                    <a:lnTo>
                      <a:pt x="619" y="3676"/>
                    </a:lnTo>
                    <a:lnTo>
                      <a:pt x="652" y="3659"/>
                    </a:lnTo>
                    <a:lnTo>
                      <a:pt x="719" y="3626"/>
                    </a:lnTo>
                    <a:lnTo>
                      <a:pt x="786" y="3592"/>
                    </a:lnTo>
                    <a:lnTo>
                      <a:pt x="903" y="3534"/>
                    </a:lnTo>
                    <a:lnTo>
                      <a:pt x="953" y="3509"/>
                    </a:lnTo>
                    <a:lnTo>
                      <a:pt x="978" y="3492"/>
                    </a:lnTo>
                    <a:lnTo>
                      <a:pt x="995" y="3484"/>
                    </a:lnTo>
                    <a:lnTo>
                      <a:pt x="1062" y="3450"/>
                    </a:lnTo>
                    <a:lnTo>
                      <a:pt x="1128" y="3417"/>
                    </a:lnTo>
                    <a:lnTo>
                      <a:pt x="1187" y="3383"/>
                    </a:lnTo>
                    <a:lnTo>
                      <a:pt x="1254" y="3342"/>
                    </a:lnTo>
                    <a:lnTo>
                      <a:pt x="1321" y="3308"/>
                    </a:lnTo>
                    <a:lnTo>
                      <a:pt x="1379" y="3275"/>
                    </a:lnTo>
                    <a:lnTo>
                      <a:pt x="1446" y="3241"/>
                    </a:lnTo>
                    <a:lnTo>
                      <a:pt x="1513" y="3208"/>
                    </a:lnTo>
                    <a:lnTo>
                      <a:pt x="1571" y="3183"/>
                    </a:lnTo>
                    <a:lnTo>
                      <a:pt x="1638" y="3150"/>
                    </a:lnTo>
                    <a:lnTo>
                      <a:pt x="1705" y="3116"/>
                    </a:lnTo>
                    <a:lnTo>
                      <a:pt x="1763" y="3083"/>
                    </a:lnTo>
                    <a:lnTo>
                      <a:pt x="1830" y="3058"/>
                    </a:lnTo>
                    <a:lnTo>
                      <a:pt x="1897" y="3024"/>
                    </a:lnTo>
                    <a:lnTo>
                      <a:pt x="1956" y="2999"/>
                    </a:lnTo>
                    <a:lnTo>
                      <a:pt x="2022" y="2966"/>
                    </a:lnTo>
                    <a:lnTo>
                      <a:pt x="2089" y="2941"/>
                    </a:lnTo>
                    <a:lnTo>
                      <a:pt x="2156" y="2907"/>
                    </a:lnTo>
                    <a:lnTo>
                      <a:pt x="2215" y="2882"/>
                    </a:lnTo>
                    <a:lnTo>
                      <a:pt x="2281" y="2857"/>
                    </a:lnTo>
                    <a:lnTo>
                      <a:pt x="2348" y="2832"/>
                    </a:lnTo>
                    <a:lnTo>
                      <a:pt x="2415" y="2799"/>
                    </a:lnTo>
                    <a:lnTo>
                      <a:pt x="2473" y="2774"/>
                    </a:lnTo>
                    <a:lnTo>
                      <a:pt x="2540" y="2749"/>
                    </a:lnTo>
                    <a:lnTo>
                      <a:pt x="2607" y="2724"/>
                    </a:lnTo>
                    <a:lnTo>
                      <a:pt x="2674" y="2707"/>
                    </a:lnTo>
                    <a:lnTo>
                      <a:pt x="2741" y="2682"/>
                    </a:lnTo>
                    <a:lnTo>
                      <a:pt x="2808" y="2657"/>
                    </a:lnTo>
                    <a:lnTo>
                      <a:pt x="2866" y="2632"/>
                    </a:lnTo>
                    <a:lnTo>
                      <a:pt x="2933" y="2615"/>
                    </a:lnTo>
                    <a:lnTo>
                      <a:pt x="3000" y="2590"/>
                    </a:lnTo>
                    <a:lnTo>
                      <a:pt x="3067" y="2565"/>
                    </a:lnTo>
                    <a:lnTo>
                      <a:pt x="3133" y="2548"/>
                    </a:lnTo>
                    <a:lnTo>
                      <a:pt x="3200" y="2531"/>
                    </a:lnTo>
                    <a:lnTo>
                      <a:pt x="3267" y="2506"/>
                    </a:lnTo>
                    <a:lnTo>
                      <a:pt x="3334" y="2490"/>
                    </a:lnTo>
                    <a:lnTo>
                      <a:pt x="3401" y="2473"/>
                    </a:lnTo>
                    <a:lnTo>
                      <a:pt x="3476" y="2456"/>
                    </a:lnTo>
                    <a:lnTo>
                      <a:pt x="3543" y="2439"/>
                    </a:lnTo>
                    <a:lnTo>
                      <a:pt x="3610" y="2423"/>
                    </a:lnTo>
                    <a:lnTo>
                      <a:pt x="3676" y="2406"/>
                    </a:lnTo>
                    <a:lnTo>
                      <a:pt x="3743" y="2389"/>
                    </a:lnTo>
                    <a:lnTo>
                      <a:pt x="3810" y="2373"/>
                    </a:lnTo>
                    <a:lnTo>
                      <a:pt x="3885" y="2364"/>
                    </a:lnTo>
                    <a:lnTo>
                      <a:pt x="3952" y="2348"/>
                    </a:lnTo>
                    <a:lnTo>
                      <a:pt x="4019" y="2331"/>
                    </a:lnTo>
                    <a:lnTo>
                      <a:pt x="4086" y="2323"/>
                    </a:lnTo>
                    <a:lnTo>
                      <a:pt x="4119" y="2323"/>
                    </a:lnTo>
                    <a:lnTo>
                      <a:pt x="4036" y="2306"/>
                    </a:lnTo>
                    <a:lnTo>
                      <a:pt x="3952" y="2281"/>
                    </a:lnTo>
                    <a:lnTo>
                      <a:pt x="3860" y="2256"/>
                    </a:lnTo>
                    <a:lnTo>
                      <a:pt x="3768" y="2231"/>
                    </a:lnTo>
                    <a:lnTo>
                      <a:pt x="3668" y="2206"/>
                    </a:lnTo>
                    <a:lnTo>
                      <a:pt x="3568" y="2180"/>
                    </a:lnTo>
                    <a:lnTo>
                      <a:pt x="3518" y="2164"/>
                    </a:lnTo>
                    <a:lnTo>
                      <a:pt x="3459" y="2147"/>
                    </a:lnTo>
                    <a:lnTo>
                      <a:pt x="3409" y="2130"/>
                    </a:lnTo>
                    <a:lnTo>
                      <a:pt x="3359" y="2114"/>
                    </a:lnTo>
                    <a:lnTo>
                      <a:pt x="3301" y="2097"/>
                    </a:lnTo>
                    <a:lnTo>
                      <a:pt x="3250" y="2080"/>
                    </a:lnTo>
                    <a:lnTo>
                      <a:pt x="3192" y="2064"/>
                    </a:lnTo>
                    <a:lnTo>
                      <a:pt x="3133" y="2047"/>
                    </a:lnTo>
                    <a:lnTo>
                      <a:pt x="3083" y="2022"/>
                    </a:lnTo>
                    <a:lnTo>
                      <a:pt x="3025" y="2005"/>
                    </a:lnTo>
                    <a:lnTo>
                      <a:pt x="2975" y="1980"/>
                    </a:lnTo>
                    <a:lnTo>
                      <a:pt x="2916" y="1963"/>
                    </a:lnTo>
                    <a:lnTo>
                      <a:pt x="2866" y="1938"/>
                    </a:lnTo>
                    <a:lnTo>
                      <a:pt x="2808" y="1922"/>
                    </a:lnTo>
                    <a:lnTo>
                      <a:pt x="2758" y="1896"/>
                    </a:lnTo>
                    <a:lnTo>
                      <a:pt x="2699" y="1871"/>
                    </a:lnTo>
                    <a:lnTo>
                      <a:pt x="2649" y="1846"/>
                    </a:lnTo>
                    <a:lnTo>
                      <a:pt x="2590" y="1821"/>
                    </a:lnTo>
                    <a:lnTo>
                      <a:pt x="2540" y="1796"/>
                    </a:lnTo>
                    <a:lnTo>
                      <a:pt x="2490" y="1771"/>
                    </a:lnTo>
                    <a:lnTo>
                      <a:pt x="2440" y="1738"/>
                    </a:lnTo>
                    <a:lnTo>
                      <a:pt x="2390" y="1713"/>
                    </a:lnTo>
                    <a:lnTo>
                      <a:pt x="2340" y="1679"/>
                    </a:lnTo>
                    <a:lnTo>
                      <a:pt x="2315" y="1671"/>
                    </a:lnTo>
                    <a:lnTo>
                      <a:pt x="2290" y="1654"/>
                    </a:lnTo>
                    <a:lnTo>
                      <a:pt x="2265" y="1637"/>
                    </a:lnTo>
                    <a:lnTo>
                      <a:pt x="2240" y="1621"/>
                    </a:lnTo>
                    <a:lnTo>
                      <a:pt x="2215" y="1604"/>
                    </a:lnTo>
                    <a:lnTo>
                      <a:pt x="2189" y="1587"/>
                    </a:lnTo>
                    <a:lnTo>
                      <a:pt x="2164" y="1571"/>
                    </a:lnTo>
                    <a:lnTo>
                      <a:pt x="2148" y="1554"/>
                    </a:lnTo>
                    <a:lnTo>
                      <a:pt x="2123" y="1537"/>
                    </a:lnTo>
                    <a:lnTo>
                      <a:pt x="2098" y="1521"/>
                    </a:lnTo>
                    <a:lnTo>
                      <a:pt x="2072" y="1504"/>
                    </a:lnTo>
                    <a:lnTo>
                      <a:pt x="2056" y="1487"/>
                    </a:lnTo>
                    <a:lnTo>
                      <a:pt x="2031" y="1470"/>
                    </a:lnTo>
                    <a:lnTo>
                      <a:pt x="2014" y="1454"/>
                    </a:lnTo>
                    <a:lnTo>
                      <a:pt x="1989" y="1429"/>
                    </a:lnTo>
                    <a:lnTo>
                      <a:pt x="1972" y="1412"/>
                    </a:lnTo>
                    <a:lnTo>
                      <a:pt x="1947" y="1395"/>
                    </a:lnTo>
                    <a:lnTo>
                      <a:pt x="1930" y="1370"/>
                    </a:lnTo>
                    <a:lnTo>
                      <a:pt x="1905" y="1353"/>
                    </a:lnTo>
                    <a:lnTo>
                      <a:pt x="1889" y="1328"/>
                    </a:lnTo>
                    <a:lnTo>
                      <a:pt x="1872" y="1312"/>
                    </a:lnTo>
                    <a:lnTo>
                      <a:pt x="1855" y="1287"/>
                    </a:lnTo>
                    <a:lnTo>
                      <a:pt x="1839" y="1270"/>
                    </a:lnTo>
                    <a:lnTo>
                      <a:pt x="1822" y="1245"/>
                    </a:lnTo>
                    <a:lnTo>
                      <a:pt x="1797" y="1228"/>
                    </a:lnTo>
                    <a:lnTo>
                      <a:pt x="1780" y="1203"/>
                    </a:lnTo>
                    <a:lnTo>
                      <a:pt x="1763" y="1178"/>
                    </a:lnTo>
                    <a:lnTo>
                      <a:pt x="1755" y="1161"/>
                    </a:lnTo>
                    <a:lnTo>
                      <a:pt x="1738" y="1136"/>
                    </a:lnTo>
                    <a:lnTo>
                      <a:pt x="1722" y="1111"/>
                    </a:lnTo>
                    <a:lnTo>
                      <a:pt x="1705" y="1086"/>
                    </a:lnTo>
                    <a:lnTo>
                      <a:pt x="1697" y="1061"/>
                    </a:lnTo>
                    <a:lnTo>
                      <a:pt x="1680" y="1036"/>
                    </a:lnTo>
                    <a:lnTo>
                      <a:pt x="1671" y="1011"/>
                    </a:lnTo>
                    <a:lnTo>
                      <a:pt x="1655" y="986"/>
                    </a:lnTo>
                    <a:lnTo>
                      <a:pt x="1646" y="961"/>
                    </a:lnTo>
                    <a:lnTo>
                      <a:pt x="1638" y="936"/>
                    </a:lnTo>
                    <a:lnTo>
                      <a:pt x="1630" y="911"/>
                    </a:lnTo>
                    <a:lnTo>
                      <a:pt x="1613" y="886"/>
                    </a:lnTo>
                    <a:lnTo>
                      <a:pt x="1613" y="852"/>
                    </a:lnTo>
                    <a:lnTo>
                      <a:pt x="1605" y="827"/>
                    </a:lnTo>
                    <a:lnTo>
                      <a:pt x="1596" y="802"/>
                    </a:lnTo>
                    <a:lnTo>
                      <a:pt x="1588" y="769"/>
                    </a:lnTo>
                    <a:lnTo>
                      <a:pt x="1580" y="744"/>
                    </a:lnTo>
                    <a:lnTo>
                      <a:pt x="1580" y="719"/>
                    </a:lnTo>
                    <a:lnTo>
                      <a:pt x="1580" y="685"/>
                    </a:lnTo>
                    <a:lnTo>
                      <a:pt x="1580" y="660"/>
                    </a:lnTo>
                    <a:lnTo>
                      <a:pt x="1580" y="627"/>
                    </a:lnTo>
                    <a:lnTo>
                      <a:pt x="1580" y="510"/>
                    </a:lnTo>
                    <a:lnTo>
                      <a:pt x="1580" y="476"/>
                    </a:lnTo>
                    <a:lnTo>
                      <a:pt x="1580" y="443"/>
                    </a:lnTo>
                    <a:lnTo>
                      <a:pt x="1580" y="426"/>
                    </a:lnTo>
                    <a:lnTo>
                      <a:pt x="1580" y="409"/>
                    </a:lnTo>
                    <a:lnTo>
                      <a:pt x="1580" y="401"/>
                    </a:lnTo>
                    <a:lnTo>
                      <a:pt x="1580" y="384"/>
                    </a:lnTo>
                    <a:lnTo>
                      <a:pt x="1580" y="368"/>
                    </a:lnTo>
                    <a:lnTo>
                      <a:pt x="1588" y="351"/>
                    </a:lnTo>
                    <a:lnTo>
                      <a:pt x="1596" y="334"/>
                    </a:lnTo>
                    <a:lnTo>
                      <a:pt x="1605" y="326"/>
                    </a:lnTo>
                    <a:lnTo>
                      <a:pt x="1613" y="309"/>
                    </a:lnTo>
                    <a:lnTo>
                      <a:pt x="1621" y="301"/>
                    </a:lnTo>
                    <a:lnTo>
                      <a:pt x="1630" y="284"/>
                    </a:lnTo>
                    <a:lnTo>
                      <a:pt x="1638" y="267"/>
                    </a:lnTo>
                    <a:lnTo>
                      <a:pt x="1655" y="251"/>
                    </a:lnTo>
                    <a:lnTo>
                      <a:pt x="1671" y="226"/>
                    </a:lnTo>
                    <a:lnTo>
                      <a:pt x="1697" y="209"/>
                    </a:lnTo>
                    <a:lnTo>
                      <a:pt x="1713" y="192"/>
                    </a:lnTo>
                    <a:lnTo>
                      <a:pt x="1738" y="176"/>
                    </a:lnTo>
                    <a:lnTo>
                      <a:pt x="1763" y="167"/>
                    </a:lnTo>
                    <a:lnTo>
                      <a:pt x="1780" y="150"/>
                    </a:lnTo>
                    <a:lnTo>
                      <a:pt x="1805" y="142"/>
                    </a:lnTo>
                    <a:lnTo>
                      <a:pt x="1830" y="134"/>
                    </a:lnTo>
                    <a:lnTo>
                      <a:pt x="1847" y="125"/>
                    </a:lnTo>
                    <a:lnTo>
                      <a:pt x="1872" y="109"/>
                    </a:lnTo>
                    <a:lnTo>
                      <a:pt x="1897" y="100"/>
                    </a:lnTo>
                    <a:lnTo>
                      <a:pt x="1922" y="100"/>
                    </a:lnTo>
                    <a:lnTo>
                      <a:pt x="1930" y="100"/>
                    </a:lnTo>
                    <a:lnTo>
                      <a:pt x="1947" y="92"/>
                    </a:lnTo>
                    <a:lnTo>
                      <a:pt x="1972" y="84"/>
                    </a:lnTo>
                    <a:lnTo>
                      <a:pt x="1989" y="75"/>
                    </a:lnTo>
                    <a:lnTo>
                      <a:pt x="2014" y="75"/>
                    </a:lnTo>
                    <a:lnTo>
                      <a:pt x="2039" y="75"/>
                    </a:lnTo>
                    <a:lnTo>
                      <a:pt x="2064" y="75"/>
                    </a:lnTo>
                    <a:lnTo>
                      <a:pt x="2089" y="75"/>
                    </a:lnTo>
                    <a:lnTo>
                      <a:pt x="2114" y="75"/>
                    </a:lnTo>
                    <a:lnTo>
                      <a:pt x="2139" y="75"/>
                    </a:lnTo>
                    <a:lnTo>
                      <a:pt x="2189" y="67"/>
                    </a:lnTo>
                    <a:lnTo>
                      <a:pt x="2240" y="67"/>
                    </a:lnTo>
                    <a:lnTo>
                      <a:pt x="2290" y="67"/>
                    </a:lnTo>
                    <a:lnTo>
                      <a:pt x="2348" y="67"/>
                    </a:lnTo>
                    <a:lnTo>
                      <a:pt x="2390" y="67"/>
                    </a:lnTo>
                    <a:lnTo>
                      <a:pt x="2440" y="67"/>
                    </a:lnTo>
                    <a:lnTo>
                      <a:pt x="2624" y="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4050795" y="9080705"/>
                <a:ext cx="278207" cy="311996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6325" extrusionOk="0">
                    <a:moveTo>
                      <a:pt x="1212" y="1162"/>
                    </a:moveTo>
                    <a:lnTo>
                      <a:pt x="1237" y="1162"/>
                    </a:lnTo>
                    <a:lnTo>
                      <a:pt x="1254" y="1162"/>
                    </a:lnTo>
                    <a:lnTo>
                      <a:pt x="1279" y="1162"/>
                    </a:lnTo>
                    <a:lnTo>
                      <a:pt x="1304" y="1162"/>
                    </a:lnTo>
                    <a:lnTo>
                      <a:pt x="1321" y="1162"/>
                    </a:lnTo>
                    <a:lnTo>
                      <a:pt x="1346" y="1162"/>
                    </a:lnTo>
                    <a:lnTo>
                      <a:pt x="1371" y="1162"/>
                    </a:lnTo>
                    <a:lnTo>
                      <a:pt x="1388" y="1171"/>
                    </a:lnTo>
                    <a:lnTo>
                      <a:pt x="1413" y="1179"/>
                    </a:lnTo>
                    <a:lnTo>
                      <a:pt x="1429" y="1179"/>
                    </a:lnTo>
                    <a:lnTo>
                      <a:pt x="1454" y="1187"/>
                    </a:lnTo>
                    <a:lnTo>
                      <a:pt x="1479" y="1196"/>
                    </a:lnTo>
                    <a:lnTo>
                      <a:pt x="1496" y="1204"/>
                    </a:lnTo>
                    <a:lnTo>
                      <a:pt x="1521" y="1212"/>
                    </a:lnTo>
                    <a:lnTo>
                      <a:pt x="1546" y="1221"/>
                    </a:lnTo>
                    <a:lnTo>
                      <a:pt x="1563" y="1237"/>
                    </a:lnTo>
                    <a:lnTo>
                      <a:pt x="1588" y="1246"/>
                    </a:lnTo>
                    <a:lnTo>
                      <a:pt x="1605" y="1254"/>
                    </a:lnTo>
                    <a:lnTo>
                      <a:pt x="1630" y="1271"/>
                    </a:lnTo>
                    <a:lnTo>
                      <a:pt x="1655" y="1279"/>
                    </a:lnTo>
                    <a:lnTo>
                      <a:pt x="1672" y="1296"/>
                    </a:lnTo>
                    <a:lnTo>
                      <a:pt x="1697" y="1304"/>
                    </a:lnTo>
                    <a:lnTo>
                      <a:pt x="1722" y="1321"/>
                    </a:lnTo>
                    <a:lnTo>
                      <a:pt x="1747" y="1338"/>
                    </a:lnTo>
                    <a:lnTo>
                      <a:pt x="1772" y="1354"/>
                    </a:lnTo>
                    <a:lnTo>
                      <a:pt x="1797" y="1371"/>
                    </a:lnTo>
                    <a:lnTo>
                      <a:pt x="1822" y="1396"/>
                    </a:lnTo>
                    <a:lnTo>
                      <a:pt x="1847" y="1413"/>
                    </a:lnTo>
                    <a:lnTo>
                      <a:pt x="1872" y="1430"/>
                    </a:lnTo>
                    <a:lnTo>
                      <a:pt x="1897" y="1455"/>
                    </a:lnTo>
                    <a:lnTo>
                      <a:pt x="1922" y="1471"/>
                    </a:lnTo>
                    <a:lnTo>
                      <a:pt x="1947" y="1488"/>
                    </a:lnTo>
                    <a:lnTo>
                      <a:pt x="1972" y="1513"/>
                    </a:lnTo>
                    <a:lnTo>
                      <a:pt x="1997" y="1530"/>
                    </a:lnTo>
                    <a:lnTo>
                      <a:pt x="2022" y="1555"/>
                    </a:lnTo>
                    <a:lnTo>
                      <a:pt x="2048" y="1572"/>
                    </a:lnTo>
                    <a:lnTo>
                      <a:pt x="2073" y="1597"/>
                    </a:lnTo>
                    <a:lnTo>
                      <a:pt x="2089" y="1622"/>
                    </a:lnTo>
                    <a:lnTo>
                      <a:pt x="2114" y="1638"/>
                    </a:lnTo>
                    <a:lnTo>
                      <a:pt x="2139" y="1663"/>
                    </a:lnTo>
                    <a:lnTo>
                      <a:pt x="2156" y="1680"/>
                    </a:lnTo>
                    <a:lnTo>
                      <a:pt x="2181" y="1705"/>
                    </a:lnTo>
                    <a:lnTo>
                      <a:pt x="2206" y="1730"/>
                    </a:lnTo>
                    <a:lnTo>
                      <a:pt x="2223" y="1755"/>
                    </a:lnTo>
                    <a:lnTo>
                      <a:pt x="2248" y="1772"/>
                    </a:lnTo>
                    <a:lnTo>
                      <a:pt x="2290" y="1822"/>
                    </a:lnTo>
                    <a:lnTo>
                      <a:pt x="2332" y="1872"/>
                    </a:lnTo>
                    <a:lnTo>
                      <a:pt x="2373" y="1922"/>
                    </a:lnTo>
                    <a:lnTo>
                      <a:pt x="2415" y="1964"/>
                    </a:lnTo>
                    <a:lnTo>
                      <a:pt x="2449" y="2014"/>
                    </a:lnTo>
                    <a:lnTo>
                      <a:pt x="2490" y="2073"/>
                    </a:lnTo>
                    <a:lnTo>
                      <a:pt x="2532" y="2123"/>
                    </a:lnTo>
                    <a:lnTo>
                      <a:pt x="2565" y="2173"/>
                    </a:lnTo>
                    <a:lnTo>
                      <a:pt x="2599" y="2223"/>
                    </a:lnTo>
                    <a:lnTo>
                      <a:pt x="2641" y="2273"/>
                    </a:lnTo>
                    <a:lnTo>
                      <a:pt x="2674" y="2332"/>
                    </a:lnTo>
                    <a:lnTo>
                      <a:pt x="2707" y="2382"/>
                    </a:lnTo>
                    <a:lnTo>
                      <a:pt x="2741" y="2440"/>
                    </a:lnTo>
                    <a:lnTo>
                      <a:pt x="2783" y="2490"/>
                    </a:lnTo>
                    <a:lnTo>
                      <a:pt x="2816" y="2549"/>
                    </a:lnTo>
                    <a:lnTo>
                      <a:pt x="2850" y="2599"/>
                    </a:lnTo>
                    <a:lnTo>
                      <a:pt x="2883" y="2658"/>
                    </a:lnTo>
                    <a:lnTo>
                      <a:pt x="2916" y="2716"/>
                    </a:lnTo>
                    <a:lnTo>
                      <a:pt x="2941" y="2766"/>
                    </a:lnTo>
                    <a:lnTo>
                      <a:pt x="2975" y="2816"/>
                    </a:lnTo>
                    <a:lnTo>
                      <a:pt x="2975" y="2808"/>
                    </a:lnTo>
                    <a:lnTo>
                      <a:pt x="2941" y="2733"/>
                    </a:lnTo>
                    <a:lnTo>
                      <a:pt x="2916" y="2649"/>
                    </a:lnTo>
                    <a:lnTo>
                      <a:pt x="2900" y="2574"/>
                    </a:lnTo>
                    <a:lnTo>
                      <a:pt x="2875" y="2499"/>
                    </a:lnTo>
                    <a:lnTo>
                      <a:pt x="2850" y="2415"/>
                    </a:lnTo>
                    <a:lnTo>
                      <a:pt x="2824" y="2340"/>
                    </a:lnTo>
                    <a:lnTo>
                      <a:pt x="2808" y="2257"/>
                    </a:lnTo>
                    <a:lnTo>
                      <a:pt x="2783" y="2181"/>
                    </a:lnTo>
                    <a:lnTo>
                      <a:pt x="2766" y="2098"/>
                    </a:lnTo>
                    <a:lnTo>
                      <a:pt x="2749" y="2023"/>
                    </a:lnTo>
                    <a:lnTo>
                      <a:pt x="2724" y="1939"/>
                    </a:lnTo>
                    <a:lnTo>
                      <a:pt x="2707" y="1864"/>
                    </a:lnTo>
                    <a:lnTo>
                      <a:pt x="2691" y="1780"/>
                    </a:lnTo>
                    <a:lnTo>
                      <a:pt x="2682" y="1697"/>
                    </a:lnTo>
                    <a:lnTo>
                      <a:pt x="2666" y="1622"/>
                    </a:lnTo>
                    <a:lnTo>
                      <a:pt x="2649" y="1538"/>
                    </a:lnTo>
                    <a:lnTo>
                      <a:pt x="2641" y="1455"/>
                    </a:lnTo>
                    <a:lnTo>
                      <a:pt x="2632" y="1371"/>
                    </a:lnTo>
                    <a:lnTo>
                      <a:pt x="2624" y="1329"/>
                    </a:lnTo>
                    <a:lnTo>
                      <a:pt x="2624" y="1288"/>
                    </a:lnTo>
                    <a:lnTo>
                      <a:pt x="2624" y="1254"/>
                    </a:lnTo>
                    <a:lnTo>
                      <a:pt x="2624" y="1212"/>
                    </a:lnTo>
                    <a:lnTo>
                      <a:pt x="2624" y="1171"/>
                    </a:lnTo>
                    <a:lnTo>
                      <a:pt x="2624" y="1129"/>
                    </a:lnTo>
                    <a:lnTo>
                      <a:pt x="2624" y="1087"/>
                    </a:lnTo>
                    <a:lnTo>
                      <a:pt x="2624" y="845"/>
                    </a:lnTo>
                    <a:lnTo>
                      <a:pt x="2624" y="803"/>
                    </a:lnTo>
                    <a:lnTo>
                      <a:pt x="2624" y="761"/>
                    </a:lnTo>
                    <a:lnTo>
                      <a:pt x="2624" y="711"/>
                    </a:lnTo>
                    <a:lnTo>
                      <a:pt x="2624" y="669"/>
                    </a:lnTo>
                    <a:lnTo>
                      <a:pt x="2632" y="619"/>
                    </a:lnTo>
                    <a:lnTo>
                      <a:pt x="2632" y="577"/>
                    </a:lnTo>
                    <a:lnTo>
                      <a:pt x="2632" y="552"/>
                    </a:lnTo>
                    <a:lnTo>
                      <a:pt x="2632" y="527"/>
                    </a:lnTo>
                    <a:lnTo>
                      <a:pt x="2632" y="502"/>
                    </a:lnTo>
                    <a:lnTo>
                      <a:pt x="2632" y="477"/>
                    </a:lnTo>
                    <a:lnTo>
                      <a:pt x="2641" y="452"/>
                    </a:lnTo>
                    <a:lnTo>
                      <a:pt x="2649" y="435"/>
                    </a:lnTo>
                    <a:lnTo>
                      <a:pt x="2649" y="410"/>
                    </a:lnTo>
                    <a:lnTo>
                      <a:pt x="2657" y="385"/>
                    </a:lnTo>
                    <a:lnTo>
                      <a:pt x="2666" y="360"/>
                    </a:lnTo>
                    <a:lnTo>
                      <a:pt x="2674" y="344"/>
                    </a:lnTo>
                    <a:lnTo>
                      <a:pt x="2682" y="318"/>
                    </a:lnTo>
                    <a:lnTo>
                      <a:pt x="2691" y="293"/>
                    </a:lnTo>
                    <a:lnTo>
                      <a:pt x="2699" y="277"/>
                    </a:lnTo>
                    <a:lnTo>
                      <a:pt x="2707" y="252"/>
                    </a:lnTo>
                    <a:lnTo>
                      <a:pt x="2716" y="227"/>
                    </a:lnTo>
                    <a:lnTo>
                      <a:pt x="2733" y="210"/>
                    </a:lnTo>
                    <a:lnTo>
                      <a:pt x="2741" y="185"/>
                    </a:lnTo>
                    <a:lnTo>
                      <a:pt x="2758" y="168"/>
                    </a:lnTo>
                    <a:lnTo>
                      <a:pt x="2766" y="143"/>
                    </a:lnTo>
                    <a:lnTo>
                      <a:pt x="2783" y="126"/>
                    </a:lnTo>
                    <a:lnTo>
                      <a:pt x="2799" y="110"/>
                    </a:lnTo>
                    <a:lnTo>
                      <a:pt x="2816" y="85"/>
                    </a:lnTo>
                    <a:lnTo>
                      <a:pt x="2833" y="68"/>
                    </a:lnTo>
                    <a:lnTo>
                      <a:pt x="2858" y="51"/>
                    </a:lnTo>
                    <a:lnTo>
                      <a:pt x="2875" y="34"/>
                    </a:lnTo>
                    <a:lnTo>
                      <a:pt x="2900" y="26"/>
                    </a:lnTo>
                    <a:lnTo>
                      <a:pt x="2925" y="9"/>
                    </a:lnTo>
                    <a:lnTo>
                      <a:pt x="2933" y="1"/>
                    </a:lnTo>
                    <a:lnTo>
                      <a:pt x="2950" y="1"/>
                    </a:lnTo>
                    <a:lnTo>
                      <a:pt x="2958" y="1"/>
                    </a:lnTo>
                    <a:lnTo>
                      <a:pt x="2975" y="1"/>
                    </a:lnTo>
                    <a:lnTo>
                      <a:pt x="2992" y="1"/>
                    </a:lnTo>
                    <a:lnTo>
                      <a:pt x="3000" y="1"/>
                    </a:lnTo>
                    <a:lnTo>
                      <a:pt x="3017" y="1"/>
                    </a:lnTo>
                    <a:lnTo>
                      <a:pt x="3033" y="1"/>
                    </a:lnTo>
                    <a:lnTo>
                      <a:pt x="3042" y="1"/>
                    </a:lnTo>
                    <a:lnTo>
                      <a:pt x="3150" y="1"/>
                    </a:lnTo>
                    <a:lnTo>
                      <a:pt x="3167" y="1"/>
                    </a:lnTo>
                    <a:lnTo>
                      <a:pt x="3184" y="1"/>
                    </a:lnTo>
                    <a:lnTo>
                      <a:pt x="3200" y="1"/>
                    </a:lnTo>
                    <a:lnTo>
                      <a:pt x="3217" y="1"/>
                    </a:lnTo>
                    <a:lnTo>
                      <a:pt x="3251" y="1"/>
                    </a:lnTo>
                    <a:lnTo>
                      <a:pt x="3276" y="9"/>
                    </a:lnTo>
                    <a:lnTo>
                      <a:pt x="3309" y="26"/>
                    </a:lnTo>
                    <a:lnTo>
                      <a:pt x="3342" y="34"/>
                    </a:lnTo>
                    <a:lnTo>
                      <a:pt x="3376" y="43"/>
                    </a:lnTo>
                    <a:lnTo>
                      <a:pt x="3401" y="59"/>
                    </a:lnTo>
                    <a:lnTo>
                      <a:pt x="3434" y="76"/>
                    </a:lnTo>
                    <a:lnTo>
                      <a:pt x="3459" y="93"/>
                    </a:lnTo>
                    <a:lnTo>
                      <a:pt x="3493" y="101"/>
                    </a:lnTo>
                    <a:lnTo>
                      <a:pt x="3518" y="118"/>
                    </a:lnTo>
                    <a:lnTo>
                      <a:pt x="3543" y="143"/>
                    </a:lnTo>
                    <a:lnTo>
                      <a:pt x="3576" y="160"/>
                    </a:lnTo>
                    <a:lnTo>
                      <a:pt x="3601" y="176"/>
                    </a:lnTo>
                    <a:lnTo>
                      <a:pt x="3626" y="201"/>
                    </a:lnTo>
                    <a:lnTo>
                      <a:pt x="3652" y="218"/>
                    </a:lnTo>
                    <a:lnTo>
                      <a:pt x="3677" y="243"/>
                    </a:lnTo>
                    <a:lnTo>
                      <a:pt x="3702" y="260"/>
                    </a:lnTo>
                    <a:lnTo>
                      <a:pt x="3727" y="285"/>
                    </a:lnTo>
                    <a:lnTo>
                      <a:pt x="3752" y="310"/>
                    </a:lnTo>
                    <a:lnTo>
                      <a:pt x="3777" y="327"/>
                    </a:lnTo>
                    <a:lnTo>
                      <a:pt x="3802" y="352"/>
                    </a:lnTo>
                    <a:lnTo>
                      <a:pt x="3827" y="377"/>
                    </a:lnTo>
                    <a:lnTo>
                      <a:pt x="3844" y="402"/>
                    </a:lnTo>
                    <a:lnTo>
                      <a:pt x="3869" y="427"/>
                    </a:lnTo>
                    <a:lnTo>
                      <a:pt x="3894" y="452"/>
                    </a:lnTo>
                    <a:lnTo>
                      <a:pt x="3910" y="486"/>
                    </a:lnTo>
                    <a:lnTo>
                      <a:pt x="3936" y="511"/>
                    </a:lnTo>
                    <a:lnTo>
                      <a:pt x="3952" y="536"/>
                    </a:lnTo>
                    <a:lnTo>
                      <a:pt x="3977" y="561"/>
                    </a:lnTo>
                    <a:lnTo>
                      <a:pt x="3994" y="586"/>
                    </a:lnTo>
                    <a:lnTo>
                      <a:pt x="4019" y="619"/>
                    </a:lnTo>
                    <a:lnTo>
                      <a:pt x="4036" y="644"/>
                    </a:lnTo>
                    <a:lnTo>
                      <a:pt x="4061" y="669"/>
                    </a:lnTo>
                    <a:lnTo>
                      <a:pt x="4078" y="694"/>
                    </a:lnTo>
                    <a:lnTo>
                      <a:pt x="4094" y="728"/>
                    </a:lnTo>
                    <a:lnTo>
                      <a:pt x="4119" y="753"/>
                    </a:lnTo>
                    <a:lnTo>
                      <a:pt x="4136" y="778"/>
                    </a:lnTo>
                    <a:lnTo>
                      <a:pt x="4169" y="836"/>
                    </a:lnTo>
                    <a:lnTo>
                      <a:pt x="4203" y="895"/>
                    </a:lnTo>
                    <a:lnTo>
                      <a:pt x="4236" y="945"/>
                    </a:lnTo>
                    <a:lnTo>
                      <a:pt x="4270" y="1003"/>
                    </a:lnTo>
                    <a:lnTo>
                      <a:pt x="4303" y="1054"/>
                    </a:lnTo>
                    <a:lnTo>
                      <a:pt x="4328" y="1104"/>
                    </a:lnTo>
                    <a:lnTo>
                      <a:pt x="4353" y="1162"/>
                    </a:lnTo>
                    <a:lnTo>
                      <a:pt x="4387" y="1204"/>
                    </a:lnTo>
                    <a:lnTo>
                      <a:pt x="4403" y="1254"/>
                    </a:lnTo>
                    <a:lnTo>
                      <a:pt x="4428" y="1296"/>
                    </a:lnTo>
                    <a:lnTo>
                      <a:pt x="4453" y="1346"/>
                    </a:lnTo>
                    <a:lnTo>
                      <a:pt x="4470" y="1379"/>
                    </a:lnTo>
                    <a:lnTo>
                      <a:pt x="4487" y="1421"/>
                    </a:lnTo>
                    <a:lnTo>
                      <a:pt x="4504" y="1455"/>
                    </a:lnTo>
                    <a:lnTo>
                      <a:pt x="4520" y="1496"/>
                    </a:lnTo>
                    <a:lnTo>
                      <a:pt x="4537" y="1530"/>
                    </a:lnTo>
                    <a:lnTo>
                      <a:pt x="4570" y="1605"/>
                    </a:lnTo>
                    <a:lnTo>
                      <a:pt x="4596" y="1680"/>
                    </a:lnTo>
                    <a:lnTo>
                      <a:pt x="4629" y="1764"/>
                    </a:lnTo>
                    <a:lnTo>
                      <a:pt x="4654" y="1839"/>
                    </a:lnTo>
                    <a:lnTo>
                      <a:pt x="4687" y="1914"/>
                    </a:lnTo>
                    <a:lnTo>
                      <a:pt x="4712" y="1989"/>
                    </a:lnTo>
                    <a:lnTo>
                      <a:pt x="4738" y="2064"/>
                    </a:lnTo>
                    <a:lnTo>
                      <a:pt x="4763" y="2140"/>
                    </a:lnTo>
                    <a:lnTo>
                      <a:pt x="4788" y="2215"/>
                    </a:lnTo>
                    <a:lnTo>
                      <a:pt x="4804" y="2298"/>
                    </a:lnTo>
                    <a:lnTo>
                      <a:pt x="4829" y="2374"/>
                    </a:lnTo>
                    <a:lnTo>
                      <a:pt x="4838" y="2399"/>
                    </a:lnTo>
                    <a:lnTo>
                      <a:pt x="4846" y="2449"/>
                    </a:lnTo>
                    <a:lnTo>
                      <a:pt x="4871" y="2524"/>
                    </a:lnTo>
                    <a:lnTo>
                      <a:pt x="4888" y="2599"/>
                    </a:lnTo>
                    <a:lnTo>
                      <a:pt x="4905" y="2683"/>
                    </a:lnTo>
                    <a:lnTo>
                      <a:pt x="4930" y="2758"/>
                    </a:lnTo>
                    <a:lnTo>
                      <a:pt x="4946" y="2833"/>
                    </a:lnTo>
                    <a:lnTo>
                      <a:pt x="4963" y="2908"/>
                    </a:lnTo>
                    <a:lnTo>
                      <a:pt x="4980" y="2992"/>
                    </a:lnTo>
                    <a:lnTo>
                      <a:pt x="4997" y="3067"/>
                    </a:lnTo>
                    <a:lnTo>
                      <a:pt x="5005" y="3142"/>
                    </a:lnTo>
                    <a:lnTo>
                      <a:pt x="5022" y="3217"/>
                    </a:lnTo>
                    <a:lnTo>
                      <a:pt x="5038" y="3301"/>
                    </a:lnTo>
                    <a:lnTo>
                      <a:pt x="5055" y="3376"/>
                    </a:lnTo>
                    <a:lnTo>
                      <a:pt x="5080" y="3526"/>
                    </a:lnTo>
                    <a:lnTo>
                      <a:pt x="5105" y="3685"/>
                    </a:lnTo>
                    <a:lnTo>
                      <a:pt x="5139" y="3835"/>
                    </a:lnTo>
                    <a:lnTo>
                      <a:pt x="5189" y="4136"/>
                    </a:lnTo>
                    <a:lnTo>
                      <a:pt x="5189" y="4136"/>
                    </a:lnTo>
                    <a:lnTo>
                      <a:pt x="5214" y="4295"/>
                    </a:lnTo>
                    <a:lnTo>
                      <a:pt x="5239" y="4445"/>
                    </a:lnTo>
                    <a:lnTo>
                      <a:pt x="5264" y="4596"/>
                    </a:lnTo>
                    <a:lnTo>
                      <a:pt x="5281" y="4671"/>
                    </a:lnTo>
                    <a:lnTo>
                      <a:pt x="5289" y="4746"/>
                    </a:lnTo>
                    <a:lnTo>
                      <a:pt x="5306" y="4821"/>
                    </a:lnTo>
                    <a:lnTo>
                      <a:pt x="5322" y="4896"/>
                    </a:lnTo>
                    <a:lnTo>
                      <a:pt x="5339" y="4972"/>
                    </a:lnTo>
                    <a:lnTo>
                      <a:pt x="5356" y="5047"/>
                    </a:lnTo>
                    <a:lnTo>
                      <a:pt x="5372" y="5122"/>
                    </a:lnTo>
                    <a:lnTo>
                      <a:pt x="5389" y="5197"/>
                    </a:lnTo>
                    <a:lnTo>
                      <a:pt x="5406" y="5272"/>
                    </a:lnTo>
                    <a:lnTo>
                      <a:pt x="5423" y="5348"/>
                    </a:lnTo>
                    <a:lnTo>
                      <a:pt x="5439" y="5423"/>
                    </a:lnTo>
                    <a:lnTo>
                      <a:pt x="5456" y="5498"/>
                    </a:lnTo>
                    <a:lnTo>
                      <a:pt x="5481" y="5565"/>
                    </a:lnTo>
                    <a:lnTo>
                      <a:pt x="5498" y="5640"/>
                    </a:lnTo>
                    <a:lnTo>
                      <a:pt x="5506" y="5673"/>
                    </a:lnTo>
                    <a:lnTo>
                      <a:pt x="5514" y="5715"/>
                    </a:lnTo>
                    <a:lnTo>
                      <a:pt x="5531" y="5790"/>
                    </a:lnTo>
                    <a:lnTo>
                      <a:pt x="5548" y="5866"/>
                    </a:lnTo>
                    <a:lnTo>
                      <a:pt x="5565" y="5941"/>
                    </a:lnTo>
                    <a:lnTo>
                      <a:pt x="5581" y="6016"/>
                    </a:lnTo>
                    <a:lnTo>
                      <a:pt x="5598" y="6091"/>
                    </a:lnTo>
                    <a:lnTo>
                      <a:pt x="5623" y="6166"/>
                    </a:lnTo>
                    <a:lnTo>
                      <a:pt x="5640" y="6233"/>
                    </a:lnTo>
                    <a:lnTo>
                      <a:pt x="5606" y="6325"/>
                    </a:lnTo>
                    <a:lnTo>
                      <a:pt x="5523" y="6283"/>
                    </a:lnTo>
                    <a:lnTo>
                      <a:pt x="5481" y="6216"/>
                    </a:lnTo>
                    <a:lnTo>
                      <a:pt x="5448" y="6141"/>
                    </a:lnTo>
                    <a:lnTo>
                      <a:pt x="5414" y="6074"/>
                    </a:lnTo>
                    <a:lnTo>
                      <a:pt x="5381" y="5999"/>
                    </a:lnTo>
                    <a:lnTo>
                      <a:pt x="5347" y="5932"/>
                    </a:lnTo>
                    <a:lnTo>
                      <a:pt x="5314" y="5857"/>
                    </a:lnTo>
                    <a:lnTo>
                      <a:pt x="5281" y="5782"/>
                    </a:lnTo>
                    <a:lnTo>
                      <a:pt x="5264" y="5740"/>
                    </a:lnTo>
                    <a:lnTo>
                      <a:pt x="5255" y="5715"/>
                    </a:lnTo>
                    <a:lnTo>
                      <a:pt x="5230" y="5640"/>
                    </a:lnTo>
                    <a:lnTo>
                      <a:pt x="5214" y="5565"/>
                    </a:lnTo>
                    <a:lnTo>
                      <a:pt x="5189" y="5490"/>
                    </a:lnTo>
                    <a:lnTo>
                      <a:pt x="5164" y="5406"/>
                    </a:lnTo>
                    <a:lnTo>
                      <a:pt x="5147" y="5331"/>
                    </a:lnTo>
                    <a:lnTo>
                      <a:pt x="5130" y="5256"/>
                    </a:lnTo>
                    <a:lnTo>
                      <a:pt x="5105" y="5180"/>
                    </a:lnTo>
                    <a:lnTo>
                      <a:pt x="5088" y="5105"/>
                    </a:lnTo>
                    <a:lnTo>
                      <a:pt x="5072" y="5030"/>
                    </a:lnTo>
                    <a:lnTo>
                      <a:pt x="5055" y="4955"/>
                    </a:lnTo>
                    <a:lnTo>
                      <a:pt x="5038" y="4880"/>
                    </a:lnTo>
                    <a:lnTo>
                      <a:pt x="5022" y="4796"/>
                    </a:lnTo>
                    <a:lnTo>
                      <a:pt x="5005" y="4721"/>
                    </a:lnTo>
                    <a:lnTo>
                      <a:pt x="4988" y="4646"/>
                    </a:lnTo>
                    <a:lnTo>
                      <a:pt x="4955" y="4495"/>
                    </a:lnTo>
                    <a:lnTo>
                      <a:pt x="4930" y="4345"/>
                    </a:lnTo>
                    <a:lnTo>
                      <a:pt x="4896" y="4186"/>
                    </a:lnTo>
                    <a:lnTo>
                      <a:pt x="4896" y="4186"/>
                    </a:lnTo>
                    <a:lnTo>
                      <a:pt x="4838" y="3886"/>
                    </a:lnTo>
                    <a:lnTo>
                      <a:pt x="4813" y="3735"/>
                    </a:lnTo>
                    <a:lnTo>
                      <a:pt x="4779" y="3577"/>
                    </a:lnTo>
                    <a:lnTo>
                      <a:pt x="4754" y="3426"/>
                    </a:lnTo>
                    <a:lnTo>
                      <a:pt x="4738" y="3351"/>
                    </a:lnTo>
                    <a:lnTo>
                      <a:pt x="4721" y="3276"/>
                    </a:lnTo>
                    <a:lnTo>
                      <a:pt x="4704" y="3201"/>
                    </a:lnTo>
                    <a:lnTo>
                      <a:pt x="4687" y="3125"/>
                    </a:lnTo>
                    <a:lnTo>
                      <a:pt x="4671" y="3050"/>
                    </a:lnTo>
                    <a:lnTo>
                      <a:pt x="4654" y="2975"/>
                    </a:lnTo>
                    <a:lnTo>
                      <a:pt x="4637" y="2900"/>
                    </a:lnTo>
                    <a:lnTo>
                      <a:pt x="4621" y="2825"/>
                    </a:lnTo>
                    <a:lnTo>
                      <a:pt x="4596" y="2749"/>
                    </a:lnTo>
                    <a:lnTo>
                      <a:pt x="4579" y="2674"/>
                    </a:lnTo>
                    <a:lnTo>
                      <a:pt x="4562" y="2599"/>
                    </a:lnTo>
                    <a:lnTo>
                      <a:pt x="4537" y="2532"/>
                    </a:lnTo>
                    <a:lnTo>
                      <a:pt x="4529" y="2482"/>
                    </a:lnTo>
                    <a:lnTo>
                      <a:pt x="4520" y="2457"/>
                    </a:lnTo>
                    <a:lnTo>
                      <a:pt x="4495" y="2382"/>
                    </a:lnTo>
                    <a:lnTo>
                      <a:pt x="4470" y="2307"/>
                    </a:lnTo>
                    <a:lnTo>
                      <a:pt x="4453" y="2240"/>
                    </a:lnTo>
                    <a:lnTo>
                      <a:pt x="4428" y="2165"/>
                    </a:lnTo>
                    <a:lnTo>
                      <a:pt x="4403" y="2090"/>
                    </a:lnTo>
                    <a:lnTo>
                      <a:pt x="4378" y="2014"/>
                    </a:lnTo>
                    <a:lnTo>
                      <a:pt x="4353" y="1947"/>
                    </a:lnTo>
                    <a:lnTo>
                      <a:pt x="4320" y="1872"/>
                    </a:lnTo>
                    <a:lnTo>
                      <a:pt x="4295" y="1797"/>
                    </a:lnTo>
                    <a:lnTo>
                      <a:pt x="4270" y="1730"/>
                    </a:lnTo>
                    <a:lnTo>
                      <a:pt x="4236" y="1655"/>
                    </a:lnTo>
                    <a:lnTo>
                      <a:pt x="4220" y="1622"/>
                    </a:lnTo>
                    <a:lnTo>
                      <a:pt x="4203" y="1588"/>
                    </a:lnTo>
                    <a:lnTo>
                      <a:pt x="4186" y="1555"/>
                    </a:lnTo>
                    <a:lnTo>
                      <a:pt x="4169" y="1513"/>
                    </a:lnTo>
                    <a:lnTo>
                      <a:pt x="4153" y="1480"/>
                    </a:lnTo>
                    <a:lnTo>
                      <a:pt x="4136" y="1438"/>
                    </a:lnTo>
                    <a:lnTo>
                      <a:pt x="4111" y="1396"/>
                    </a:lnTo>
                    <a:lnTo>
                      <a:pt x="4086" y="1354"/>
                    </a:lnTo>
                    <a:lnTo>
                      <a:pt x="4069" y="1304"/>
                    </a:lnTo>
                    <a:lnTo>
                      <a:pt x="4036" y="1262"/>
                    </a:lnTo>
                    <a:lnTo>
                      <a:pt x="4011" y="1212"/>
                    </a:lnTo>
                    <a:lnTo>
                      <a:pt x="3986" y="1162"/>
                    </a:lnTo>
                    <a:lnTo>
                      <a:pt x="3952" y="1112"/>
                    </a:lnTo>
                    <a:lnTo>
                      <a:pt x="3927" y="1062"/>
                    </a:lnTo>
                    <a:lnTo>
                      <a:pt x="3894" y="1003"/>
                    </a:lnTo>
                    <a:lnTo>
                      <a:pt x="3860" y="953"/>
                    </a:lnTo>
                    <a:lnTo>
                      <a:pt x="3844" y="928"/>
                    </a:lnTo>
                    <a:lnTo>
                      <a:pt x="3827" y="903"/>
                    </a:lnTo>
                    <a:lnTo>
                      <a:pt x="3810" y="878"/>
                    </a:lnTo>
                    <a:lnTo>
                      <a:pt x="3794" y="853"/>
                    </a:lnTo>
                    <a:lnTo>
                      <a:pt x="3768" y="828"/>
                    </a:lnTo>
                    <a:lnTo>
                      <a:pt x="3752" y="803"/>
                    </a:lnTo>
                    <a:lnTo>
                      <a:pt x="3735" y="778"/>
                    </a:lnTo>
                    <a:lnTo>
                      <a:pt x="3718" y="761"/>
                    </a:lnTo>
                    <a:lnTo>
                      <a:pt x="3702" y="736"/>
                    </a:lnTo>
                    <a:lnTo>
                      <a:pt x="3677" y="711"/>
                    </a:lnTo>
                    <a:lnTo>
                      <a:pt x="3660" y="686"/>
                    </a:lnTo>
                    <a:lnTo>
                      <a:pt x="3643" y="661"/>
                    </a:lnTo>
                    <a:lnTo>
                      <a:pt x="3618" y="644"/>
                    </a:lnTo>
                    <a:lnTo>
                      <a:pt x="3601" y="619"/>
                    </a:lnTo>
                    <a:lnTo>
                      <a:pt x="3585" y="602"/>
                    </a:lnTo>
                    <a:lnTo>
                      <a:pt x="3560" y="577"/>
                    </a:lnTo>
                    <a:lnTo>
                      <a:pt x="3543" y="561"/>
                    </a:lnTo>
                    <a:lnTo>
                      <a:pt x="3518" y="536"/>
                    </a:lnTo>
                    <a:lnTo>
                      <a:pt x="3501" y="519"/>
                    </a:lnTo>
                    <a:lnTo>
                      <a:pt x="3484" y="502"/>
                    </a:lnTo>
                    <a:lnTo>
                      <a:pt x="3459" y="486"/>
                    </a:lnTo>
                    <a:lnTo>
                      <a:pt x="3443" y="469"/>
                    </a:lnTo>
                    <a:lnTo>
                      <a:pt x="3426" y="452"/>
                    </a:lnTo>
                    <a:lnTo>
                      <a:pt x="3401" y="435"/>
                    </a:lnTo>
                    <a:lnTo>
                      <a:pt x="3384" y="427"/>
                    </a:lnTo>
                    <a:lnTo>
                      <a:pt x="3359" y="410"/>
                    </a:lnTo>
                    <a:lnTo>
                      <a:pt x="3342" y="394"/>
                    </a:lnTo>
                    <a:lnTo>
                      <a:pt x="3326" y="385"/>
                    </a:lnTo>
                    <a:lnTo>
                      <a:pt x="3301" y="369"/>
                    </a:lnTo>
                    <a:lnTo>
                      <a:pt x="3284" y="360"/>
                    </a:lnTo>
                    <a:lnTo>
                      <a:pt x="3267" y="352"/>
                    </a:lnTo>
                    <a:lnTo>
                      <a:pt x="3242" y="344"/>
                    </a:lnTo>
                    <a:lnTo>
                      <a:pt x="3225" y="335"/>
                    </a:lnTo>
                    <a:lnTo>
                      <a:pt x="3209" y="327"/>
                    </a:lnTo>
                    <a:lnTo>
                      <a:pt x="3184" y="327"/>
                    </a:lnTo>
                    <a:lnTo>
                      <a:pt x="3167" y="327"/>
                    </a:lnTo>
                    <a:lnTo>
                      <a:pt x="3150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35"/>
                    </a:lnTo>
                    <a:lnTo>
                      <a:pt x="3067" y="344"/>
                    </a:lnTo>
                    <a:lnTo>
                      <a:pt x="3058" y="352"/>
                    </a:lnTo>
                    <a:lnTo>
                      <a:pt x="3058" y="360"/>
                    </a:lnTo>
                    <a:lnTo>
                      <a:pt x="3050" y="369"/>
                    </a:lnTo>
                    <a:lnTo>
                      <a:pt x="3050" y="385"/>
                    </a:lnTo>
                    <a:lnTo>
                      <a:pt x="3042" y="394"/>
                    </a:lnTo>
                    <a:lnTo>
                      <a:pt x="3033" y="402"/>
                    </a:lnTo>
                    <a:lnTo>
                      <a:pt x="3033" y="419"/>
                    </a:lnTo>
                    <a:lnTo>
                      <a:pt x="3033" y="435"/>
                    </a:lnTo>
                    <a:lnTo>
                      <a:pt x="3025" y="452"/>
                    </a:lnTo>
                    <a:lnTo>
                      <a:pt x="3025" y="460"/>
                    </a:lnTo>
                    <a:lnTo>
                      <a:pt x="3025" y="477"/>
                    </a:lnTo>
                    <a:lnTo>
                      <a:pt x="3025" y="494"/>
                    </a:lnTo>
                    <a:lnTo>
                      <a:pt x="3025" y="519"/>
                    </a:lnTo>
                    <a:lnTo>
                      <a:pt x="3025" y="536"/>
                    </a:lnTo>
                    <a:lnTo>
                      <a:pt x="3025" y="552"/>
                    </a:lnTo>
                    <a:lnTo>
                      <a:pt x="3025" y="569"/>
                    </a:lnTo>
                    <a:lnTo>
                      <a:pt x="3025" y="586"/>
                    </a:lnTo>
                    <a:lnTo>
                      <a:pt x="3025" y="602"/>
                    </a:lnTo>
                    <a:lnTo>
                      <a:pt x="3025" y="628"/>
                    </a:lnTo>
                    <a:lnTo>
                      <a:pt x="3025" y="661"/>
                    </a:lnTo>
                    <a:lnTo>
                      <a:pt x="3025" y="703"/>
                    </a:lnTo>
                    <a:lnTo>
                      <a:pt x="3025" y="745"/>
                    </a:lnTo>
                    <a:lnTo>
                      <a:pt x="3025" y="778"/>
                    </a:lnTo>
                    <a:lnTo>
                      <a:pt x="3025" y="820"/>
                    </a:lnTo>
                    <a:lnTo>
                      <a:pt x="3025" y="1062"/>
                    </a:lnTo>
                    <a:lnTo>
                      <a:pt x="3025" y="1104"/>
                    </a:lnTo>
                    <a:lnTo>
                      <a:pt x="3025" y="1137"/>
                    </a:lnTo>
                    <a:lnTo>
                      <a:pt x="3025" y="1179"/>
                    </a:lnTo>
                    <a:lnTo>
                      <a:pt x="3025" y="1212"/>
                    </a:lnTo>
                    <a:lnTo>
                      <a:pt x="3025" y="1254"/>
                    </a:lnTo>
                    <a:lnTo>
                      <a:pt x="3025" y="1296"/>
                    </a:lnTo>
                    <a:lnTo>
                      <a:pt x="3025" y="1329"/>
                    </a:lnTo>
                    <a:lnTo>
                      <a:pt x="3033" y="1413"/>
                    </a:lnTo>
                    <a:lnTo>
                      <a:pt x="3050" y="1488"/>
                    </a:lnTo>
                    <a:lnTo>
                      <a:pt x="3058" y="1563"/>
                    </a:lnTo>
                    <a:lnTo>
                      <a:pt x="3075" y="1638"/>
                    </a:lnTo>
                    <a:lnTo>
                      <a:pt x="3092" y="1714"/>
                    </a:lnTo>
                    <a:lnTo>
                      <a:pt x="3100" y="1789"/>
                    </a:lnTo>
                    <a:lnTo>
                      <a:pt x="3117" y="1872"/>
                    </a:lnTo>
                    <a:lnTo>
                      <a:pt x="3142" y="1947"/>
                    </a:lnTo>
                    <a:lnTo>
                      <a:pt x="3159" y="2023"/>
                    </a:lnTo>
                    <a:lnTo>
                      <a:pt x="3175" y="2098"/>
                    </a:lnTo>
                    <a:lnTo>
                      <a:pt x="3192" y="2173"/>
                    </a:lnTo>
                    <a:lnTo>
                      <a:pt x="3217" y="2248"/>
                    </a:lnTo>
                    <a:lnTo>
                      <a:pt x="3242" y="2323"/>
                    </a:lnTo>
                    <a:lnTo>
                      <a:pt x="3259" y="2399"/>
                    </a:lnTo>
                    <a:lnTo>
                      <a:pt x="3284" y="2474"/>
                    </a:lnTo>
                    <a:lnTo>
                      <a:pt x="3309" y="2549"/>
                    </a:lnTo>
                    <a:lnTo>
                      <a:pt x="3334" y="2624"/>
                    </a:lnTo>
                    <a:lnTo>
                      <a:pt x="3359" y="2699"/>
                    </a:lnTo>
                    <a:lnTo>
                      <a:pt x="3384" y="2775"/>
                    </a:lnTo>
                    <a:lnTo>
                      <a:pt x="3409" y="2850"/>
                    </a:lnTo>
                    <a:lnTo>
                      <a:pt x="3434" y="2917"/>
                    </a:lnTo>
                    <a:lnTo>
                      <a:pt x="3459" y="2992"/>
                    </a:lnTo>
                    <a:lnTo>
                      <a:pt x="3493" y="3067"/>
                    </a:lnTo>
                    <a:lnTo>
                      <a:pt x="3518" y="3142"/>
                    </a:lnTo>
                    <a:lnTo>
                      <a:pt x="3551" y="3217"/>
                    </a:lnTo>
                    <a:lnTo>
                      <a:pt x="3576" y="3292"/>
                    </a:lnTo>
                    <a:lnTo>
                      <a:pt x="3610" y="3359"/>
                    </a:lnTo>
                    <a:lnTo>
                      <a:pt x="3635" y="3435"/>
                    </a:lnTo>
                    <a:lnTo>
                      <a:pt x="3668" y="3510"/>
                    </a:lnTo>
                    <a:lnTo>
                      <a:pt x="3685" y="3551"/>
                    </a:lnTo>
                    <a:lnTo>
                      <a:pt x="3702" y="3593"/>
                    </a:lnTo>
                    <a:lnTo>
                      <a:pt x="3718" y="3635"/>
                    </a:lnTo>
                    <a:lnTo>
                      <a:pt x="3743" y="3677"/>
                    </a:lnTo>
                    <a:lnTo>
                      <a:pt x="3760" y="3719"/>
                    </a:lnTo>
                    <a:lnTo>
                      <a:pt x="3777" y="3760"/>
                    </a:lnTo>
                    <a:lnTo>
                      <a:pt x="3802" y="3802"/>
                    </a:lnTo>
                    <a:lnTo>
                      <a:pt x="3819" y="3844"/>
                    </a:lnTo>
                    <a:lnTo>
                      <a:pt x="3860" y="3927"/>
                    </a:lnTo>
                    <a:lnTo>
                      <a:pt x="3910" y="4011"/>
                    </a:lnTo>
                    <a:lnTo>
                      <a:pt x="3994" y="4178"/>
                    </a:lnTo>
                    <a:lnTo>
                      <a:pt x="4011" y="4203"/>
                    </a:lnTo>
                    <a:lnTo>
                      <a:pt x="4019" y="4228"/>
                    </a:lnTo>
                    <a:lnTo>
                      <a:pt x="4061" y="4295"/>
                    </a:lnTo>
                    <a:lnTo>
                      <a:pt x="4103" y="4362"/>
                    </a:lnTo>
                    <a:lnTo>
                      <a:pt x="4119" y="4404"/>
                    </a:lnTo>
                    <a:lnTo>
                      <a:pt x="4136" y="4437"/>
                    </a:lnTo>
                    <a:lnTo>
                      <a:pt x="4153" y="4470"/>
                    </a:lnTo>
                    <a:lnTo>
                      <a:pt x="4169" y="4504"/>
                    </a:lnTo>
                    <a:lnTo>
                      <a:pt x="4186" y="4529"/>
                    </a:lnTo>
                    <a:lnTo>
                      <a:pt x="4195" y="4546"/>
                    </a:lnTo>
                    <a:lnTo>
                      <a:pt x="4203" y="4562"/>
                    </a:lnTo>
                    <a:lnTo>
                      <a:pt x="4203" y="4587"/>
                    </a:lnTo>
                    <a:lnTo>
                      <a:pt x="4211" y="4621"/>
                    </a:lnTo>
                    <a:lnTo>
                      <a:pt x="4211" y="4637"/>
                    </a:lnTo>
                    <a:lnTo>
                      <a:pt x="4211" y="4663"/>
                    </a:lnTo>
                    <a:lnTo>
                      <a:pt x="4211" y="4679"/>
                    </a:lnTo>
                    <a:lnTo>
                      <a:pt x="4211" y="4679"/>
                    </a:lnTo>
                    <a:lnTo>
                      <a:pt x="4203" y="4704"/>
                    </a:lnTo>
                    <a:lnTo>
                      <a:pt x="4195" y="4721"/>
                    </a:lnTo>
                    <a:lnTo>
                      <a:pt x="4178" y="4746"/>
                    </a:lnTo>
                    <a:lnTo>
                      <a:pt x="4178" y="4746"/>
                    </a:lnTo>
                    <a:lnTo>
                      <a:pt x="4161" y="4763"/>
                    </a:lnTo>
                    <a:lnTo>
                      <a:pt x="4144" y="4780"/>
                    </a:lnTo>
                    <a:lnTo>
                      <a:pt x="4128" y="4788"/>
                    </a:lnTo>
                    <a:lnTo>
                      <a:pt x="4103" y="4796"/>
                    </a:lnTo>
                    <a:lnTo>
                      <a:pt x="4103" y="4796"/>
                    </a:lnTo>
                    <a:lnTo>
                      <a:pt x="4078" y="4805"/>
                    </a:lnTo>
                    <a:lnTo>
                      <a:pt x="4053" y="4805"/>
                    </a:lnTo>
                    <a:lnTo>
                      <a:pt x="4027" y="4805"/>
                    </a:lnTo>
                    <a:lnTo>
                      <a:pt x="4002" y="4805"/>
                    </a:lnTo>
                    <a:lnTo>
                      <a:pt x="3977" y="4796"/>
                    </a:lnTo>
                    <a:lnTo>
                      <a:pt x="3961" y="4796"/>
                    </a:lnTo>
                    <a:lnTo>
                      <a:pt x="3927" y="4771"/>
                    </a:lnTo>
                    <a:lnTo>
                      <a:pt x="3910" y="4754"/>
                    </a:lnTo>
                    <a:lnTo>
                      <a:pt x="3894" y="4746"/>
                    </a:lnTo>
                    <a:lnTo>
                      <a:pt x="3869" y="4721"/>
                    </a:lnTo>
                    <a:lnTo>
                      <a:pt x="3852" y="4696"/>
                    </a:lnTo>
                    <a:lnTo>
                      <a:pt x="3810" y="4646"/>
                    </a:lnTo>
                    <a:lnTo>
                      <a:pt x="3768" y="4604"/>
                    </a:lnTo>
                    <a:lnTo>
                      <a:pt x="3727" y="4554"/>
                    </a:lnTo>
                    <a:lnTo>
                      <a:pt x="3685" y="4504"/>
                    </a:lnTo>
                    <a:lnTo>
                      <a:pt x="3643" y="4462"/>
                    </a:lnTo>
                    <a:lnTo>
                      <a:pt x="3643" y="4462"/>
                    </a:lnTo>
                    <a:lnTo>
                      <a:pt x="3610" y="4412"/>
                    </a:lnTo>
                    <a:lnTo>
                      <a:pt x="3568" y="4362"/>
                    </a:lnTo>
                    <a:lnTo>
                      <a:pt x="3535" y="4312"/>
                    </a:lnTo>
                    <a:lnTo>
                      <a:pt x="3493" y="4253"/>
                    </a:lnTo>
                    <a:lnTo>
                      <a:pt x="3459" y="4203"/>
                    </a:lnTo>
                    <a:lnTo>
                      <a:pt x="3426" y="4153"/>
                    </a:lnTo>
                    <a:lnTo>
                      <a:pt x="3393" y="4103"/>
                    </a:lnTo>
                    <a:lnTo>
                      <a:pt x="3351" y="4044"/>
                    </a:lnTo>
                    <a:lnTo>
                      <a:pt x="3317" y="3994"/>
                    </a:lnTo>
                    <a:lnTo>
                      <a:pt x="3284" y="3936"/>
                    </a:lnTo>
                    <a:lnTo>
                      <a:pt x="3251" y="3886"/>
                    </a:lnTo>
                    <a:lnTo>
                      <a:pt x="3217" y="3827"/>
                    </a:lnTo>
                    <a:lnTo>
                      <a:pt x="3184" y="3777"/>
                    </a:lnTo>
                    <a:lnTo>
                      <a:pt x="3150" y="3719"/>
                    </a:lnTo>
                    <a:lnTo>
                      <a:pt x="3092" y="3610"/>
                    </a:lnTo>
                    <a:lnTo>
                      <a:pt x="3025" y="3501"/>
                    </a:lnTo>
                    <a:lnTo>
                      <a:pt x="2958" y="3384"/>
                    </a:lnTo>
                    <a:lnTo>
                      <a:pt x="2900" y="3276"/>
                    </a:lnTo>
                    <a:lnTo>
                      <a:pt x="2833" y="3167"/>
                    </a:lnTo>
                    <a:lnTo>
                      <a:pt x="2774" y="3059"/>
                    </a:lnTo>
                    <a:lnTo>
                      <a:pt x="2707" y="2950"/>
                    </a:lnTo>
                    <a:lnTo>
                      <a:pt x="2674" y="2900"/>
                    </a:lnTo>
                    <a:lnTo>
                      <a:pt x="2649" y="2841"/>
                    </a:lnTo>
                    <a:lnTo>
                      <a:pt x="2616" y="2791"/>
                    </a:lnTo>
                    <a:lnTo>
                      <a:pt x="2582" y="2741"/>
                    </a:lnTo>
                    <a:lnTo>
                      <a:pt x="2549" y="2683"/>
                    </a:lnTo>
                    <a:lnTo>
                      <a:pt x="2515" y="2633"/>
                    </a:lnTo>
                    <a:lnTo>
                      <a:pt x="2482" y="2582"/>
                    </a:lnTo>
                    <a:lnTo>
                      <a:pt x="2449" y="2532"/>
                    </a:lnTo>
                    <a:lnTo>
                      <a:pt x="2415" y="2482"/>
                    </a:lnTo>
                    <a:lnTo>
                      <a:pt x="2382" y="2432"/>
                    </a:lnTo>
                    <a:lnTo>
                      <a:pt x="2348" y="2382"/>
                    </a:lnTo>
                    <a:lnTo>
                      <a:pt x="2315" y="2332"/>
                    </a:lnTo>
                    <a:lnTo>
                      <a:pt x="2273" y="2290"/>
                    </a:lnTo>
                    <a:lnTo>
                      <a:pt x="2240" y="2240"/>
                    </a:lnTo>
                    <a:lnTo>
                      <a:pt x="2206" y="2198"/>
                    </a:lnTo>
                    <a:lnTo>
                      <a:pt x="2173" y="2148"/>
                    </a:lnTo>
                    <a:lnTo>
                      <a:pt x="2131" y="2106"/>
                    </a:lnTo>
                    <a:lnTo>
                      <a:pt x="2022" y="2090"/>
                    </a:lnTo>
                    <a:lnTo>
                      <a:pt x="1989" y="2039"/>
                    </a:lnTo>
                    <a:lnTo>
                      <a:pt x="1964" y="2023"/>
                    </a:lnTo>
                    <a:lnTo>
                      <a:pt x="1947" y="1998"/>
                    </a:lnTo>
                    <a:lnTo>
                      <a:pt x="1931" y="1981"/>
                    </a:lnTo>
                    <a:lnTo>
                      <a:pt x="1906" y="1956"/>
                    </a:lnTo>
                    <a:lnTo>
                      <a:pt x="1889" y="1939"/>
                    </a:lnTo>
                    <a:lnTo>
                      <a:pt x="1864" y="1922"/>
                    </a:lnTo>
                    <a:lnTo>
                      <a:pt x="1847" y="1897"/>
                    </a:lnTo>
                    <a:lnTo>
                      <a:pt x="1830" y="1881"/>
                    </a:lnTo>
                    <a:lnTo>
                      <a:pt x="1805" y="1864"/>
                    </a:lnTo>
                    <a:lnTo>
                      <a:pt x="1789" y="1847"/>
                    </a:lnTo>
                    <a:lnTo>
                      <a:pt x="1763" y="1831"/>
                    </a:lnTo>
                    <a:lnTo>
                      <a:pt x="1747" y="1805"/>
                    </a:lnTo>
                    <a:lnTo>
                      <a:pt x="1722" y="1789"/>
                    </a:lnTo>
                    <a:lnTo>
                      <a:pt x="1713" y="1772"/>
                    </a:lnTo>
                    <a:lnTo>
                      <a:pt x="1688" y="1755"/>
                    </a:lnTo>
                    <a:lnTo>
                      <a:pt x="1672" y="1739"/>
                    </a:lnTo>
                    <a:lnTo>
                      <a:pt x="1647" y="1722"/>
                    </a:lnTo>
                    <a:lnTo>
                      <a:pt x="1621" y="1705"/>
                    </a:lnTo>
                    <a:lnTo>
                      <a:pt x="1605" y="1689"/>
                    </a:lnTo>
                    <a:lnTo>
                      <a:pt x="1580" y="1672"/>
                    </a:lnTo>
                    <a:lnTo>
                      <a:pt x="1555" y="1655"/>
                    </a:lnTo>
                    <a:lnTo>
                      <a:pt x="1538" y="1647"/>
                    </a:lnTo>
                    <a:lnTo>
                      <a:pt x="1521" y="1630"/>
                    </a:lnTo>
                    <a:lnTo>
                      <a:pt x="1505" y="1622"/>
                    </a:lnTo>
                    <a:lnTo>
                      <a:pt x="1488" y="1613"/>
                    </a:lnTo>
                    <a:lnTo>
                      <a:pt x="1471" y="1605"/>
                    </a:lnTo>
                    <a:lnTo>
                      <a:pt x="1454" y="1597"/>
                    </a:lnTo>
                    <a:lnTo>
                      <a:pt x="1438" y="1588"/>
                    </a:lnTo>
                    <a:lnTo>
                      <a:pt x="1421" y="1580"/>
                    </a:lnTo>
                    <a:lnTo>
                      <a:pt x="1404" y="1572"/>
                    </a:lnTo>
                    <a:lnTo>
                      <a:pt x="1388" y="1572"/>
                    </a:lnTo>
                    <a:lnTo>
                      <a:pt x="1379" y="1563"/>
                    </a:lnTo>
                    <a:lnTo>
                      <a:pt x="1362" y="1555"/>
                    </a:lnTo>
                    <a:lnTo>
                      <a:pt x="1346" y="1555"/>
                    </a:lnTo>
                    <a:lnTo>
                      <a:pt x="1329" y="1555"/>
                    </a:lnTo>
                    <a:lnTo>
                      <a:pt x="1321" y="1555"/>
                    </a:lnTo>
                    <a:lnTo>
                      <a:pt x="1304" y="1555"/>
                    </a:lnTo>
                    <a:lnTo>
                      <a:pt x="1287" y="1555"/>
                    </a:lnTo>
                    <a:lnTo>
                      <a:pt x="1279" y="1555"/>
                    </a:lnTo>
                    <a:lnTo>
                      <a:pt x="1262" y="1555"/>
                    </a:lnTo>
                    <a:lnTo>
                      <a:pt x="1246" y="1555"/>
                    </a:lnTo>
                    <a:lnTo>
                      <a:pt x="1237" y="1555"/>
                    </a:lnTo>
                    <a:lnTo>
                      <a:pt x="1220" y="1555"/>
                    </a:lnTo>
                    <a:lnTo>
                      <a:pt x="1095" y="1555"/>
                    </a:lnTo>
                    <a:lnTo>
                      <a:pt x="1087" y="1555"/>
                    </a:lnTo>
                    <a:lnTo>
                      <a:pt x="1070" y="1555"/>
                    </a:lnTo>
                    <a:lnTo>
                      <a:pt x="1062" y="1555"/>
                    </a:lnTo>
                    <a:lnTo>
                      <a:pt x="1045" y="1555"/>
                    </a:lnTo>
                    <a:lnTo>
                      <a:pt x="1037" y="1555"/>
                    </a:lnTo>
                    <a:lnTo>
                      <a:pt x="1028" y="1555"/>
                    </a:lnTo>
                    <a:lnTo>
                      <a:pt x="1012" y="1555"/>
                    </a:lnTo>
                    <a:lnTo>
                      <a:pt x="1003" y="1555"/>
                    </a:lnTo>
                    <a:lnTo>
                      <a:pt x="987" y="1555"/>
                    </a:lnTo>
                    <a:lnTo>
                      <a:pt x="978" y="1555"/>
                    </a:lnTo>
                    <a:lnTo>
                      <a:pt x="970" y="1555"/>
                    </a:lnTo>
                    <a:lnTo>
                      <a:pt x="953" y="1555"/>
                    </a:lnTo>
                    <a:lnTo>
                      <a:pt x="945" y="1563"/>
                    </a:lnTo>
                    <a:lnTo>
                      <a:pt x="936" y="1572"/>
                    </a:lnTo>
                    <a:lnTo>
                      <a:pt x="920" y="1572"/>
                    </a:lnTo>
                    <a:lnTo>
                      <a:pt x="911" y="1580"/>
                    </a:lnTo>
                    <a:lnTo>
                      <a:pt x="895" y="1588"/>
                    </a:lnTo>
                    <a:lnTo>
                      <a:pt x="886" y="1588"/>
                    </a:lnTo>
                    <a:lnTo>
                      <a:pt x="878" y="1597"/>
                    </a:lnTo>
                    <a:lnTo>
                      <a:pt x="861" y="1605"/>
                    </a:lnTo>
                    <a:lnTo>
                      <a:pt x="853" y="1613"/>
                    </a:lnTo>
                    <a:lnTo>
                      <a:pt x="836" y="1622"/>
                    </a:lnTo>
                    <a:lnTo>
                      <a:pt x="828" y="1630"/>
                    </a:lnTo>
                    <a:lnTo>
                      <a:pt x="819" y="1638"/>
                    </a:lnTo>
                    <a:lnTo>
                      <a:pt x="803" y="1647"/>
                    </a:lnTo>
                    <a:lnTo>
                      <a:pt x="794" y="1655"/>
                    </a:lnTo>
                    <a:lnTo>
                      <a:pt x="786" y="1663"/>
                    </a:lnTo>
                    <a:lnTo>
                      <a:pt x="778" y="1672"/>
                    </a:lnTo>
                    <a:lnTo>
                      <a:pt x="761" y="1689"/>
                    </a:lnTo>
                    <a:lnTo>
                      <a:pt x="744" y="1705"/>
                    </a:lnTo>
                    <a:lnTo>
                      <a:pt x="719" y="1730"/>
                    </a:lnTo>
                    <a:lnTo>
                      <a:pt x="703" y="1747"/>
                    </a:lnTo>
                    <a:lnTo>
                      <a:pt x="677" y="1772"/>
                    </a:lnTo>
                    <a:lnTo>
                      <a:pt x="661" y="1797"/>
                    </a:lnTo>
                    <a:lnTo>
                      <a:pt x="644" y="1822"/>
                    </a:lnTo>
                    <a:lnTo>
                      <a:pt x="619" y="1847"/>
                    </a:lnTo>
                    <a:lnTo>
                      <a:pt x="602" y="1872"/>
                    </a:lnTo>
                    <a:lnTo>
                      <a:pt x="586" y="1897"/>
                    </a:lnTo>
                    <a:lnTo>
                      <a:pt x="569" y="1922"/>
                    </a:lnTo>
                    <a:lnTo>
                      <a:pt x="552" y="1956"/>
                    </a:lnTo>
                    <a:lnTo>
                      <a:pt x="535" y="1981"/>
                    </a:lnTo>
                    <a:lnTo>
                      <a:pt x="519" y="2014"/>
                    </a:lnTo>
                    <a:lnTo>
                      <a:pt x="502" y="2039"/>
                    </a:lnTo>
                    <a:lnTo>
                      <a:pt x="485" y="2073"/>
                    </a:lnTo>
                    <a:lnTo>
                      <a:pt x="477" y="2106"/>
                    </a:lnTo>
                    <a:lnTo>
                      <a:pt x="460" y="2140"/>
                    </a:lnTo>
                    <a:lnTo>
                      <a:pt x="452" y="2165"/>
                    </a:lnTo>
                    <a:lnTo>
                      <a:pt x="435" y="2198"/>
                    </a:lnTo>
                    <a:lnTo>
                      <a:pt x="427" y="2232"/>
                    </a:lnTo>
                    <a:lnTo>
                      <a:pt x="418" y="2265"/>
                    </a:lnTo>
                    <a:lnTo>
                      <a:pt x="410" y="2298"/>
                    </a:lnTo>
                    <a:lnTo>
                      <a:pt x="402" y="2323"/>
                    </a:lnTo>
                    <a:lnTo>
                      <a:pt x="393" y="2357"/>
                    </a:lnTo>
                    <a:lnTo>
                      <a:pt x="385" y="2390"/>
                    </a:lnTo>
                    <a:lnTo>
                      <a:pt x="377" y="2424"/>
                    </a:lnTo>
                    <a:lnTo>
                      <a:pt x="368" y="2457"/>
                    </a:lnTo>
                    <a:lnTo>
                      <a:pt x="368" y="2490"/>
                    </a:lnTo>
                    <a:lnTo>
                      <a:pt x="368" y="2524"/>
                    </a:lnTo>
                    <a:lnTo>
                      <a:pt x="368" y="2549"/>
                    </a:lnTo>
                    <a:lnTo>
                      <a:pt x="368" y="2582"/>
                    </a:lnTo>
                    <a:lnTo>
                      <a:pt x="368" y="2616"/>
                    </a:lnTo>
                    <a:lnTo>
                      <a:pt x="368" y="2758"/>
                    </a:lnTo>
                    <a:lnTo>
                      <a:pt x="368" y="2808"/>
                    </a:lnTo>
                    <a:lnTo>
                      <a:pt x="368" y="2850"/>
                    </a:lnTo>
                    <a:lnTo>
                      <a:pt x="368" y="2891"/>
                    </a:lnTo>
                    <a:lnTo>
                      <a:pt x="368" y="2933"/>
                    </a:lnTo>
                    <a:lnTo>
                      <a:pt x="368" y="2975"/>
                    </a:lnTo>
                    <a:lnTo>
                      <a:pt x="377" y="3017"/>
                    </a:lnTo>
                    <a:lnTo>
                      <a:pt x="385" y="3059"/>
                    </a:lnTo>
                    <a:lnTo>
                      <a:pt x="393" y="3100"/>
                    </a:lnTo>
                    <a:lnTo>
                      <a:pt x="402" y="3150"/>
                    </a:lnTo>
                    <a:lnTo>
                      <a:pt x="410" y="3192"/>
                    </a:lnTo>
                    <a:lnTo>
                      <a:pt x="427" y="3234"/>
                    </a:lnTo>
                    <a:lnTo>
                      <a:pt x="435" y="3276"/>
                    </a:lnTo>
                    <a:lnTo>
                      <a:pt x="452" y="3318"/>
                    </a:lnTo>
                    <a:lnTo>
                      <a:pt x="460" y="3359"/>
                    </a:lnTo>
                    <a:lnTo>
                      <a:pt x="477" y="3401"/>
                    </a:lnTo>
                    <a:lnTo>
                      <a:pt x="494" y="3443"/>
                    </a:lnTo>
                    <a:lnTo>
                      <a:pt x="502" y="3493"/>
                    </a:lnTo>
                    <a:lnTo>
                      <a:pt x="519" y="3535"/>
                    </a:lnTo>
                    <a:lnTo>
                      <a:pt x="535" y="3577"/>
                    </a:lnTo>
                    <a:lnTo>
                      <a:pt x="552" y="3618"/>
                    </a:lnTo>
                    <a:lnTo>
                      <a:pt x="577" y="3660"/>
                    </a:lnTo>
                    <a:lnTo>
                      <a:pt x="594" y="3702"/>
                    </a:lnTo>
                    <a:lnTo>
                      <a:pt x="611" y="3744"/>
                    </a:lnTo>
                    <a:lnTo>
                      <a:pt x="627" y="3785"/>
                    </a:lnTo>
                    <a:lnTo>
                      <a:pt x="652" y="3835"/>
                    </a:lnTo>
                    <a:lnTo>
                      <a:pt x="669" y="3877"/>
                    </a:lnTo>
                    <a:lnTo>
                      <a:pt x="694" y="3919"/>
                    </a:lnTo>
                    <a:lnTo>
                      <a:pt x="711" y="3961"/>
                    </a:lnTo>
                    <a:lnTo>
                      <a:pt x="736" y="4003"/>
                    </a:lnTo>
                    <a:lnTo>
                      <a:pt x="753" y="4044"/>
                    </a:lnTo>
                    <a:lnTo>
                      <a:pt x="778" y="4086"/>
                    </a:lnTo>
                    <a:lnTo>
                      <a:pt x="803" y="4128"/>
                    </a:lnTo>
                    <a:lnTo>
                      <a:pt x="828" y="4170"/>
                    </a:lnTo>
                    <a:lnTo>
                      <a:pt x="845" y="4220"/>
                    </a:lnTo>
                    <a:lnTo>
                      <a:pt x="895" y="4303"/>
                    </a:lnTo>
                    <a:lnTo>
                      <a:pt x="945" y="4387"/>
                    </a:lnTo>
                    <a:lnTo>
                      <a:pt x="970" y="4429"/>
                    </a:lnTo>
                    <a:lnTo>
                      <a:pt x="995" y="4470"/>
                    </a:lnTo>
                    <a:lnTo>
                      <a:pt x="1037" y="4554"/>
                    </a:lnTo>
                    <a:lnTo>
                      <a:pt x="1129" y="4729"/>
                    </a:lnTo>
                    <a:lnTo>
                      <a:pt x="1220" y="4896"/>
                    </a:lnTo>
                    <a:lnTo>
                      <a:pt x="1271" y="4980"/>
                    </a:lnTo>
                    <a:lnTo>
                      <a:pt x="1312" y="5064"/>
                    </a:lnTo>
                    <a:lnTo>
                      <a:pt x="1362" y="5155"/>
                    </a:lnTo>
                    <a:lnTo>
                      <a:pt x="1404" y="5239"/>
                    </a:lnTo>
                    <a:lnTo>
                      <a:pt x="1446" y="5323"/>
                    </a:lnTo>
                    <a:lnTo>
                      <a:pt x="1471" y="5364"/>
                    </a:lnTo>
                    <a:lnTo>
                      <a:pt x="1488" y="5406"/>
                    </a:lnTo>
                    <a:lnTo>
                      <a:pt x="1429" y="5598"/>
                    </a:lnTo>
                    <a:lnTo>
                      <a:pt x="1246" y="5531"/>
                    </a:lnTo>
                    <a:lnTo>
                      <a:pt x="1220" y="5498"/>
                    </a:lnTo>
                    <a:lnTo>
                      <a:pt x="1195" y="5456"/>
                    </a:lnTo>
                    <a:lnTo>
                      <a:pt x="1154" y="5381"/>
                    </a:lnTo>
                    <a:lnTo>
                      <a:pt x="1104" y="5306"/>
                    </a:lnTo>
                    <a:lnTo>
                      <a:pt x="1053" y="5222"/>
                    </a:lnTo>
                    <a:lnTo>
                      <a:pt x="1003" y="5147"/>
                    </a:lnTo>
                    <a:lnTo>
                      <a:pt x="953" y="5064"/>
                    </a:lnTo>
                    <a:lnTo>
                      <a:pt x="845" y="4905"/>
                    </a:lnTo>
                    <a:lnTo>
                      <a:pt x="744" y="4738"/>
                    </a:lnTo>
                    <a:lnTo>
                      <a:pt x="686" y="4654"/>
                    </a:lnTo>
                    <a:lnTo>
                      <a:pt x="661" y="4612"/>
                    </a:lnTo>
                    <a:lnTo>
                      <a:pt x="636" y="4571"/>
                    </a:lnTo>
                    <a:lnTo>
                      <a:pt x="586" y="4479"/>
                    </a:lnTo>
                    <a:lnTo>
                      <a:pt x="535" y="4395"/>
                    </a:lnTo>
                    <a:lnTo>
                      <a:pt x="510" y="4353"/>
                    </a:lnTo>
                    <a:lnTo>
                      <a:pt x="485" y="4303"/>
                    </a:lnTo>
                    <a:lnTo>
                      <a:pt x="460" y="4262"/>
                    </a:lnTo>
                    <a:lnTo>
                      <a:pt x="435" y="4220"/>
                    </a:lnTo>
                    <a:lnTo>
                      <a:pt x="410" y="4170"/>
                    </a:lnTo>
                    <a:lnTo>
                      <a:pt x="393" y="4128"/>
                    </a:lnTo>
                    <a:lnTo>
                      <a:pt x="368" y="4086"/>
                    </a:lnTo>
                    <a:lnTo>
                      <a:pt x="343" y="4036"/>
                    </a:lnTo>
                    <a:lnTo>
                      <a:pt x="327" y="3994"/>
                    </a:lnTo>
                    <a:lnTo>
                      <a:pt x="302" y="3944"/>
                    </a:lnTo>
                    <a:lnTo>
                      <a:pt x="285" y="3902"/>
                    </a:lnTo>
                    <a:lnTo>
                      <a:pt x="260" y="3852"/>
                    </a:lnTo>
                    <a:lnTo>
                      <a:pt x="243" y="3810"/>
                    </a:lnTo>
                    <a:lnTo>
                      <a:pt x="218" y="3760"/>
                    </a:lnTo>
                    <a:lnTo>
                      <a:pt x="201" y="3710"/>
                    </a:lnTo>
                    <a:lnTo>
                      <a:pt x="185" y="3668"/>
                    </a:lnTo>
                    <a:lnTo>
                      <a:pt x="168" y="3618"/>
                    </a:lnTo>
                    <a:lnTo>
                      <a:pt x="151" y="3568"/>
                    </a:lnTo>
                    <a:lnTo>
                      <a:pt x="134" y="3526"/>
                    </a:lnTo>
                    <a:lnTo>
                      <a:pt x="118" y="3476"/>
                    </a:lnTo>
                    <a:lnTo>
                      <a:pt x="101" y="3426"/>
                    </a:lnTo>
                    <a:lnTo>
                      <a:pt x="93" y="3376"/>
                    </a:lnTo>
                    <a:lnTo>
                      <a:pt x="76" y="3334"/>
                    </a:lnTo>
                    <a:lnTo>
                      <a:pt x="59" y="3284"/>
                    </a:lnTo>
                    <a:lnTo>
                      <a:pt x="51" y="3234"/>
                    </a:lnTo>
                    <a:lnTo>
                      <a:pt x="43" y="3184"/>
                    </a:lnTo>
                    <a:lnTo>
                      <a:pt x="34" y="3134"/>
                    </a:lnTo>
                    <a:lnTo>
                      <a:pt x="26" y="3084"/>
                    </a:lnTo>
                    <a:lnTo>
                      <a:pt x="17" y="3034"/>
                    </a:lnTo>
                    <a:lnTo>
                      <a:pt x="9" y="2983"/>
                    </a:lnTo>
                    <a:lnTo>
                      <a:pt x="1" y="2933"/>
                    </a:lnTo>
                    <a:lnTo>
                      <a:pt x="1" y="2883"/>
                    </a:lnTo>
                    <a:lnTo>
                      <a:pt x="1" y="2833"/>
                    </a:lnTo>
                    <a:lnTo>
                      <a:pt x="1" y="2783"/>
                    </a:lnTo>
                    <a:lnTo>
                      <a:pt x="1" y="2641"/>
                    </a:lnTo>
                    <a:lnTo>
                      <a:pt x="1" y="2599"/>
                    </a:lnTo>
                    <a:lnTo>
                      <a:pt x="1" y="2557"/>
                    </a:lnTo>
                    <a:lnTo>
                      <a:pt x="1" y="2524"/>
                    </a:lnTo>
                    <a:lnTo>
                      <a:pt x="1" y="2482"/>
                    </a:lnTo>
                    <a:lnTo>
                      <a:pt x="9" y="2440"/>
                    </a:lnTo>
                    <a:lnTo>
                      <a:pt x="17" y="2399"/>
                    </a:lnTo>
                    <a:lnTo>
                      <a:pt x="26" y="2365"/>
                    </a:lnTo>
                    <a:lnTo>
                      <a:pt x="34" y="2323"/>
                    </a:lnTo>
                    <a:lnTo>
                      <a:pt x="43" y="2282"/>
                    </a:lnTo>
                    <a:lnTo>
                      <a:pt x="51" y="2240"/>
                    </a:lnTo>
                    <a:lnTo>
                      <a:pt x="59" y="2206"/>
                    </a:lnTo>
                    <a:lnTo>
                      <a:pt x="76" y="2165"/>
                    </a:lnTo>
                    <a:lnTo>
                      <a:pt x="84" y="2123"/>
                    </a:lnTo>
                    <a:lnTo>
                      <a:pt x="101" y="2081"/>
                    </a:lnTo>
                    <a:lnTo>
                      <a:pt x="118" y="2048"/>
                    </a:lnTo>
                    <a:lnTo>
                      <a:pt x="134" y="2006"/>
                    </a:lnTo>
                    <a:lnTo>
                      <a:pt x="151" y="1973"/>
                    </a:lnTo>
                    <a:lnTo>
                      <a:pt x="168" y="1931"/>
                    </a:lnTo>
                    <a:lnTo>
                      <a:pt x="185" y="1889"/>
                    </a:lnTo>
                    <a:lnTo>
                      <a:pt x="201" y="1856"/>
                    </a:lnTo>
                    <a:lnTo>
                      <a:pt x="218" y="1822"/>
                    </a:lnTo>
                    <a:lnTo>
                      <a:pt x="243" y="1780"/>
                    </a:lnTo>
                    <a:lnTo>
                      <a:pt x="260" y="1747"/>
                    </a:lnTo>
                    <a:lnTo>
                      <a:pt x="285" y="1714"/>
                    </a:lnTo>
                    <a:lnTo>
                      <a:pt x="310" y="1680"/>
                    </a:lnTo>
                    <a:lnTo>
                      <a:pt x="327" y="1647"/>
                    </a:lnTo>
                    <a:lnTo>
                      <a:pt x="352" y="1613"/>
                    </a:lnTo>
                    <a:lnTo>
                      <a:pt x="377" y="1580"/>
                    </a:lnTo>
                    <a:lnTo>
                      <a:pt x="402" y="1546"/>
                    </a:lnTo>
                    <a:lnTo>
                      <a:pt x="435" y="1513"/>
                    </a:lnTo>
                    <a:lnTo>
                      <a:pt x="460" y="1488"/>
                    </a:lnTo>
                    <a:lnTo>
                      <a:pt x="485" y="1455"/>
                    </a:lnTo>
                    <a:lnTo>
                      <a:pt x="519" y="1430"/>
                    </a:lnTo>
                    <a:lnTo>
                      <a:pt x="535" y="1413"/>
                    </a:lnTo>
                    <a:lnTo>
                      <a:pt x="552" y="1404"/>
                    </a:lnTo>
                    <a:lnTo>
                      <a:pt x="569" y="1388"/>
                    </a:lnTo>
                    <a:lnTo>
                      <a:pt x="577" y="1379"/>
                    </a:lnTo>
                    <a:lnTo>
                      <a:pt x="594" y="1363"/>
                    </a:lnTo>
                    <a:lnTo>
                      <a:pt x="611" y="1354"/>
                    </a:lnTo>
                    <a:lnTo>
                      <a:pt x="627" y="1338"/>
                    </a:lnTo>
                    <a:lnTo>
                      <a:pt x="644" y="1329"/>
                    </a:lnTo>
                    <a:lnTo>
                      <a:pt x="661" y="1313"/>
                    </a:lnTo>
                    <a:lnTo>
                      <a:pt x="677" y="1304"/>
                    </a:lnTo>
                    <a:lnTo>
                      <a:pt x="694" y="1296"/>
                    </a:lnTo>
                    <a:lnTo>
                      <a:pt x="711" y="1288"/>
                    </a:lnTo>
                    <a:lnTo>
                      <a:pt x="728" y="1271"/>
                    </a:lnTo>
                    <a:lnTo>
                      <a:pt x="753" y="1262"/>
                    </a:lnTo>
                    <a:lnTo>
                      <a:pt x="769" y="1254"/>
                    </a:lnTo>
                    <a:lnTo>
                      <a:pt x="786" y="1246"/>
                    </a:lnTo>
                    <a:lnTo>
                      <a:pt x="803" y="1237"/>
                    </a:lnTo>
                    <a:lnTo>
                      <a:pt x="819" y="1229"/>
                    </a:lnTo>
                    <a:lnTo>
                      <a:pt x="845" y="1221"/>
                    </a:lnTo>
                    <a:lnTo>
                      <a:pt x="861" y="1212"/>
                    </a:lnTo>
                    <a:lnTo>
                      <a:pt x="878" y="1204"/>
                    </a:lnTo>
                    <a:lnTo>
                      <a:pt x="903" y="1196"/>
                    </a:lnTo>
                    <a:lnTo>
                      <a:pt x="920" y="1196"/>
                    </a:lnTo>
                    <a:lnTo>
                      <a:pt x="936" y="1187"/>
                    </a:lnTo>
                    <a:lnTo>
                      <a:pt x="962" y="1179"/>
                    </a:lnTo>
                    <a:lnTo>
                      <a:pt x="978" y="1179"/>
                    </a:lnTo>
                    <a:lnTo>
                      <a:pt x="1003" y="1179"/>
                    </a:lnTo>
                    <a:lnTo>
                      <a:pt x="1020" y="1179"/>
                    </a:lnTo>
                    <a:lnTo>
                      <a:pt x="1020" y="1179"/>
                    </a:lnTo>
                    <a:lnTo>
                      <a:pt x="1045" y="1179"/>
                    </a:lnTo>
                    <a:lnTo>
                      <a:pt x="1062" y="1179"/>
                    </a:lnTo>
                    <a:lnTo>
                      <a:pt x="1062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212" y="11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4324020" y="9395562"/>
                <a:ext cx="300848" cy="292216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924" extrusionOk="0">
                    <a:moveTo>
                      <a:pt x="3459" y="1671"/>
                    </a:moveTo>
                    <a:lnTo>
                      <a:pt x="3518" y="1671"/>
                    </a:lnTo>
                    <a:lnTo>
                      <a:pt x="3576" y="1671"/>
                    </a:lnTo>
                    <a:lnTo>
                      <a:pt x="3593" y="1671"/>
                    </a:lnTo>
                    <a:lnTo>
                      <a:pt x="3618" y="1671"/>
                    </a:lnTo>
                    <a:lnTo>
                      <a:pt x="3635" y="1671"/>
                    </a:lnTo>
                    <a:lnTo>
                      <a:pt x="3660" y="1680"/>
                    </a:lnTo>
                    <a:lnTo>
                      <a:pt x="3676" y="1688"/>
                    </a:lnTo>
                    <a:lnTo>
                      <a:pt x="3693" y="1696"/>
                    </a:lnTo>
                    <a:lnTo>
                      <a:pt x="3710" y="1713"/>
                    </a:lnTo>
                    <a:lnTo>
                      <a:pt x="3710" y="1713"/>
                    </a:lnTo>
                    <a:lnTo>
                      <a:pt x="3726" y="1730"/>
                    </a:lnTo>
                    <a:lnTo>
                      <a:pt x="3743" y="1746"/>
                    </a:lnTo>
                    <a:lnTo>
                      <a:pt x="3760" y="1772"/>
                    </a:lnTo>
                    <a:lnTo>
                      <a:pt x="3760" y="1772"/>
                    </a:lnTo>
                    <a:lnTo>
                      <a:pt x="3768" y="1797"/>
                    </a:lnTo>
                    <a:lnTo>
                      <a:pt x="3768" y="1822"/>
                    </a:lnTo>
                    <a:lnTo>
                      <a:pt x="3768" y="1863"/>
                    </a:lnTo>
                    <a:lnTo>
                      <a:pt x="3768" y="1888"/>
                    </a:lnTo>
                    <a:lnTo>
                      <a:pt x="3768" y="1888"/>
                    </a:lnTo>
                    <a:lnTo>
                      <a:pt x="3760" y="1914"/>
                    </a:lnTo>
                    <a:lnTo>
                      <a:pt x="3751" y="1930"/>
                    </a:lnTo>
                    <a:lnTo>
                      <a:pt x="3735" y="1955"/>
                    </a:lnTo>
                    <a:lnTo>
                      <a:pt x="3735" y="1955"/>
                    </a:lnTo>
                    <a:lnTo>
                      <a:pt x="3718" y="1972"/>
                    </a:lnTo>
                    <a:lnTo>
                      <a:pt x="3710" y="1980"/>
                    </a:lnTo>
                    <a:lnTo>
                      <a:pt x="3693" y="1989"/>
                    </a:lnTo>
                    <a:lnTo>
                      <a:pt x="3676" y="2005"/>
                    </a:lnTo>
                    <a:lnTo>
                      <a:pt x="3660" y="2005"/>
                    </a:lnTo>
                    <a:lnTo>
                      <a:pt x="3643" y="2014"/>
                    </a:lnTo>
                    <a:lnTo>
                      <a:pt x="3626" y="2022"/>
                    </a:lnTo>
                    <a:lnTo>
                      <a:pt x="3601" y="2031"/>
                    </a:lnTo>
                    <a:lnTo>
                      <a:pt x="3601" y="2031"/>
                    </a:lnTo>
                    <a:lnTo>
                      <a:pt x="3584" y="2031"/>
                    </a:lnTo>
                    <a:lnTo>
                      <a:pt x="3559" y="2039"/>
                    </a:lnTo>
                    <a:lnTo>
                      <a:pt x="3518" y="2047"/>
                    </a:lnTo>
                    <a:lnTo>
                      <a:pt x="3467" y="2056"/>
                    </a:lnTo>
                    <a:lnTo>
                      <a:pt x="3367" y="2081"/>
                    </a:lnTo>
                    <a:lnTo>
                      <a:pt x="3309" y="2097"/>
                    </a:lnTo>
                    <a:lnTo>
                      <a:pt x="3259" y="2106"/>
                    </a:lnTo>
                    <a:lnTo>
                      <a:pt x="3208" y="2122"/>
                    </a:lnTo>
                    <a:lnTo>
                      <a:pt x="3158" y="2131"/>
                    </a:lnTo>
                    <a:lnTo>
                      <a:pt x="3142" y="2139"/>
                    </a:lnTo>
                    <a:lnTo>
                      <a:pt x="3125" y="2147"/>
                    </a:lnTo>
                    <a:lnTo>
                      <a:pt x="3108" y="2147"/>
                    </a:lnTo>
                    <a:lnTo>
                      <a:pt x="3108" y="2147"/>
                    </a:lnTo>
                    <a:lnTo>
                      <a:pt x="3092" y="2156"/>
                    </a:lnTo>
                    <a:lnTo>
                      <a:pt x="3041" y="2173"/>
                    </a:lnTo>
                    <a:lnTo>
                      <a:pt x="2983" y="2189"/>
                    </a:lnTo>
                    <a:lnTo>
                      <a:pt x="2933" y="2214"/>
                    </a:lnTo>
                    <a:lnTo>
                      <a:pt x="2883" y="2231"/>
                    </a:lnTo>
                    <a:lnTo>
                      <a:pt x="2824" y="2256"/>
                    </a:lnTo>
                    <a:lnTo>
                      <a:pt x="2774" y="2273"/>
                    </a:lnTo>
                    <a:lnTo>
                      <a:pt x="2724" y="2289"/>
                    </a:lnTo>
                    <a:lnTo>
                      <a:pt x="2674" y="2315"/>
                    </a:lnTo>
                    <a:lnTo>
                      <a:pt x="2624" y="2340"/>
                    </a:lnTo>
                    <a:lnTo>
                      <a:pt x="2574" y="2356"/>
                    </a:lnTo>
                    <a:lnTo>
                      <a:pt x="2523" y="2381"/>
                    </a:lnTo>
                    <a:lnTo>
                      <a:pt x="2498" y="2390"/>
                    </a:lnTo>
                    <a:lnTo>
                      <a:pt x="2473" y="2406"/>
                    </a:lnTo>
                    <a:lnTo>
                      <a:pt x="2423" y="2432"/>
                    </a:lnTo>
                    <a:lnTo>
                      <a:pt x="2373" y="2457"/>
                    </a:lnTo>
                    <a:lnTo>
                      <a:pt x="2331" y="2490"/>
                    </a:lnTo>
                    <a:lnTo>
                      <a:pt x="2281" y="2515"/>
                    </a:lnTo>
                    <a:lnTo>
                      <a:pt x="2248" y="2540"/>
                    </a:lnTo>
                    <a:lnTo>
                      <a:pt x="2214" y="2557"/>
                    </a:lnTo>
                    <a:lnTo>
                      <a:pt x="2181" y="2574"/>
                    </a:lnTo>
                    <a:lnTo>
                      <a:pt x="2148" y="2599"/>
                    </a:lnTo>
                    <a:lnTo>
                      <a:pt x="2114" y="2615"/>
                    </a:lnTo>
                    <a:lnTo>
                      <a:pt x="2081" y="2632"/>
                    </a:lnTo>
                    <a:lnTo>
                      <a:pt x="2047" y="2657"/>
                    </a:lnTo>
                    <a:lnTo>
                      <a:pt x="2014" y="2682"/>
                    </a:lnTo>
                    <a:lnTo>
                      <a:pt x="1980" y="2699"/>
                    </a:lnTo>
                    <a:lnTo>
                      <a:pt x="1947" y="2724"/>
                    </a:lnTo>
                    <a:lnTo>
                      <a:pt x="1914" y="2749"/>
                    </a:lnTo>
                    <a:lnTo>
                      <a:pt x="1880" y="2766"/>
                    </a:lnTo>
                    <a:lnTo>
                      <a:pt x="1847" y="2791"/>
                    </a:lnTo>
                    <a:lnTo>
                      <a:pt x="1813" y="2816"/>
                    </a:lnTo>
                    <a:lnTo>
                      <a:pt x="1780" y="2841"/>
                    </a:lnTo>
                    <a:lnTo>
                      <a:pt x="1747" y="2866"/>
                    </a:lnTo>
                    <a:lnTo>
                      <a:pt x="1713" y="2891"/>
                    </a:lnTo>
                    <a:lnTo>
                      <a:pt x="1680" y="2916"/>
                    </a:lnTo>
                    <a:lnTo>
                      <a:pt x="1646" y="2941"/>
                    </a:lnTo>
                    <a:lnTo>
                      <a:pt x="1613" y="2966"/>
                    </a:lnTo>
                    <a:lnTo>
                      <a:pt x="1579" y="2991"/>
                    </a:lnTo>
                    <a:lnTo>
                      <a:pt x="1546" y="3016"/>
                    </a:lnTo>
                    <a:lnTo>
                      <a:pt x="1513" y="3041"/>
                    </a:lnTo>
                    <a:lnTo>
                      <a:pt x="1479" y="3066"/>
                    </a:lnTo>
                    <a:lnTo>
                      <a:pt x="1446" y="3100"/>
                    </a:lnTo>
                    <a:lnTo>
                      <a:pt x="1412" y="3125"/>
                    </a:lnTo>
                    <a:lnTo>
                      <a:pt x="1412" y="3125"/>
                    </a:lnTo>
                    <a:lnTo>
                      <a:pt x="1387" y="3150"/>
                    </a:lnTo>
                    <a:lnTo>
                      <a:pt x="1354" y="3175"/>
                    </a:lnTo>
                    <a:lnTo>
                      <a:pt x="1320" y="3208"/>
                    </a:lnTo>
                    <a:lnTo>
                      <a:pt x="1295" y="3233"/>
                    </a:lnTo>
                    <a:lnTo>
                      <a:pt x="1262" y="3267"/>
                    </a:lnTo>
                    <a:lnTo>
                      <a:pt x="1229" y="3292"/>
                    </a:lnTo>
                    <a:lnTo>
                      <a:pt x="1204" y="3325"/>
                    </a:lnTo>
                    <a:lnTo>
                      <a:pt x="1170" y="3359"/>
                    </a:lnTo>
                    <a:lnTo>
                      <a:pt x="1145" y="3384"/>
                    </a:lnTo>
                    <a:lnTo>
                      <a:pt x="1120" y="3417"/>
                    </a:lnTo>
                    <a:lnTo>
                      <a:pt x="1087" y="3442"/>
                    </a:lnTo>
                    <a:lnTo>
                      <a:pt x="1061" y="3476"/>
                    </a:lnTo>
                    <a:lnTo>
                      <a:pt x="1036" y="3509"/>
                    </a:lnTo>
                    <a:lnTo>
                      <a:pt x="1011" y="3543"/>
                    </a:lnTo>
                    <a:lnTo>
                      <a:pt x="986" y="3568"/>
                    </a:lnTo>
                    <a:lnTo>
                      <a:pt x="953" y="3601"/>
                    </a:lnTo>
                    <a:lnTo>
                      <a:pt x="928" y="3634"/>
                    </a:lnTo>
                    <a:lnTo>
                      <a:pt x="903" y="3668"/>
                    </a:lnTo>
                    <a:lnTo>
                      <a:pt x="886" y="3701"/>
                    </a:lnTo>
                    <a:lnTo>
                      <a:pt x="861" y="3726"/>
                    </a:lnTo>
                    <a:lnTo>
                      <a:pt x="836" y="3760"/>
                    </a:lnTo>
                    <a:lnTo>
                      <a:pt x="811" y="3793"/>
                    </a:lnTo>
                    <a:lnTo>
                      <a:pt x="794" y="3827"/>
                    </a:lnTo>
                    <a:lnTo>
                      <a:pt x="769" y="3860"/>
                    </a:lnTo>
                    <a:lnTo>
                      <a:pt x="752" y="3893"/>
                    </a:lnTo>
                    <a:lnTo>
                      <a:pt x="727" y="3927"/>
                    </a:lnTo>
                    <a:lnTo>
                      <a:pt x="711" y="3960"/>
                    </a:lnTo>
                    <a:lnTo>
                      <a:pt x="694" y="3994"/>
                    </a:lnTo>
                    <a:lnTo>
                      <a:pt x="677" y="4035"/>
                    </a:lnTo>
                    <a:lnTo>
                      <a:pt x="660" y="4069"/>
                    </a:lnTo>
                    <a:lnTo>
                      <a:pt x="652" y="4086"/>
                    </a:lnTo>
                    <a:lnTo>
                      <a:pt x="644" y="4102"/>
                    </a:lnTo>
                    <a:lnTo>
                      <a:pt x="627" y="4136"/>
                    </a:lnTo>
                    <a:lnTo>
                      <a:pt x="610" y="4169"/>
                    </a:lnTo>
                    <a:lnTo>
                      <a:pt x="594" y="4203"/>
                    </a:lnTo>
                    <a:lnTo>
                      <a:pt x="577" y="4236"/>
                    </a:lnTo>
                    <a:lnTo>
                      <a:pt x="560" y="4269"/>
                    </a:lnTo>
                    <a:lnTo>
                      <a:pt x="544" y="4303"/>
                    </a:lnTo>
                    <a:lnTo>
                      <a:pt x="535" y="4336"/>
                    </a:lnTo>
                    <a:lnTo>
                      <a:pt x="518" y="4370"/>
                    </a:lnTo>
                    <a:lnTo>
                      <a:pt x="510" y="4403"/>
                    </a:lnTo>
                    <a:lnTo>
                      <a:pt x="502" y="4445"/>
                    </a:lnTo>
                    <a:lnTo>
                      <a:pt x="493" y="4478"/>
                    </a:lnTo>
                    <a:lnTo>
                      <a:pt x="485" y="4512"/>
                    </a:lnTo>
                    <a:lnTo>
                      <a:pt x="477" y="4537"/>
                    </a:lnTo>
                    <a:lnTo>
                      <a:pt x="477" y="4570"/>
                    </a:lnTo>
                    <a:lnTo>
                      <a:pt x="477" y="4604"/>
                    </a:lnTo>
                    <a:lnTo>
                      <a:pt x="477" y="4629"/>
                    </a:lnTo>
                    <a:lnTo>
                      <a:pt x="477" y="4654"/>
                    </a:lnTo>
                    <a:lnTo>
                      <a:pt x="477" y="4687"/>
                    </a:lnTo>
                    <a:lnTo>
                      <a:pt x="477" y="4812"/>
                    </a:lnTo>
                    <a:lnTo>
                      <a:pt x="477" y="4837"/>
                    </a:lnTo>
                    <a:lnTo>
                      <a:pt x="477" y="4854"/>
                    </a:lnTo>
                    <a:lnTo>
                      <a:pt x="477" y="4879"/>
                    </a:lnTo>
                    <a:lnTo>
                      <a:pt x="477" y="4896"/>
                    </a:lnTo>
                    <a:lnTo>
                      <a:pt x="477" y="4913"/>
                    </a:lnTo>
                    <a:lnTo>
                      <a:pt x="477" y="4921"/>
                    </a:lnTo>
                    <a:lnTo>
                      <a:pt x="477" y="4946"/>
                    </a:lnTo>
                    <a:lnTo>
                      <a:pt x="477" y="4938"/>
                    </a:lnTo>
                    <a:lnTo>
                      <a:pt x="485" y="4963"/>
                    </a:lnTo>
                    <a:lnTo>
                      <a:pt x="493" y="4979"/>
                    </a:lnTo>
                    <a:lnTo>
                      <a:pt x="493" y="4971"/>
                    </a:lnTo>
                    <a:lnTo>
                      <a:pt x="502" y="4996"/>
                    </a:lnTo>
                    <a:lnTo>
                      <a:pt x="510" y="5013"/>
                    </a:lnTo>
                    <a:lnTo>
                      <a:pt x="510" y="5005"/>
                    </a:lnTo>
                    <a:lnTo>
                      <a:pt x="518" y="5030"/>
                    </a:lnTo>
                    <a:lnTo>
                      <a:pt x="527" y="5046"/>
                    </a:lnTo>
                    <a:lnTo>
                      <a:pt x="527" y="5046"/>
                    </a:lnTo>
                    <a:lnTo>
                      <a:pt x="544" y="5063"/>
                    </a:lnTo>
                    <a:lnTo>
                      <a:pt x="552" y="5080"/>
                    </a:lnTo>
                    <a:lnTo>
                      <a:pt x="552" y="5071"/>
                    </a:lnTo>
                    <a:lnTo>
                      <a:pt x="560" y="5096"/>
                    </a:lnTo>
                    <a:lnTo>
                      <a:pt x="577" y="5113"/>
                    </a:lnTo>
                    <a:lnTo>
                      <a:pt x="577" y="5105"/>
                    </a:lnTo>
                    <a:lnTo>
                      <a:pt x="585" y="5130"/>
                    </a:lnTo>
                    <a:lnTo>
                      <a:pt x="602" y="5147"/>
                    </a:lnTo>
                    <a:lnTo>
                      <a:pt x="602" y="5138"/>
                    </a:lnTo>
                    <a:lnTo>
                      <a:pt x="619" y="5155"/>
                    </a:lnTo>
                    <a:lnTo>
                      <a:pt x="635" y="5172"/>
                    </a:lnTo>
                    <a:lnTo>
                      <a:pt x="627" y="5172"/>
                    </a:lnTo>
                    <a:lnTo>
                      <a:pt x="644" y="5188"/>
                    </a:lnTo>
                    <a:lnTo>
                      <a:pt x="660" y="5205"/>
                    </a:lnTo>
                    <a:lnTo>
                      <a:pt x="660" y="5205"/>
                    </a:lnTo>
                    <a:lnTo>
                      <a:pt x="677" y="5222"/>
                    </a:lnTo>
                    <a:lnTo>
                      <a:pt x="694" y="5238"/>
                    </a:lnTo>
                    <a:lnTo>
                      <a:pt x="694" y="5238"/>
                    </a:lnTo>
                    <a:lnTo>
                      <a:pt x="719" y="5247"/>
                    </a:lnTo>
                    <a:lnTo>
                      <a:pt x="736" y="5264"/>
                    </a:lnTo>
                    <a:lnTo>
                      <a:pt x="736" y="5264"/>
                    </a:lnTo>
                    <a:lnTo>
                      <a:pt x="752" y="5280"/>
                    </a:lnTo>
                    <a:lnTo>
                      <a:pt x="777" y="5297"/>
                    </a:lnTo>
                    <a:lnTo>
                      <a:pt x="777" y="5297"/>
                    </a:lnTo>
                    <a:lnTo>
                      <a:pt x="794" y="5305"/>
                    </a:lnTo>
                    <a:lnTo>
                      <a:pt x="819" y="5322"/>
                    </a:lnTo>
                    <a:lnTo>
                      <a:pt x="819" y="5322"/>
                    </a:lnTo>
                    <a:lnTo>
                      <a:pt x="836" y="5339"/>
                    </a:lnTo>
                    <a:lnTo>
                      <a:pt x="861" y="5347"/>
                    </a:lnTo>
                    <a:lnTo>
                      <a:pt x="861" y="5347"/>
                    </a:lnTo>
                    <a:lnTo>
                      <a:pt x="886" y="5364"/>
                    </a:lnTo>
                    <a:lnTo>
                      <a:pt x="894" y="5364"/>
                    </a:lnTo>
                    <a:lnTo>
                      <a:pt x="911" y="5372"/>
                    </a:lnTo>
                    <a:lnTo>
                      <a:pt x="928" y="5380"/>
                    </a:lnTo>
                    <a:lnTo>
                      <a:pt x="953" y="5389"/>
                    </a:lnTo>
                    <a:lnTo>
                      <a:pt x="978" y="5406"/>
                    </a:lnTo>
                    <a:lnTo>
                      <a:pt x="1003" y="5414"/>
                    </a:lnTo>
                    <a:lnTo>
                      <a:pt x="1028" y="5422"/>
                    </a:lnTo>
                    <a:lnTo>
                      <a:pt x="1053" y="5431"/>
                    </a:lnTo>
                    <a:lnTo>
                      <a:pt x="1078" y="5439"/>
                    </a:lnTo>
                    <a:lnTo>
                      <a:pt x="1103" y="5447"/>
                    </a:lnTo>
                    <a:lnTo>
                      <a:pt x="1128" y="5456"/>
                    </a:lnTo>
                    <a:lnTo>
                      <a:pt x="1153" y="5464"/>
                    </a:lnTo>
                    <a:lnTo>
                      <a:pt x="1178" y="5472"/>
                    </a:lnTo>
                    <a:lnTo>
                      <a:pt x="1212" y="5481"/>
                    </a:lnTo>
                    <a:lnTo>
                      <a:pt x="1237" y="5489"/>
                    </a:lnTo>
                    <a:lnTo>
                      <a:pt x="1262" y="5497"/>
                    </a:lnTo>
                    <a:lnTo>
                      <a:pt x="1295" y="5506"/>
                    </a:lnTo>
                    <a:lnTo>
                      <a:pt x="1320" y="5514"/>
                    </a:lnTo>
                    <a:lnTo>
                      <a:pt x="1354" y="5523"/>
                    </a:lnTo>
                    <a:lnTo>
                      <a:pt x="1387" y="5523"/>
                    </a:lnTo>
                    <a:lnTo>
                      <a:pt x="1412" y="5531"/>
                    </a:lnTo>
                    <a:lnTo>
                      <a:pt x="1446" y="5539"/>
                    </a:lnTo>
                    <a:lnTo>
                      <a:pt x="1471" y="5539"/>
                    </a:lnTo>
                    <a:lnTo>
                      <a:pt x="1504" y="5539"/>
                    </a:lnTo>
                    <a:lnTo>
                      <a:pt x="1538" y="5539"/>
                    </a:lnTo>
                    <a:lnTo>
                      <a:pt x="1571" y="5539"/>
                    </a:lnTo>
                    <a:lnTo>
                      <a:pt x="1596" y="5539"/>
                    </a:lnTo>
                    <a:lnTo>
                      <a:pt x="1630" y="5539"/>
                    </a:lnTo>
                    <a:lnTo>
                      <a:pt x="1663" y="5539"/>
                    </a:lnTo>
                    <a:lnTo>
                      <a:pt x="1696" y="5539"/>
                    </a:lnTo>
                    <a:lnTo>
                      <a:pt x="1730" y="5539"/>
                    </a:lnTo>
                    <a:lnTo>
                      <a:pt x="1763" y="5539"/>
                    </a:lnTo>
                    <a:lnTo>
                      <a:pt x="1797" y="5539"/>
                    </a:lnTo>
                    <a:lnTo>
                      <a:pt x="2156" y="5539"/>
                    </a:lnTo>
                    <a:lnTo>
                      <a:pt x="2223" y="5539"/>
                    </a:lnTo>
                    <a:lnTo>
                      <a:pt x="2281" y="5539"/>
                    </a:lnTo>
                    <a:lnTo>
                      <a:pt x="2348" y="5539"/>
                    </a:lnTo>
                    <a:lnTo>
                      <a:pt x="2415" y="5539"/>
                    </a:lnTo>
                    <a:lnTo>
                      <a:pt x="2473" y="5531"/>
                    </a:lnTo>
                    <a:lnTo>
                      <a:pt x="2540" y="5523"/>
                    </a:lnTo>
                    <a:lnTo>
                      <a:pt x="2599" y="5514"/>
                    </a:lnTo>
                    <a:lnTo>
                      <a:pt x="2657" y="5506"/>
                    </a:lnTo>
                    <a:lnTo>
                      <a:pt x="2716" y="5497"/>
                    </a:lnTo>
                    <a:lnTo>
                      <a:pt x="2774" y="5489"/>
                    </a:lnTo>
                    <a:lnTo>
                      <a:pt x="2824" y="5481"/>
                    </a:lnTo>
                    <a:lnTo>
                      <a:pt x="2883" y="5472"/>
                    </a:lnTo>
                    <a:lnTo>
                      <a:pt x="2933" y="5464"/>
                    </a:lnTo>
                    <a:lnTo>
                      <a:pt x="2983" y="5447"/>
                    </a:lnTo>
                    <a:lnTo>
                      <a:pt x="3033" y="5439"/>
                    </a:lnTo>
                    <a:lnTo>
                      <a:pt x="3075" y="5422"/>
                    </a:lnTo>
                    <a:lnTo>
                      <a:pt x="3117" y="5414"/>
                    </a:lnTo>
                    <a:lnTo>
                      <a:pt x="3158" y="5397"/>
                    </a:lnTo>
                    <a:lnTo>
                      <a:pt x="3342" y="5489"/>
                    </a:lnTo>
                    <a:lnTo>
                      <a:pt x="3250" y="5665"/>
                    </a:lnTo>
                    <a:lnTo>
                      <a:pt x="3208" y="5681"/>
                    </a:lnTo>
                    <a:lnTo>
                      <a:pt x="3158" y="5698"/>
                    </a:lnTo>
                    <a:lnTo>
                      <a:pt x="3066" y="5731"/>
                    </a:lnTo>
                    <a:lnTo>
                      <a:pt x="3016" y="5740"/>
                    </a:lnTo>
                    <a:lnTo>
                      <a:pt x="2958" y="5756"/>
                    </a:lnTo>
                    <a:lnTo>
                      <a:pt x="2908" y="5773"/>
                    </a:lnTo>
                    <a:lnTo>
                      <a:pt x="2849" y="5790"/>
                    </a:lnTo>
                    <a:lnTo>
                      <a:pt x="2791" y="5807"/>
                    </a:lnTo>
                    <a:lnTo>
                      <a:pt x="2724" y="5815"/>
                    </a:lnTo>
                    <a:lnTo>
                      <a:pt x="2665" y="5832"/>
                    </a:lnTo>
                    <a:lnTo>
                      <a:pt x="2599" y="5840"/>
                    </a:lnTo>
                    <a:lnTo>
                      <a:pt x="2540" y="5857"/>
                    </a:lnTo>
                    <a:lnTo>
                      <a:pt x="2473" y="5865"/>
                    </a:lnTo>
                    <a:lnTo>
                      <a:pt x="2406" y="5882"/>
                    </a:lnTo>
                    <a:lnTo>
                      <a:pt x="2340" y="5890"/>
                    </a:lnTo>
                    <a:lnTo>
                      <a:pt x="2264" y="5898"/>
                    </a:lnTo>
                    <a:lnTo>
                      <a:pt x="2198" y="5907"/>
                    </a:lnTo>
                    <a:lnTo>
                      <a:pt x="2131" y="5915"/>
                    </a:lnTo>
                    <a:lnTo>
                      <a:pt x="2056" y="5915"/>
                    </a:lnTo>
                    <a:lnTo>
                      <a:pt x="1989" y="5923"/>
                    </a:lnTo>
                    <a:lnTo>
                      <a:pt x="1914" y="5923"/>
                    </a:lnTo>
                    <a:lnTo>
                      <a:pt x="1847" y="5923"/>
                    </a:lnTo>
                    <a:lnTo>
                      <a:pt x="1521" y="5923"/>
                    </a:lnTo>
                    <a:lnTo>
                      <a:pt x="1488" y="5923"/>
                    </a:lnTo>
                    <a:lnTo>
                      <a:pt x="1454" y="5923"/>
                    </a:lnTo>
                    <a:lnTo>
                      <a:pt x="1412" y="5923"/>
                    </a:lnTo>
                    <a:lnTo>
                      <a:pt x="1379" y="5923"/>
                    </a:lnTo>
                    <a:lnTo>
                      <a:pt x="1346" y="5923"/>
                    </a:lnTo>
                    <a:lnTo>
                      <a:pt x="1312" y="5923"/>
                    </a:lnTo>
                    <a:lnTo>
                      <a:pt x="1270" y="5923"/>
                    </a:lnTo>
                    <a:lnTo>
                      <a:pt x="1237" y="5923"/>
                    </a:lnTo>
                    <a:lnTo>
                      <a:pt x="1204" y="5923"/>
                    </a:lnTo>
                    <a:lnTo>
                      <a:pt x="1170" y="5915"/>
                    </a:lnTo>
                    <a:lnTo>
                      <a:pt x="1137" y="5915"/>
                    </a:lnTo>
                    <a:lnTo>
                      <a:pt x="1095" y="5907"/>
                    </a:lnTo>
                    <a:lnTo>
                      <a:pt x="1061" y="5898"/>
                    </a:lnTo>
                    <a:lnTo>
                      <a:pt x="1028" y="5890"/>
                    </a:lnTo>
                    <a:lnTo>
                      <a:pt x="995" y="5882"/>
                    </a:lnTo>
                    <a:lnTo>
                      <a:pt x="961" y="5873"/>
                    </a:lnTo>
                    <a:lnTo>
                      <a:pt x="928" y="5865"/>
                    </a:lnTo>
                    <a:lnTo>
                      <a:pt x="894" y="5857"/>
                    </a:lnTo>
                    <a:lnTo>
                      <a:pt x="861" y="5848"/>
                    </a:lnTo>
                    <a:lnTo>
                      <a:pt x="828" y="5840"/>
                    </a:lnTo>
                    <a:lnTo>
                      <a:pt x="794" y="5832"/>
                    </a:lnTo>
                    <a:lnTo>
                      <a:pt x="761" y="5815"/>
                    </a:lnTo>
                    <a:lnTo>
                      <a:pt x="736" y="5807"/>
                    </a:lnTo>
                    <a:lnTo>
                      <a:pt x="702" y="5790"/>
                    </a:lnTo>
                    <a:lnTo>
                      <a:pt x="669" y="5781"/>
                    </a:lnTo>
                    <a:lnTo>
                      <a:pt x="644" y="5765"/>
                    </a:lnTo>
                    <a:lnTo>
                      <a:pt x="644" y="5765"/>
                    </a:lnTo>
                    <a:lnTo>
                      <a:pt x="610" y="5756"/>
                    </a:lnTo>
                    <a:lnTo>
                      <a:pt x="577" y="5740"/>
                    </a:lnTo>
                    <a:lnTo>
                      <a:pt x="552" y="5723"/>
                    </a:lnTo>
                    <a:lnTo>
                      <a:pt x="518" y="5706"/>
                    </a:lnTo>
                    <a:lnTo>
                      <a:pt x="493" y="5690"/>
                    </a:lnTo>
                    <a:lnTo>
                      <a:pt x="460" y="5673"/>
                    </a:lnTo>
                    <a:lnTo>
                      <a:pt x="435" y="5648"/>
                    </a:lnTo>
                    <a:lnTo>
                      <a:pt x="410" y="5631"/>
                    </a:lnTo>
                    <a:lnTo>
                      <a:pt x="385" y="5606"/>
                    </a:lnTo>
                    <a:lnTo>
                      <a:pt x="360" y="5589"/>
                    </a:lnTo>
                    <a:lnTo>
                      <a:pt x="326" y="5564"/>
                    </a:lnTo>
                    <a:lnTo>
                      <a:pt x="310" y="5539"/>
                    </a:lnTo>
                    <a:lnTo>
                      <a:pt x="276" y="5523"/>
                    </a:lnTo>
                    <a:lnTo>
                      <a:pt x="259" y="5497"/>
                    </a:lnTo>
                    <a:lnTo>
                      <a:pt x="234" y="5472"/>
                    </a:lnTo>
                    <a:lnTo>
                      <a:pt x="209" y="5447"/>
                    </a:lnTo>
                    <a:lnTo>
                      <a:pt x="193" y="5414"/>
                    </a:lnTo>
                    <a:lnTo>
                      <a:pt x="168" y="5389"/>
                    </a:lnTo>
                    <a:lnTo>
                      <a:pt x="151" y="5364"/>
                    </a:lnTo>
                    <a:lnTo>
                      <a:pt x="134" y="5330"/>
                    </a:lnTo>
                    <a:lnTo>
                      <a:pt x="109" y="5297"/>
                    </a:lnTo>
                    <a:lnTo>
                      <a:pt x="92" y="5272"/>
                    </a:lnTo>
                    <a:lnTo>
                      <a:pt x="84" y="5238"/>
                    </a:lnTo>
                    <a:lnTo>
                      <a:pt x="67" y="5205"/>
                    </a:lnTo>
                    <a:lnTo>
                      <a:pt x="51" y="5172"/>
                    </a:lnTo>
                    <a:lnTo>
                      <a:pt x="42" y="5138"/>
                    </a:lnTo>
                    <a:lnTo>
                      <a:pt x="26" y="5105"/>
                    </a:lnTo>
                    <a:lnTo>
                      <a:pt x="17" y="5071"/>
                    </a:lnTo>
                    <a:lnTo>
                      <a:pt x="17" y="5055"/>
                    </a:lnTo>
                    <a:lnTo>
                      <a:pt x="9" y="5030"/>
                    </a:lnTo>
                    <a:lnTo>
                      <a:pt x="1" y="4996"/>
                    </a:lnTo>
                    <a:lnTo>
                      <a:pt x="1" y="4963"/>
                    </a:lnTo>
                    <a:lnTo>
                      <a:pt x="1" y="4921"/>
                    </a:lnTo>
                    <a:lnTo>
                      <a:pt x="1" y="4879"/>
                    </a:lnTo>
                    <a:lnTo>
                      <a:pt x="1" y="4846"/>
                    </a:lnTo>
                    <a:lnTo>
                      <a:pt x="1" y="4729"/>
                    </a:lnTo>
                    <a:lnTo>
                      <a:pt x="1" y="4687"/>
                    </a:lnTo>
                    <a:lnTo>
                      <a:pt x="1" y="4645"/>
                    </a:lnTo>
                    <a:lnTo>
                      <a:pt x="1" y="4604"/>
                    </a:lnTo>
                    <a:lnTo>
                      <a:pt x="1" y="4562"/>
                    </a:lnTo>
                    <a:lnTo>
                      <a:pt x="9" y="4520"/>
                    </a:lnTo>
                    <a:lnTo>
                      <a:pt x="17" y="4478"/>
                    </a:lnTo>
                    <a:lnTo>
                      <a:pt x="26" y="4436"/>
                    </a:lnTo>
                    <a:lnTo>
                      <a:pt x="42" y="4386"/>
                    </a:lnTo>
                    <a:lnTo>
                      <a:pt x="51" y="4345"/>
                    </a:lnTo>
                    <a:lnTo>
                      <a:pt x="67" y="4303"/>
                    </a:lnTo>
                    <a:lnTo>
                      <a:pt x="76" y="4261"/>
                    </a:lnTo>
                    <a:lnTo>
                      <a:pt x="92" y="4211"/>
                    </a:lnTo>
                    <a:lnTo>
                      <a:pt x="109" y="4169"/>
                    </a:lnTo>
                    <a:lnTo>
                      <a:pt x="126" y="4127"/>
                    </a:lnTo>
                    <a:lnTo>
                      <a:pt x="143" y="4086"/>
                    </a:lnTo>
                    <a:lnTo>
                      <a:pt x="159" y="4044"/>
                    </a:lnTo>
                    <a:lnTo>
                      <a:pt x="184" y="4002"/>
                    </a:lnTo>
                    <a:lnTo>
                      <a:pt x="201" y="3960"/>
                    </a:lnTo>
                    <a:lnTo>
                      <a:pt x="226" y="3919"/>
                    </a:lnTo>
                    <a:lnTo>
                      <a:pt x="234" y="3893"/>
                    </a:lnTo>
                    <a:lnTo>
                      <a:pt x="243" y="3877"/>
                    </a:lnTo>
                    <a:lnTo>
                      <a:pt x="268" y="3835"/>
                    </a:lnTo>
                    <a:lnTo>
                      <a:pt x="293" y="3793"/>
                    </a:lnTo>
                    <a:lnTo>
                      <a:pt x="318" y="3760"/>
                    </a:lnTo>
                    <a:lnTo>
                      <a:pt x="343" y="3718"/>
                    </a:lnTo>
                    <a:lnTo>
                      <a:pt x="368" y="3676"/>
                    </a:lnTo>
                    <a:lnTo>
                      <a:pt x="393" y="3643"/>
                    </a:lnTo>
                    <a:lnTo>
                      <a:pt x="418" y="3601"/>
                    </a:lnTo>
                    <a:lnTo>
                      <a:pt x="443" y="3568"/>
                    </a:lnTo>
                    <a:lnTo>
                      <a:pt x="468" y="3526"/>
                    </a:lnTo>
                    <a:lnTo>
                      <a:pt x="493" y="3492"/>
                    </a:lnTo>
                    <a:lnTo>
                      <a:pt x="527" y="3451"/>
                    </a:lnTo>
                    <a:lnTo>
                      <a:pt x="552" y="3417"/>
                    </a:lnTo>
                    <a:lnTo>
                      <a:pt x="585" y="3384"/>
                    </a:lnTo>
                    <a:lnTo>
                      <a:pt x="610" y="3342"/>
                    </a:lnTo>
                    <a:lnTo>
                      <a:pt x="644" y="3309"/>
                    </a:lnTo>
                    <a:lnTo>
                      <a:pt x="677" y="3275"/>
                    </a:lnTo>
                    <a:lnTo>
                      <a:pt x="702" y="3242"/>
                    </a:lnTo>
                    <a:lnTo>
                      <a:pt x="736" y="3208"/>
                    </a:lnTo>
                    <a:lnTo>
                      <a:pt x="769" y="3175"/>
                    </a:lnTo>
                    <a:lnTo>
                      <a:pt x="803" y="3142"/>
                    </a:lnTo>
                    <a:lnTo>
                      <a:pt x="836" y="3108"/>
                    </a:lnTo>
                    <a:lnTo>
                      <a:pt x="869" y="3075"/>
                    </a:lnTo>
                    <a:lnTo>
                      <a:pt x="903" y="3041"/>
                    </a:lnTo>
                    <a:lnTo>
                      <a:pt x="936" y="3008"/>
                    </a:lnTo>
                    <a:lnTo>
                      <a:pt x="970" y="2983"/>
                    </a:lnTo>
                    <a:lnTo>
                      <a:pt x="1003" y="2949"/>
                    </a:lnTo>
                    <a:lnTo>
                      <a:pt x="1036" y="2916"/>
                    </a:lnTo>
                    <a:lnTo>
                      <a:pt x="1070" y="2891"/>
                    </a:lnTo>
                    <a:lnTo>
                      <a:pt x="1112" y="2858"/>
                    </a:lnTo>
                    <a:lnTo>
                      <a:pt x="1145" y="2832"/>
                    </a:lnTo>
                    <a:lnTo>
                      <a:pt x="1145" y="2832"/>
                    </a:lnTo>
                    <a:lnTo>
                      <a:pt x="1178" y="2807"/>
                    </a:lnTo>
                    <a:lnTo>
                      <a:pt x="1212" y="2774"/>
                    </a:lnTo>
                    <a:lnTo>
                      <a:pt x="1254" y="2749"/>
                    </a:lnTo>
                    <a:lnTo>
                      <a:pt x="1287" y="2724"/>
                    </a:lnTo>
                    <a:lnTo>
                      <a:pt x="1320" y="2690"/>
                    </a:lnTo>
                    <a:lnTo>
                      <a:pt x="1362" y="2665"/>
                    </a:lnTo>
                    <a:lnTo>
                      <a:pt x="1396" y="2640"/>
                    </a:lnTo>
                    <a:lnTo>
                      <a:pt x="1437" y="2615"/>
                    </a:lnTo>
                    <a:lnTo>
                      <a:pt x="1471" y="2590"/>
                    </a:lnTo>
                    <a:lnTo>
                      <a:pt x="1513" y="2565"/>
                    </a:lnTo>
                    <a:lnTo>
                      <a:pt x="1546" y="2540"/>
                    </a:lnTo>
                    <a:lnTo>
                      <a:pt x="1588" y="2515"/>
                    </a:lnTo>
                    <a:lnTo>
                      <a:pt x="1621" y="2490"/>
                    </a:lnTo>
                    <a:lnTo>
                      <a:pt x="1663" y="2465"/>
                    </a:lnTo>
                    <a:lnTo>
                      <a:pt x="1696" y="2440"/>
                    </a:lnTo>
                    <a:lnTo>
                      <a:pt x="1738" y="2415"/>
                    </a:lnTo>
                    <a:lnTo>
                      <a:pt x="1772" y="2398"/>
                    </a:lnTo>
                    <a:lnTo>
                      <a:pt x="1813" y="2373"/>
                    </a:lnTo>
                    <a:lnTo>
                      <a:pt x="1847" y="2348"/>
                    </a:lnTo>
                    <a:lnTo>
                      <a:pt x="1889" y="2331"/>
                    </a:lnTo>
                    <a:lnTo>
                      <a:pt x="1922" y="2306"/>
                    </a:lnTo>
                    <a:lnTo>
                      <a:pt x="1964" y="2289"/>
                    </a:lnTo>
                    <a:lnTo>
                      <a:pt x="1997" y="2264"/>
                    </a:lnTo>
                    <a:lnTo>
                      <a:pt x="2031" y="2248"/>
                    </a:lnTo>
                    <a:lnTo>
                      <a:pt x="2072" y="2231"/>
                    </a:lnTo>
                    <a:lnTo>
                      <a:pt x="2106" y="2206"/>
                    </a:lnTo>
                    <a:lnTo>
                      <a:pt x="2164" y="2181"/>
                    </a:lnTo>
                    <a:lnTo>
                      <a:pt x="2214" y="2156"/>
                    </a:lnTo>
                    <a:lnTo>
                      <a:pt x="2273" y="2131"/>
                    </a:lnTo>
                    <a:lnTo>
                      <a:pt x="2323" y="2106"/>
                    </a:lnTo>
                    <a:lnTo>
                      <a:pt x="2356" y="2089"/>
                    </a:lnTo>
                    <a:lnTo>
                      <a:pt x="2381" y="2081"/>
                    </a:lnTo>
                    <a:lnTo>
                      <a:pt x="2406" y="2072"/>
                    </a:lnTo>
                    <a:lnTo>
                      <a:pt x="2081" y="2072"/>
                    </a:lnTo>
                    <a:lnTo>
                      <a:pt x="2022" y="2072"/>
                    </a:lnTo>
                    <a:lnTo>
                      <a:pt x="1964" y="2072"/>
                    </a:lnTo>
                    <a:lnTo>
                      <a:pt x="1914" y="2072"/>
                    </a:lnTo>
                    <a:lnTo>
                      <a:pt x="1855" y="2072"/>
                    </a:lnTo>
                    <a:lnTo>
                      <a:pt x="1805" y="2072"/>
                    </a:lnTo>
                    <a:lnTo>
                      <a:pt x="1755" y="2064"/>
                    </a:lnTo>
                    <a:lnTo>
                      <a:pt x="1705" y="2056"/>
                    </a:lnTo>
                    <a:lnTo>
                      <a:pt x="1646" y="2047"/>
                    </a:lnTo>
                    <a:lnTo>
                      <a:pt x="1596" y="2039"/>
                    </a:lnTo>
                    <a:lnTo>
                      <a:pt x="1571" y="2039"/>
                    </a:lnTo>
                    <a:lnTo>
                      <a:pt x="1546" y="2039"/>
                    </a:lnTo>
                    <a:lnTo>
                      <a:pt x="1488" y="2031"/>
                    </a:lnTo>
                    <a:lnTo>
                      <a:pt x="1437" y="2022"/>
                    </a:lnTo>
                    <a:lnTo>
                      <a:pt x="1387" y="2014"/>
                    </a:lnTo>
                    <a:lnTo>
                      <a:pt x="1329" y="1997"/>
                    </a:lnTo>
                    <a:lnTo>
                      <a:pt x="1279" y="1989"/>
                    </a:lnTo>
                    <a:lnTo>
                      <a:pt x="1237" y="1980"/>
                    </a:lnTo>
                    <a:lnTo>
                      <a:pt x="1145" y="1955"/>
                    </a:lnTo>
                    <a:lnTo>
                      <a:pt x="1070" y="1939"/>
                    </a:lnTo>
                    <a:lnTo>
                      <a:pt x="1028" y="1930"/>
                    </a:lnTo>
                    <a:lnTo>
                      <a:pt x="995" y="1922"/>
                    </a:lnTo>
                    <a:lnTo>
                      <a:pt x="961" y="1914"/>
                    </a:lnTo>
                    <a:lnTo>
                      <a:pt x="919" y="1905"/>
                    </a:lnTo>
                    <a:lnTo>
                      <a:pt x="886" y="1888"/>
                    </a:lnTo>
                    <a:lnTo>
                      <a:pt x="861" y="1880"/>
                    </a:lnTo>
                    <a:lnTo>
                      <a:pt x="828" y="1872"/>
                    </a:lnTo>
                    <a:lnTo>
                      <a:pt x="794" y="1855"/>
                    </a:lnTo>
                    <a:lnTo>
                      <a:pt x="761" y="1847"/>
                    </a:lnTo>
                    <a:lnTo>
                      <a:pt x="736" y="1830"/>
                    </a:lnTo>
                    <a:lnTo>
                      <a:pt x="702" y="1822"/>
                    </a:lnTo>
                    <a:lnTo>
                      <a:pt x="677" y="1805"/>
                    </a:lnTo>
                    <a:lnTo>
                      <a:pt x="644" y="1788"/>
                    </a:lnTo>
                    <a:lnTo>
                      <a:pt x="610" y="1772"/>
                    </a:lnTo>
                    <a:lnTo>
                      <a:pt x="585" y="1755"/>
                    </a:lnTo>
                    <a:lnTo>
                      <a:pt x="552" y="1738"/>
                    </a:lnTo>
                    <a:lnTo>
                      <a:pt x="518" y="1713"/>
                    </a:lnTo>
                    <a:lnTo>
                      <a:pt x="485" y="1696"/>
                    </a:lnTo>
                    <a:lnTo>
                      <a:pt x="452" y="1680"/>
                    </a:lnTo>
                    <a:lnTo>
                      <a:pt x="427" y="1655"/>
                    </a:lnTo>
                    <a:lnTo>
                      <a:pt x="393" y="1638"/>
                    </a:lnTo>
                    <a:lnTo>
                      <a:pt x="368" y="1621"/>
                    </a:lnTo>
                    <a:lnTo>
                      <a:pt x="343" y="1596"/>
                    </a:lnTo>
                    <a:lnTo>
                      <a:pt x="318" y="1579"/>
                    </a:lnTo>
                    <a:lnTo>
                      <a:pt x="293" y="1554"/>
                    </a:lnTo>
                    <a:lnTo>
                      <a:pt x="268" y="1538"/>
                    </a:lnTo>
                    <a:lnTo>
                      <a:pt x="243" y="1513"/>
                    </a:lnTo>
                    <a:lnTo>
                      <a:pt x="226" y="1496"/>
                    </a:lnTo>
                    <a:lnTo>
                      <a:pt x="209" y="1471"/>
                    </a:lnTo>
                    <a:lnTo>
                      <a:pt x="184" y="1446"/>
                    </a:lnTo>
                    <a:lnTo>
                      <a:pt x="168" y="1429"/>
                    </a:lnTo>
                    <a:lnTo>
                      <a:pt x="151" y="1404"/>
                    </a:lnTo>
                    <a:lnTo>
                      <a:pt x="143" y="1379"/>
                    </a:lnTo>
                    <a:lnTo>
                      <a:pt x="126" y="1354"/>
                    </a:lnTo>
                    <a:lnTo>
                      <a:pt x="109" y="1329"/>
                    </a:lnTo>
                    <a:lnTo>
                      <a:pt x="101" y="1304"/>
                    </a:lnTo>
                    <a:lnTo>
                      <a:pt x="92" y="1279"/>
                    </a:lnTo>
                    <a:lnTo>
                      <a:pt x="84" y="1254"/>
                    </a:lnTo>
                    <a:lnTo>
                      <a:pt x="76" y="1229"/>
                    </a:lnTo>
                    <a:lnTo>
                      <a:pt x="67" y="1203"/>
                    </a:lnTo>
                    <a:lnTo>
                      <a:pt x="67" y="1178"/>
                    </a:lnTo>
                    <a:lnTo>
                      <a:pt x="67" y="1153"/>
                    </a:lnTo>
                    <a:lnTo>
                      <a:pt x="67" y="1103"/>
                    </a:lnTo>
                    <a:lnTo>
                      <a:pt x="67" y="1070"/>
                    </a:lnTo>
                    <a:lnTo>
                      <a:pt x="67" y="1045"/>
                    </a:lnTo>
                    <a:lnTo>
                      <a:pt x="76" y="1020"/>
                    </a:lnTo>
                    <a:lnTo>
                      <a:pt x="84" y="995"/>
                    </a:lnTo>
                    <a:lnTo>
                      <a:pt x="92" y="978"/>
                    </a:lnTo>
                    <a:lnTo>
                      <a:pt x="101" y="953"/>
                    </a:lnTo>
                    <a:lnTo>
                      <a:pt x="109" y="928"/>
                    </a:lnTo>
                    <a:lnTo>
                      <a:pt x="117" y="903"/>
                    </a:lnTo>
                    <a:lnTo>
                      <a:pt x="134" y="886"/>
                    </a:lnTo>
                    <a:lnTo>
                      <a:pt x="143" y="861"/>
                    </a:lnTo>
                    <a:lnTo>
                      <a:pt x="159" y="844"/>
                    </a:lnTo>
                    <a:lnTo>
                      <a:pt x="176" y="819"/>
                    </a:lnTo>
                    <a:lnTo>
                      <a:pt x="184" y="802"/>
                    </a:lnTo>
                    <a:lnTo>
                      <a:pt x="201" y="786"/>
                    </a:lnTo>
                    <a:lnTo>
                      <a:pt x="218" y="761"/>
                    </a:lnTo>
                    <a:lnTo>
                      <a:pt x="234" y="744"/>
                    </a:lnTo>
                    <a:lnTo>
                      <a:pt x="251" y="727"/>
                    </a:lnTo>
                    <a:lnTo>
                      <a:pt x="276" y="711"/>
                    </a:lnTo>
                    <a:lnTo>
                      <a:pt x="293" y="694"/>
                    </a:lnTo>
                    <a:lnTo>
                      <a:pt x="310" y="677"/>
                    </a:lnTo>
                    <a:lnTo>
                      <a:pt x="335" y="660"/>
                    </a:lnTo>
                    <a:lnTo>
                      <a:pt x="351" y="644"/>
                    </a:lnTo>
                    <a:lnTo>
                      <a:pt x="376" y="627"/>
                    </a:lnTo>
                    <a:lnTo>
                      <a:pt x="393" y="610"/>
                    </a:lnTo>
                    <a:lnTo>
                      <a:pt x="418" y="594"/>
                    </a:lnTo>
                    <a:lnTo>
                      <a:pt x="435" y="577"/>
                    </a:lnTo>
                    <a:lnTo>
                      <a:pt x="460" y="569"/>
                    </a:lnTo>
                    <a:lnTo>
                      <a:pt x="485" y="552"/>
                    </a:lnTo>
                    <a:lnTo>
                      <a:pt x="510" y="535"/>
                    </a:lnTo>
                    <a:lnTo>
                      <a:pt x="535" y="518"/>
                    </a:lnTo>
                    <a:lnTo>
                      <a:pt x="552" y="510"/>
                    </a:lnTo>
                    <a:lnTo>
                      <a:pt x="577" y="493"/>
                    </a:lnTo>
                    <a:lnTo>
                      <a:pt x="602" y="477"/>
                    </a:lnTo>
                    <a:lnTo>
                      <a:pt x="627" y="468"/>
                    </a:lnTo>
                    <a:lnTo>
                      <a:pt x="660" y="452"/>
                    </a:lnTo>
                    <a:lnTo>
                      <a:pt x="686" y="443"/>
                    </a:lnTo>
                    <a:lnTo>
                      <a:pt x="711" y="427"/>
                    </a:lnTo>
                    <a:lnTo>
                      <a:pt x="736" y="418"/>
                    </a:lnTo>
                    <a:lnTo>
                      <a:pt x="786" y="393"/>
                    </a:lnTo>
                    <a:lnTo>
                      <a:pt x="844" y="368"/>
                    </a:lnTo>
                    <a:lnTo>
                      <a:pt x="903" y="343"/>
                    </a:lnTo>
                    <a:lnTo>
                      <a:pt x="961" y="318"/>
                    </a:lnTo>
                    <a:lnTo>
                      <a:pt x="1020" y="293"/>
                    </a:lnTo>
                    <a:lnTo>
                      <a:pt x="1078" y="276"/>
                    </a:lnTo>
                    <a:lnTo>
                      <a:pt x="1137" y="251"/>
                    </a:lnTo>
                    <a:lnTo>
                      <a:pt x="1195" y="234"/>
                    </a:lnTo>
                    <a:lnTo>
                      <a:pt x="1254" y="218"/>
                    </a:lnTo>
                    <a:lnTo>
                      <a:pt x="1312" y="193"/>
                    </a:lnTo>
                    <a:lnTo>
                      <a:pt x="1371" y="176"/>
                    </a:lnTo>
                    <a:lnTo>
                      <a:pt x="1429" y="159"/>
                    </a:lnTo>
                    <a:lnTo>
                      <a:pt x="1488" y="142"/>
                    </a:lnTo>
                    <a:lnTo>
                      <a:pt x="1546" y="126"/>
                    </a:lnTo>
                    <a:lnTo>
                      <a:pt x="1604" y="117"/>
                    </a:lnTo>
                    <a:lnTo>
                      <a:pt x="1663" y="101"/>
                    </a:lnTo>
                    <a:lnTo>
                      <a:pt x="1721" y="84"/>
                    </a:lnTo>
                    <a:lnTo>
                      <a:pt x="1780" y="76"/>
                    </a:lnTo>
                    <a:lnTo>
                      <a:pt x="1838" y="59"/>
                    </a:lnTo>
                    <a:lnTo>
                      <a:pt x="1889" y="51"/>
                    </a:lnTo>
                    <a:lnTo>
                      <a:pt x="1947" y="42"/>
                    </a:lnTo>
                    <a:lnTo>
                      <a:pt x="1997" y="34"/>
                    </a:lnTo>
                    <a:lnTo>
                      <a:pt x="2047" y="26"/>
                    </a:lnTo>
                    <a:lnTo>
                      <a:pt x="2097" y="17"/>
                    </a:lnTo>
                    <a:lnTo>
                      <a:pt x="2148" y="9"/>
                    </a:lnTo>
                    <a:lnTo>
                      <a:pt x="2189" y="0"/>
                    </a:lnTo>
                    <a:lnTo>
                      <a:pt x="2239" y="0"/>
                    </a:lnTo>
                    <a:lnTo>
                      <a:pt x="2281" y="0"/>
                    </a:lnTo>
                    <a:lnTo>
                      <a:pt x="2323" y="0"/>
                    </a:lnTo>
                    <a:lnTo>
                      <a:pt x="2356" y="0"/>
                    </a:lnTo>
                    <a:lnTo>
                      <a:pt x="2607" y="0"/>
                    </a:lnTo>
                    <a:lnTo>
                      <a:pt x="2640" y="0"/>
                    </a:lnTo>
                    <a:lnTo>
                      <a:pt x="2674" y="0"/>
                    </a:lnTo>
                    <a:lnTo>
                      <a:pt x="2707" y="0"/>
                    </a:lnTo>
                    <a:lnTo>
                      <a:pt x="2732" y="0"/>
                    </a:lnTo>
                    <a:lnTo>
                      <a:pt x="2766" y="0"/>
                    </a:lnTo>
                    <a:lnTo>
                      <a:pt x="2833" y="9"/>
                    </a:lnTo>
                    <a:lnTo>
                      <a:pt x="2891" y="17"/>
                    </a:lnTo>
                    <a:lnTo>
                      <a:pt x="2958" y="26"/>
                    </a:lnTo>
                    <a:lnTo>
                      <a:pt x="3016" y="34"/>
                    </a:lnTo>
                    <a:lnTo>
                      <a:pt x="3083" y="51"/>
                    </a:lnTo>
                    <a:lnTo>
                      <a:pt x="3142" y="59"/>
                    </a:lnTo>
                    <a:lnTo>
                      <a:pt x="3208" y="76"/>
                    </a:lnTo>
                    <a:lnTo>
                      <a:pt x="3275" y="92"/>
                    </a:lnTo>
                    <a:lnTo>
                      <a:pt x="3334" y="109"/>
                    </a:lnTo>
                    <a:lnTo>
                      <a:pt x="3401" y="126"/>
                    </a:lnTo>
                    <a:lnTo>
                      <a:pt x="3467" y="142"/>
                    </a:lnTo>
                    <a:lnTo>
                      <a:pt x="3526" y="159"/>
                    </a:lnTo>
                    <a:lnTo>
                      <a:pt x="3593" y="184"/>
                    </a:lnTo>
                    <a:lnTo>
                      <a:pt x="3651" y="201"/>
                    </a:lnTo>
                    <a:lnTo>
                      <a:pt x="3718" y="226"/>
                    </a:lnTo>
                    <a:lnTo>
                      <a:pt x="3785" y="243"/>
                    </a:lnTo>
                    <a:lnTo>
                      <a:pt x="3843" y="268"/>
                    </a:lnTo>
                    <a:lnTo>
                      <a:pt x="3910" y="293"/>
                    </a:lnTo>
                    <a:lnTo>
                      <a:pt x="3977" y="318"/>
                    </a:lnTo>
                    <a:lnTo>
                      <a:pt x="4036" y="343"/>
                    </a:lnTo>
                    <a:lnTo>
                      <a:pt x="4102" y="368"/>
                    </a:lnTo>
                    <a:lnTo>
                      <a:pt x="4161" y="401"/>
                    </a:lnTo>
                    <a:lnTo>
                      <a:pt x="4228" y="427"/>
                    </a:lnTo>
                    <a:lnTo>
                      <a:pt x="4286" y="452"/>
                    </a:lnTo>
                    <a:lnTo>
                      <a:pt x="4353" y="485"/>
                    </a:lnTo>
                    <a:lnTo>
                      <a:pt x="4411" y="510"/>
                    </a:lnTo>
                    <a:lnTo>
                      <a:pt x="4478" y="543"/>
                    </a:lnTo>
                    <a:lnTo>
                      <a:pt x="4537" y="569"/>
                    </a:lnTo>
                    <a:lnTo>
                      <a:pt x="4604" y="602"/>
                    </a:lnTo>
                    <a:lnTo>
                      <a:pt x="4662" y="635"/>
                    </a:lnTo>
                    <a:lnTo>
                      <a:pt x="4721" y="669"/>
                    </a:lnTo>
                    <a:lnTo>
                      <a:pt x="4754" y="686"/>
                    </a:lnTo>
                    <a:lnTo>
                      <a:pt x="4779" y="702"/>
                    </a:lnTo>
                    <a:lnTo>
                      <a:pt x="4838" y="736"/>
                    </a:lnTo>
                    <a:lnTo>
                      <a:pt x="4896" y="769"/>
                    </a:lnTo>
                    <a:lnTo>
                      <a:pt x="4954" y="802"/>
                    </a:lnTo>
                    <a:lnTo>
                      <a:pt x="5013" y="844"/>
                    </a:lnTo>
                    <a:lnTo>
                      <a:pt x="5071" y="878"/>
                    </a:lnTo>
                    <a:lnTo>
                      <a:pt x="5130" y="911"/>
                    </a:lnTo>
                    <a:lnTo>
                      <a:pt x="5188" y="953"/>
                    </a:lnTo>
                    <a:lnTo>
                      <a:pt x="5239" y="986"/>
                    </a:lnTo>
                    <a:lnTo>
                      <a:pt x="5297" y="1028"/>
                    </a:lnTo>
                    <a:lnTo>
                      <a:pt x="5347" y="1061"/>
                    </a:lnTo>
                    <a:lnTo>
                      <a:pt x="5406" y="1103"/>
                    </a:lnTo>
                    <a:lnTo>
                      <a:pt x="5456" y="1145"/>
                    </a:lnTo>
                    <a:lnTo>
                      <a:pt x="5514" y="1178"/>
                    </a:lnTo>
                    <a:lnTo>
                      <a:pt x="5564" y="1220"/>
                    </a:lnTo>
                    <a:lnTo>
                      <a:pt x="5614" y="1254"/>
                    </a:lnTo>
                    <a:lnTo>
                      <a:pt x="5665" y="1295"/>
                    </a:lnTo>
                    <a:lnTo>
                      <a:pt x="5715" y="1337"/>
                    </a:lnTo>
                    <a:lnTo>
                      <a:pt x="5765" y="1371"/>
                    </a:lnTo>
                    <a:lnTo>
                      <a:pt x="5815" y="1412"/>
                    </a:lnTo>
                    <a:lnTo>
                      <a:pt x="5857" y="1454"/>
                    </a:lnTo>
                    <a:lnTo>
                      <a:pt x="5882" y="1471"/>
                    </a:lnTo>
                    <a:lnTo>
                      <a:pt x="5907" y="1487"/>
                    </a:lnTo>
                    <a:lnTo>
                      <a:pt x="5949" y="1529"/>
                    </a:lnTo>
                    <a:lnTo>
                      <a:pt x="5990" y="1571"/>
                    </a:lnTo>
                    <a:lnTo>
                      <a:pt x="6032" y="1613"/>
                    </a:lnTo>
                    <a:lnTo>
                      <a:pt x="6074" y="1655"/>
                    </a:lnTo>
                    <a:lnTo>
                      <a:pt x="6091" y="1663"/>
                    </a:lnTo>
                    <a:lnTo>
                      <a:pt x="6091" y="1721"/>
                    </a:lnTo>
                    <a:lnTo>
                      <a:pt x="6099" y="1813"/>
                    </a:lnTo>
                    <a:lnTo>
                      <a:pt x="6007" y="1822"/>
                    </a:lnTo>
                    <a:lnTo>
                      <a:pt x="5949" y="1822"/>
                    </a:lnTo>
                    <a:lnTo>
                      <a:pt x="5940" y="1813"/>
                    </a:lnTo>
                    <a:lnTo>
                      <a:pt x="5890" y="1780"/>
                    </a:lnTo>
                    <a:lnTo>
                      <a:pt x="5848" y="1746"/>
                    </a:lnTo>
                    <a:lnTo>
                      <a:pt x="5798" y="1713"/>
                    </a:lnTo>
                    <a:lnTo>
                      <a:pt x="5748" y="1680"/>
                    </a:lnTo>
                    <a:lnTo>
                      <a:pt x="5731" y="1663"/>
                    </a:lnTo>
                    <a:lnTo>
                      <a:pt x="5706" y="1646"/>
                    </a:lnTo>
                    <a:lnTo>
                      <a:pt x="5656" y="1613"/>
                    </a:lnTo>
                    <a:lnTo>
                      <a:pt x="5606" y="1579"/>
                    </a:lnTo>
                    <a:lnTo>
                      <a:pt x="5556" y="1538"/>
                    </a:lnTo>
                    <a:lnTo>
                      <a:pt x="5506" y="1504"/>
                    </a:lnTo>
                    <a:lnTo>
                      <a:pt x="5456" y="1471"/>
                    </a:lnTo>
                    <a:lnTo>
                      <a:pt x="5406" y="1437"/>
                    </a:lnTo>
                    <a:lnTo>
                      <a:pt x="5355" y="1404"/>
                    </a:lnTo>
                    <a:lnTo>
                      <a:pt x="5297" y="1371"/>
                    </a:lnTo>
                    <a:lnTo>
                      <a:pt x="5247" y="1337"/>
                    </a:lnTo>
                    <a:lnTo>
                      <a:pt x="5188" y="1304"/>
                    </a:lnTo>
                    <a:lnTo>
                      <a:pt x="5138" y="1270"/>
                    </a:lnTo>
                    <a:lnTo>
                      <a:pt x="5080" y="1237"/>
                    </a:lnTo>
                    <a:lnTo>
                      <a:pt x="5030" y="1203"/>
                    </a:lnTo>
                    <a:lnTo>
                      <a:pt x="4971" y="1170"/>
                    </a:lnTo>
                    <a:lnTo>
                      <a:pt x="4913" y="1137"/>
                    </a:lnTo>
                    <a:lnTo>
                      <a:pt x="4854" y="1103"/>
                    </a:lnTo>
                    <a:lnTo>
                      <a:pt x="4796" y="1070"/>
                    </a:lnTo>
                    <a:lnTo>
                      <a:pt x="4746" y="1045"/>
                    </a:lnTo>
                    <a:lnTo>
                      <a:pt x="4687" y="1011"/>
                    </a:lnTo>
                    <a:lnTo>
                      <a:pt x="4629" y="986"/>
                    </a:lnTo>
                    <a:lnTo>
                      <a:pt x="4595" y="970"/>
                    </a:lnTo>
                    <a:lnTo>
                      <a:pt x="4570" y="953"/>
                    </a:lnTo>
                    <a:lnTo>
                      <a:pt x="4512" y="919"/>
                    </a:lnTo>
                    <a:lnTo>
                      <a:pt x="4453" y="894"/>
                    </a:lnTo>
                    <a:lnTo>
                      <a:pt x="4395" y="861"/>
                    </a:lnTo>
                    <a:lnTo>
                      <a:pt x="4328" y="828"/>
                    </a:lnTo>
                    <a:lnTo>
                      <a:pt x="4269" y="802"/>
                    </a:lnTo>
                    <a:lnTo>
                      <a:pt x="4211" y="777"/>
                    </a:lnTo>
                    <a:lnTo>
                      <a:pt x="4152" y="744"/>
                    </a:lnTo>
                    <a:lnTo>
                      <a:pt x="4094" y="719"/>
                    </a:lnTo>
                    <a:lnTo>
                      <a:pt x="4036" y="694"/>
                    </a:lnTo>
                    <a:lnTo>
                      <a:pt x="3977" y="669"/>
                    </a:lnTo>
                    <a:lnTo>
                      <a:pt x="3910" y="644"/>
                    </a:lnTo>
                    <a:lnTo>
                      <a:pt x="3852" y="619"/>
                    </a:lnTo>
                    <a:lnTo>
                      <a:pt x="3793" y="594"/>
                    </a:lnTo>
                    <a:lnTo>
                      <a:pt x="3735" y="577"/>
                    </a:lnTo>
                    <a:lnTo>
                      <a:pt x="3676" y="552"/>
                    </a:lnTo>
                    <a:lnTo>
                      <a:pt x="3609" y="527"/>
                    </a:lnTo>
                    <a:lnTo>
                      <a:pt x="3551" y="510"/>
                    </a:lnTo>
                    <a:lnTo>
                      <a:pt x="3493" y="493"/>
                    </a:lnTo>
                    <a:lnTo>
                      <a:pt x="3434" y="468"/>
                    </a:lnTo>
                    <a:lnTo>
                      <a:pt x="3376" y="452"/>
                    </a:lnTo>
                    <a:lnTo>
                      <a:pt x="3317" y="435"/>
                    </a:lnTo>
                    <a:lnTo>
                      <a:pt x="3250" y="418"/>
                    </a:lnTo>
                    <a:lnTo>
                      <a:pt x="3192" y="401"/>
                    </a:lnTo>
                    <a:lnTo>
                      <a:pt x="3133" y="393"/>
                    </a:lnTo>
                    <a:lnTo>
                      <a:pt x="3075" y="376"/>
                    </a:lnTo>
                    <a:lnTo>
                      <a:pt x="3016" y="368"/>
                    </a:lnTo>
                    <a:lnTo>
                      <a:pt x="2958" y="360"/>
                    </a:lnTo>
                    <a:lnTo>
                      <a:pt x="2899" y="343"/>
                    </a:lnTo>
                    <a:lnTo>
                      <a:pt x="2849" y="335"/>
                    </a:lnTo>
                    <a:lnTo>
                      <a:pt x="2791" y="326"/>
                    </a:lnTo>
                    <a:lnTo>
                      <a:pt x="2732" y="326"/>
                    </a:lnTo>
                    <a:lnTo>
                      <a:pt x="2707" y="326"/>
                    </a:lnTo>
                    <a:lnTo>
                      <a:pt x="2682" y="326"/>
                    </a:lnTo>
                    <a:lnTo>
                      <a:pt x="2649" y="326"/>
                    </a:lnTo>
                    <a:lnTo>
                      <a:pt x="2624" y="326"/>
                    </a:lnTo>
                    <a:lnTo>
                      <a:pt x="2599" y="326"/>
                    </a:lnTo>
                    <a:lnTo>
                      <a:pt x="2348" y="326"/>
                    </a:lnTo>
                    <a:lnTo>
                      <a:pt x="2315" y="326"/>
                    </a:lnTo>
                    <a:lnTo>
                      <a:pt x="2273" y="326"/>
                    </a:lnTo>
                    <a:lnTo>
                      <a:pt x="2239" y="326"/>
                    </a:lnTo>
                    <a:lnTo>
                      <a:pt x="2198" y="326"/>
                    </a:lnTo>
                    <a:lnTo>
                      <a:pt x="2148" y="335"/>
                    </a:lnTo>
                    <a:lnTo>
                      <a:pt x="2106" y="343"/>
                    </a:lnTo>
                    <a:lnTo>
                      <a:pt x="2056" y="351"/>
                    </a:lnTo>
                    <a:lnTo>
                      <a:pt x="2005" y="360"/>
                    </a:lnTo>
                    <a:lnTo>
                      <a:pt x="1955" y="368"/>
                    </a:lnTo>
                    <a:lnTo>
                      <a:pt x="1905" y="376"/>
                    </a:lnTo>
                    <a:lnTo>
                      <a:pt x="1855" y="393"/>
                    </a:lnTo>
                    <a:lnTo>
                      <a:pt x="1805" y="401"/>
                    </a:lnTo>
                    <a:lnTo>
                      <a:pt x="1747" y="410"/>
                    </a:lnTo>
                    <a:lnTo>
                      <a:pt x="1696" y="427"/>
                    </a:lnTo>
                    <a:lnTo>
                      <a:pt x="1638" y="443"/>
                    </a:lnTo>
                    <a:lnTo>
                      <a:pt x="1579" y="452"/>
                    </a:lnTo>
                    <a:lnTo>
                      <a:pt x="1529" y="468"/>
                    </a:lnTo>
                    <a:lnTo>
                      <a:pt x="1471" y="485"/>
                    </a:lnTo>
                    <a:lnTo>
                      <a:pt x="1412" y="502"/>
                    </a:lnTo>
                    <a:lnTo>
                      <a:pt x="1354" y="518"/>
                    </a:lnTo>
                    <a:lnTo>
                      <a:pt x="1304" y="535"/>
                    </a:lnTo>
                    <a:lnTo>
                      <a:pt x="1245" y="560"/>
                    </a:lnTo>
                    <a:lnTo>
                      <a:pt x="1195" y="577"/>
                    </a:lnTo>
                    <a:lnTo>
                      <a:pt x="1137" y="594"/>
                    </a:lnTo>
                    <a:lnTo>
                      <a:pt x="1087" y="619"/>
                    </a:lnTo>
                    <a:lnTo>
                      <a:pt x="1036" y="635"/>
                    </a:lnTo>
                    <a:lnTo>
                      <a:pt x="978" y="660"/>
                    </a:lnTo>
                    <a:lnTo>
                      <a:pt x="928" y="677"/>
                    </a:lnTo>
                    <a:lnTo>
                      <a:pt x="886" y="702"/>
                    </a:lnTo>
                    <a:lnTo>
                      <a:pt x="861" y="719"/>
                    </a:lnTo>
                    <a:lnTo>
                      <a:pt x="836" y="727"/>
                    </a:lnTo>
                    <a:lnTo>
                      <a:pt x="811" y="736"/>
                    </a:lnTo>
                    <a:lnTo>
                      <a:pt x="794" y="752"/>
                    </a:lnTo>
                    <a:lnTo>
                      <a:pt x="769" y="761"/>
                    </a:lnTo>
                    <a:lnTo>
                      <a:pt x="752" y="769"/>
                    </a:lnTo>
                    <a:lnTo>
                      <a:pt x="727" y="786"/>
                    </a:lnTo>
                    <a:lnTo>
                      <a:pt x="711" y="794"/>
                    </a:lnTo>
                    <a:lnTo>
                      <a:pt x="686" y="811"/>
                    </a:lnTo>
                    <a:lnTo>
                      <a:pt x="669" y="819"/>
                    </a:lnTo>
                    <a:lnTo>
                      <a:pt x="652" y="828"/>
                    </a:lnTo>
                    <a:lnTo>
                      <a:pt x="627" y="844"/>
                    </a:lnTo>
                    <a:lnTo>
                      <a:pt x="610" y="853"/>
                    </a:lnTo>
                    <a:lnTo>
                      <a:pt x="594" y="869"/>
                    </a:lnTo>
                    <a:lnTo>
                      <a:pt x="577" y="878"/>
                    </a:lnTo>
                    <a:lnTo>
                      <a:pt x="560" y="894"/>
                    </a:lnTo>
                    <a:lnTo>
                      <a:pt x="552" y="903"/>
                    </a:lnTo>
                    <a:lnTo>
                      <a:pt x="535" y="919"/>
                    </a:lnTo>
                    <a:lnTo>
                      <a:pt x="518" y="928"/>
                    </a:lnTo>
                    <a:lnTo>
                      <a:pt x="510" y="936"/>
                    </a:lnTo>
                    <a:lnTo>
                      <a:pt x="493" y="953"/>
                    </a:lnTo>
                    <a:lnTo>
                      <a:pt x="485" y="961"/>
                    </a:lnTo>
                    <a:lnTo>
                      <a:pt x="477" y="970"/>
                    </a:lnTo>
                    <a:lnTo>
                      <a:pt x="468" y="986"/>
                    </a:lnTo>
                    <a:lnTo>
                      <a:pt x="452" y="995"/>
                    </a:lnTo>
                    <a:lnTo>
                      <a:pt x="443" y="1003"/>
                    </a:lnTo>
                    <a:lnTo>
                      <a:pt x="443" y="1020"/>
                    </a:lnTo>
                    <a:lnTo>
                      <a:pt x="435" y="1028"/>
                    </a:lnTo>
                    <a:lnTo>
                      <a:pt x="427" y="1036"/>
                    </a:lnTo>
                    <a:lnTo>
                      <a:pt x="427" y="1045"/>
                    </a:lnTo>
                    <a:lnTo>
                      <a:pt x="427" y="1053"/>
                    </a:lnTo>
                    <a:lnTo>
                      <a:pt x="427" y="1061"/>
                    </a:lnTo>
                    <a:lnTo>
                      <a:pt x="427" y="1070"/>
                    </a:lnTo>
                    <a:lnTo>
                      <a:pt x="427" y="1078"/>
                    </a:lnTo>
                    <a:lnTo>
                      <a:pt x="427" y="1087"/>
                    </a:lnTo>
                    <a:lnTo>
                      <a:pt x="427" y="1137"/>
                    </a:lnTo>
                    <a:lnTo>
                      <a:pt x="427" y="1145"/>
                    </a:lnTo>
                    <a:lnTo>
                      <a:pt x="427" y="1153"/>
                    </a:lnTo>
                    <a:lnTo>
                      <a:pt x="427" y="1162"/>
                    </a:lnTo>
                    <a:lnTo>
                      <a:pt x="427" y="1170"/>
                    </a:lnTo>
                    <a:lnTo>
                      <a:pt x="427" y="1178"/>
                    </a:lnTo>
                    <a:lnTo>
                      <a:pt x="435" y="1195"/>
                    </a:lnTo>
                    <a:lnTo>
                      <a:pt x="443" y="1203"/>
                    </a:lnTo>
                    <a:lnTo>
                      <a:pt x="443" y="1212"/>
                    </a:lnTo>
                    <a:lnTo>
                      <a:pt x="460" y="1229"/>
                    </a:lnTo>
                    <a:lnTo>
                      <a:pt x="468" y="1237"/>
                    </a:lnTo>
                    <a:lnTo>
                      <a:pt x="477" y="1254"/>
                    </a:lnTo>
                    <a:lnTo>
                      <a:pt x="493" y="1262"/>
                    </a:lnTo>
                    <a:lnTo>
                      <a:pt x="502" y="1279"/>
                    </a:lnTo>
                    <a:lnTo>
                      <a:pt x="518" y="1287"/>
                    </a:lnTo>
                    <a:lnTo>
                      <a:pt x="535" y="1304"/>
                    </a:lnTo>
                    <a:lnTo>
                      <a:pt x="552" y="1320"/>
                    </a:lnTo>
                    <a:lnTo>
                      <a:pt x="577" y="1337"/>
                    </a:lnTo>
                    <a:lnTo>
                      <a:pt x="594" y="1354"/>
                    </a:lnTo>
                    <a:lnTo>
                      <a:pt x="619" y="1371"/>
                    </a:lnTo>
                    <a:lnTo>
                      <a:pt x="644" y="1379"/>
                    </a:lnTo>
                    <a:lnTo>
                      <a:pt x="669" y="1396"/>
                    </a:lnTo>
                    <a:lnTo>
                      <a:pt x="694" y="1412"/>
                    </a:lnTo>
                    <a:lnTo>
                      <a:pt x="719" y="1429"/>
                    </a:lnTo>
                    <a:lnTo>
                      <a:pt x="752" y="1446"/>
                    </a:lnTo>
                    <a:lnTo>
                      <a:pt x="777" y="1462"/>
                    </a:lnTo>
                    <a:lnTo>
                      <a:pt x="803" y="1479"/>
                    </a:lnTo>
                    <a:lnTo>
                      <a:pt x="828" y="1487"/>
                    </a:lnTo>
                    <a:lnTo>
                      <a:pt x="853" y="1504"/>
                    </a:lnTo>
                    <a:lnTo>
                      <a:pt x="878" y="1513"/>
                    </a:lnTo>
                    <a:lnTo>
                      <a:pt x="903" y="1521"/>
                    </a:lnTo>
                    <a:lnTo>
                      <a:pt x="919" y="1529"/>
                    </a:lnTo>
                    <a:lnTo>
                      <a:pt x="945" y="1538"/>
                    </a:lnTo>
                    <a:lnTo>
                      <a:pt x="970" y="1546"/>
                    </a:lnTo>
                    <a:lnTo>
                      <a:pt x="995" y="1554"/>
                    </a:lnTo>
                    <a:lnTo>
                      <a:pt x="1028" y="1563"/>
                    </a:lnTo>
                    <a:lnTo>
                      <a:pt x="1053" y="1571"/>
                    </a:lnTo>
                    <a:lnTo>
                      <a:pt x="1087" y="1579"/>
                    </a:lnTo>
                    <a:lnTo>
                      <a:pt x="1120" y="1596"/>
                    </a:lnTo>
                    <a:lnTo>
                      <a:pt x="1162" y="1604"/>
                    </a:lnTo>
                    <a:lnTo>
                      <a:pt x="1229" y="1621"/>
                    </a:lnTo>
                    <a:lnTo>
                      <a:pt x="1312" y="1638"/>
                    </a:lnTo>
                    <a:lnTo>
                      <a:pt x="1362" y="1646"/>
                    </a:lnTo>
                    <a:lnTo>
                      <a:pt x="1404" y="1663"/>
                    </a:lnTo>
                    <a:lnTo>
                      <a:pt x="1454" y="1671"/>
                    </a:lnTo>
                    <a:lnTo>
                      <a:pt x="1504" y="1680"/>
                    </a:lnTo>
                    <a:lnTo>
                      <a:pt x="1554" y="1688"/>
                    </a:lnTo>
                    <a:lnTo>
                      <a:pt x="1604" y="1696"/>
                    </a:lnTo>
                    <a:lnTo>
                      <a:pt x="1630" y="1696"/>
                    </a:lnTo>
                    <a:lnTo>
                      <a:pt x="1655" y="1696"/>
                    </a:lnTo>
                    <a:lnTo>
                      <a:pt x="1705" y="1705"/>
                    </a:lnTo>
                    <a:lnTo>
                      <a:pt x="1755" y="1713"/>
                    </a:lnTo>
                    <a:lnTo>
                      <a:pt x="1797" y="1721"/>
                    </a:lnTo>
                    <a:lnTo>
                      <a:pt x="1847" y="1721"/>
                    </a:lnTo>
                    <a:lnTo>
                      <a:pt x="1889" y="1721"/>
                    </a:lnTo>
                    <a:lnTo>
                      <a:pt x="1939" y="1721"/>
                    </a:lnTo>
                    <a:lnTo>
                      <a:pt x="1989" y="1721"/>
                    </a:lnTo>
                    <a:lnTo>
                      <a:pt x="2039" y="1721"/>
                    </a:lnTo>
                    <a:lnTo>
                      <a:pt x="2398" y="1721"/>
                    </a:lnTo>
                    <a:lnTo>
                      <a:pt x="2457" y="1721"/>
                    </a:lnTo>
                    <a:lnTo>
                      <a:pt x="2507" y="1721"/>
                    </a:lnTo>
                    <a:lnTo>
                      <a:pt x="2607" y="1721"/>
                    </a:lnTo>
                    <a:lnTo>
                      <a:pt x="2716" y="1713"/>
                    </a:lnTo>
                    <a:lnTo>
                      <a:pt x="2924" y="1705"/>
                    </a:lnTo>
                    <a:lnTo>
                      <a:pt x="3025" y="1705"/>
                    </a:lnTo>
                    <a:lnTo>
                      <a:pt x="3133" y="1705"/>
                    </a:lnTo>
                    <a:lnTo>
                      <a:pt x="3459" y="1705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4582397" y="9011893"/>
                <a:ext cx="204462" cy="210628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270" extrusionOk="0">
                    <a:moveTo>
                      <a:pt x="903" y="251"/>
                    </a:moveTo>
                    <a:lnTo>
                      <a:pt x="903" y="251"/>
                    </a:lnTo>
                    <a:lnTo>
                      <a:pt x="886" y="251"/>
                    </a:lnTo>
                    <a:lnTo>
                      <a:pt x="869" y="260"/>
                    </a:lnTo>
                    <a:lnTo>
                      <a:pt x="869" y="260"/>
                    </a:lnTo>
                    <a:lnTo>
                      <a:pt x="853" y="268"/>
                    </a:lnTo>
                    <a:lnTo>
                      <a:pt x="836" y="277"/>
                    </a:lnTo>
                    <a:lnTo>
                      <a:pt x="836" y="277"/>
                    </a:lnTo>
                    <a:lnTo>
                      <a:pt x="819" y="277"/>
                    </a:lnTo>
                    <a:lnTo>
                      <a:pt x="802" y="285"/>
                    </a:lnTo>
                    <a:lnTo>
                      <a:pt x="802" y="285"/>
                    </a:lnTo>
                    <a:lnTo>
                      <a:pt x="794" y="293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61" y="310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27" y="335"/>
                    </a:lnTo>
                    <a:lnTo>
                      <a:pt x="711" y="343"/>
                    </a:lnTo>
                    <a:lnTo>
                      <a:pt x="711" y="343"/>
                    </a:lnTo>
                    <a:lnTo>
                      <a:pt x="702" y="352"/>
                    </a:lnTo>
                    <a:lnTo>
                      <a:pt x="686" y="360"/>
                    </a:lnTo>
                    <a:lnTo>
                      <a:pt x="686" y="360"/>
                    </a:lnTo>
                    <a:lnTo>
                      <a:pt x="669" y="368"/>
                    </a:lnTo>
                    <a:lnTo>
                      <a:pt x="660" y="385"/>
                    </a:lnTo>
                    <a:lnTo>
                      <a:pt x="660" y="385"/>
                    </a:lnTo>
                    <a:lnTo>
                      <a:pt x="644" y="394"/>
                    </a:lnTo>
                    <a:lnTo>
                      <a:pt x="635" y="410"/>
                    </a:lnTo>
                    <a:lnTo>
                      <a:pt x="635" y="410"/>
                    </a:lnTo>
                    <a:lnTo>
                      <a:pt x="619" y="419"/>
                    </a:lnTo>
                    <a:lnTo>
                      <a:pt x="602" y="435"/>
                    </a:lnTo>
                    <a:lnTo>
                      <a:pt x="602" y="435"/>
                    </a:lnTo>
                    <a:lnTo>
                      <a:pt x="594" y="444"/>
                    </a:lnTo>
                    <a:lnTo>
                      <a:pt x="585" y="452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69" y="469"/>
                    </a:lnTo>
                    <a:lnTo>
                      <a:pt x="552" y="485"/>
                    </a:lnTo>
                    <a:lnTo>
                      <a:pt x="552" y="485"/>
                    </a:lnTo>
                    <a:lnTo>
                      <a:pt x="544" y="502"/>
                    </a:lnTo>
                    <a:lnTo>
                      <a:pt x="535" y="510"/>
                    </a:lnTo>
                    <a:lnTo>
                      <a:pt x="535" y="510"/>
                    </a:lnTo>
                    <a:lnTo>
                      <a:pt x="518" y="527"/>
                    </a:lnTo>
                    <a:lnTo>
                      <a:pt x="510" y="544"/>
                    </a:lnTo>
                    <a:lnTo>
                      <a:pt x="510" y="544"/>
                    </a:lnTo>
                    <a:lnTo>
                      <a:pt x="493" y="561"/>
                    </a:lnTo>
                    <a:lnTo>
                      <a:pt x="485" y="577"/>
                    </a:lnTo>
                    <a:lnTo>
                      <a:pt x="485" y="577"/>
                    </a:lnTo>
                    <a:lnTo>
                      <a:pt x="477" y="594"/>
                    </a:lnTo>
                    <a:lnTo>
                      <a:pt x="468" y="611"/>
                    </a:lnTo>
                    <a:lnTo>
                      <a:pt x="468" y="611"/>
                    </a:lnTo>
                    <a:lnTo>
                      <a:pt x="460" y="627"/>
                    </a:lnTo>
                    <a:lnTo>
                      <a:pt x="443" y="644"/>
                    </a:lnTo>
                    <a:lnTo>
                      <a:pt x="443" y="644"/>
                    </a:lnTo>
                    <a:lnTo>
                      <a:pt x="435" y="669"/>
                    </a:lnTo>
                    <a:lnTo>
                      <a:pt x="427" y="686"/>
                    </a:lnTo>
                    <a:lnTo>
                      <a:pt x="427" y="686"/>
                    </a:lnTo>
                    <a:lnTo>
                      <a:pt x="418" y="703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1" y="744"/>
                    </a:lnTo>
                    <a:lnTo>
                      <a:pt x="393" y="761"/>
                    </a:lnTo>
                    <a:lnTo>
                      <a:pt x="393" y="761"/>
                    </a:lnTo>
                    <a:lnTo>
                      <a:pt x="385" y="786"/>
                    </a:lnTo>
                    <a:lnTo>
                      <a:pt x="376" y="803"/>
                    </a:lnTo>
                    <a:lnTo>
                      <a:pt x="376" y="803"/>
                    </a:lnTo>
                    <a:lnTo>
                      <a:pt x="368" y="828"/>
                    </a:lnTo>
                    <a:lnTo>
                      <a:pt x="368" y="845"/>
                    </a:lnTo>
                    <a:lnTo>
                      <a:pt x="360" y="870"/>
                    </a:lnTo>
                    <a:lnTo>
                      <a:pt x="351" y="886"/>
                    </a:lnTo>
                    <a:lnTo>
                      <a:pt x="351" y="911"/>
                    </a:lnTo>
                    <a:lnTo>
                      <a:pt x="343" y="937"/>
                    </a:lnTo>
                    <a:lnTo>
                      <a:pt x="343" y="953"/>
                    </a:lnTo>
                    <a:lnTo>
                      <a:pt x="343" y="978"/>
                    </a:lnTo>
                    <a:lnTo>
                      <a:pt x="343" y="1003"/>
                    </a:lnTo>
                    <a:lnTo>
                      <a:pt x="343" y="1028"/>
                    </a:lnTo>
                    <a:lnTo>
                      <a:pt x="343" y="1053"/>
                    </a:lnTo>
                    <a:lnTo>
                      <a:pt x="343" y="1070"/>
                    </a:lnTo>
                    <a:lnTo>
                      <a:pt x="343" y="1095"/>
                    </a:lnTo>
                    <a:lnTo>
                      <a:pt x="343" y="1120"/>
                    </a:lnTo>
                    <a:lnTo>
                      <a:pt x="343" y="1145"/>
                    </a:lnTo>
                    <a:lnTo>
                      <a:pt x="343" y="1179"/>
                    </a:lnTo>
                    <a:lnTo>
                      <a:pt x="343" y="1396"/>
                    </a:lnTo>
                    <a:lnTo>
                      <a:pt x="343" y="1446"/>
                    </a:lnTo>
                    <a:lnTo>
                      <a:pt x="343" y="1496"/>
                    </a:lnTo>
                    <a:lnTo>
                      <a:pt x="343" y="1546"/>
                    </a:lnTo>
                    <a:lnTo>
                      <a:pt x="351" y="1596"/>
                    </a:lnTo>
                    <a:lnTo>
                      <a:pt x="351" y="1647"/>
                    </a:lnTo>
                    <a:lnTo>
                      <a:pt x="360" y="1697"/>
                    </a:lnTo>
                    <a:lnTo>
                      <a:pt x="368" y="1747"/>
                    </a:lnTo>
                    <a:lnTo>
                      <a:pt x="376" y="1797"/>
                    </a:lnTo>
                    <a:lnTo>
                      <a:pt x="385" y="1847"/>
                    </a:lnTo>
                    <a:lnTo>
                      <a:pt x="401" y="1889"/>
                    </a:lnTo>
                    <a:lnTo>
                      <a:pt x="401" y="1889"/>
                    </a:lnTo>
                    <a:lnTo>
                      <a:pt x="410" y="1931"/>
                    </a:lnTo>
                    <a:lnTo>
                      <a:pt x="418" y="1981"/>
                    </a:lnTo>
                    <a:lnTo>
                      <a:pt x="435" y="2031"/>
                    </a:lnTo>
                    <a:lnTo>
                      <a:pt x="443" y="2073"/>
                    </a:lnTo>
                    <a:lnTo>
                      <a:pt x="460" y="2123"/>
                    </a:lnTo>
                    <a:lnTo>
                      <a:pt x="468" y="2165"/>
                    </a:lnTo>
                    <a:lnTo>
                      <a:pt x="485" y="2206"/>
                    </a:lnTo>
                    <a:lnTo>
                      <a:pt x="502" y="2256"/>
                    </a:lnTo>
                    <a:lnTo>
                      <a:pt x="518" y="2298"/>
                    </a:lnTo>
                    <a:lnTo>
                      <a:pt x="535" y="2340"/>
                    </a:lnTo>
                    <a:lnTo>
                      <a:pt x="552" y="2382"/>
                    </a:lnTo>
                    <a:lnTo>
                      <a:pt x="569" y="2432"/>
                    </a:lnTo>
                    <a:lnTo>
                      <a:pt x="585" y="2474"/>
                    </a:lnTo>
                    <a:lnTo>
                      <a:pt x="610" y="2515"/>
                    </a:lnTo>
                    <a:lnTo>
                      <a:pt x="627" y="2549"/>
                    </a:lnTo>
                    <a:lnTo>
                      <a:pt x="627" y="2557"/>
                    </a:lnTo>
                    <a:lnTo>
                      <a:pt x="644" y="2599"/>
                    </a:lnTo>
                    <a:lnTo>
                      <a:pt x="669" y="2641"/>
                    </a:lnTo>
                    <a:lnTo>
                      <a:pt x="694" y="2683"/>
                    </a:lnTo>
                    <a:lnTo>
                      <a:pt x="711" y="2724"/>
                    </a:lnTo>
                    <a:lnTo>
                      <a:pt x="736" y="2766"/>
                    </a:lnTo>
                    <a:lnTo>
                      <a:pt x="761" y="2808"/>
                    </a:lnTo>
                    <a:lnTo>
                      <a:pt x="786" y="2841"/>
                    </a:lnTo>
                    <a:lnTo>
                      <a:pt x="811" y="2883"/>
                    </a:lnTo>
                    <a:lnTo>
                      <a:pt x="836" y="2925"/>
                    </a:lnTo>
                    <a:lnTo>
                      <a:pt x="861" y="2967"/>
                    </a:lnTo>
                    <a:lnTo>
                      <a:pt x="894" y="3000"/>
                    </a:lnTo>
                    <a:lnTo>
                      <a:pt x="919" y="3042"/>
                    </a:lnTo>
                    <a:lnTo>
                      <a:pt x="945" y="3075"/>
                    </a:lnTo>
                    <a:lnTo>
                      <a:pt x="978" y="3117"/>
                    </a:lnTo>
                    <a:lnTo>
                      <a:pt x="1011" y="3150"/>
                    </a:lnTo>
                    <a:lnTo>
                      <a:pt x="1036" y="3192"/>
                    </a:lnTo>
                    <a:lnTo>
                      <a:pt x="1070" y="3226"/>
                    </a:lnTo>
                    <a:lnTo>
                      <a:pt x="1103" y="3267"/>
                    </a:lnTo>
                    <a:lnTo>
                      <a:pt x="1103" y="3267"/>
                    </a:lnTo>
                    <a:lnTo>
                      <a:pt x="1128" y="3301"/>
                    </a:lnTo>
                    <a:lnTo>
                      <a:pt x="1162" y="3334"/>
                    </a:lnTo>
                    <a:lnTo>
                      <a:pt x="1195" y="3376"/>
                    </a:lnTo>
                    <a:lnTo>
                      <a:pt x="1229" y="3409"/>
                    </a:lnTo>
                    <a:lnTo>
                      <a:pt x="1262" y="3443"/>
                    </a:lnTo>
                    <a:lnTo>
                      <a:pt x="1304" y="3476"/>
                    </a:lnTo>
                    <a:lnTo>
                      <a:pt x="1337" y="3518"/>
                    </a:lnTo>
                    <a:lnTo>
                      <a:pt x="1371" y="3551"/>
                    </a:lnTo>
                    <a:lnTo>
                      <a:pt x="1404" y="3585"/>
                    </a:lnTo>
                    <a:lnTo>
                      <a:pt x="1446" y="3618"/>
                    </a:lnTo>
                    <a:lnTo>
                      <a:pt x="1479" y="3652"/>
                    </a:lnTo>
                    <a:lnTo>
                      <a:pt x="1521" y="3685"/>
                    </a:lnTo>
                    <a:lnTo>
                      <a:pt x="1554" y="3718"/>
                    </a:lnTo>
                    <a:lnTo>
                      <a:pt x="1596" y="3752"/>
                    </a:lnTo>
                    <a:lnTo>
                      <a:pt x="1638" y="3785"/>
                    </a:lnTo>
                    <a:lnTo>
                      <a:pt x="1671" y="3819"/>
                    </a:lnTo>
                    <a:lnTo>
                      <a:pt x="1713" y="3852"/>
                    </a:lnTo>
                    <a:lnTo>
                      <a:pt x="1755" y="3885"/>
                    </a:lnTo>
                    <a:lnTo>
                      <a:pt x="1797" y="3919"/>
                    </a:lnTo>
                    <a:lnTo>
                      <a:pt x="1838" y="3952"/>
                    </a:lnTo>
                    <a:lnTo>
                      <a:pt x="1880" y="3977"/>
                    </a:lnTo>
                    <a:lnTo>
                      <a:pt x="1905" y="4144"/>
                    </a:lnTo>
                    <a:lnTo>
                      <a:pt x="1746" y="4170"/>
                    </a:lnTo>
                    <a:lnTo>
                      <a:pt x="1696" y="4136"/>
                    </a:lnTo>
                    <a:lnTo>
                      <a:pt x="1655" y="4111"/>
                    </a:lnTo>
                    <a:lnTo>
                      <a:pt x="1613" y="4078"/>
                    </a:lnTo>
                    <a:lnTo>
                      <a:pt x="1571" y="4044"/>
                    </a:lnTo>
                    <a:lnTo>
                      <a:pt x="1521" y="4019"/>
                    </a:lnTo>
                    <a:lnTo>
                      <a:pt x="1479" y="3986"/>
                    </a:lnTo>
                    <a:lnTo>
                      <a:pt x="1437" y="3952"/>
                    </a:lnTo>
                    <a:lnTo>
                      <a:pt x="1396" y="3919"/>
                    </a:lnTo>
                    <a:lnTo>
                      <a:pt x="1354" y="3885"/>
                    </a:lnTo>
                    <a:lnTo>
                      <a:pt x="1312" y="3852"/>
                    </a:lnTo>
                    <a:lnTo>
                      <a:pt x="1270" y="3819"/>
                    </a:lnTo>
                    <a:lnTo>
                      <a:pt x="1229" y="3785"/>
                    </a:lnTo>
                    <a:lnTo>
                      <a:pt x="1187" y="3752"/>
                    </a:lnTo>
                    <a:lnTo>
                      <a:pt x="1145" y="3718"/>
                    </a:lnTo>
                    <a:lnTo>
                      <a:pt x="1112" y="3677"/>
                    </a:lnTo>
                    <a:lnTo>
                      <a:pt x="1070" y="3643"/>
                    </a:lnTo>
                    <a:lnTo>
                      <a:pt x="1028" y="3610"/>
                    </a:lnTo>
                    <a:lnTo>
                      <a:pt x="995" y="3576"/>
                    </a:lnTo>
                    <a:lnTo>
                      <a:pt x="953" y="3535"/>
                    </a:lnTo>
                    <a:lnTo>
                      <a:pt x="919" y="3501"/>
                    </a:lnTo>
                    <a:lnTo>
                      <a:pt x="886" y="3459"/>
                    </a:lnTo>
                    <a:lnTo>
                      <a:pt x="886" y="3459"/>
                    </a:lnTo>
                    <a:lnTo>
                      <a:pt x="844" y="3426"/>
                    </a:lnTo>
                    <a:lnTo>
                      <a:pt x="811" y="3384"/>
                    </a:lnTo>
                    <a:lnTo>
                      <a:pt x="777" y="3351"/>
                    </a:lnTo>
                    <a:lnTo>
                      <a:pt x="744" y="3309"/>
                    </a:lnTo>
                    <a:lnTo>
                      <a:pt x="711" y="3267"/>
                    </a:lnTo>
                    <a:lnTo>
                      <a:pt x="677" y="3226"/>
                    </a:lnTo>
                    <a:lnTo>
                      <a:pt x="644" y="3192"/>
                    </a:lnTo>
                    <a:lnTo>
                      <a:pt x="610" y="3150"/>
                    </a:lnTo>
                    <a:lnTo>
                      <a:pt x="577" y="3109"/>
                    </a:lnTo>
                    <a:lnTo>
                      <a:pt x="552" y="3067"/>
                    </a:lnTo>
                    <a:lnTo>
                      <a:pt x="518" y="3025"/>
                    </a:lnTo>
                    <a:lnTo>
                      <a:pt x="493" y="2975"/>
                    </a:lnTo>
                    <a:lnTo>
                      <a:pt x="460" y="2933"/>
                    </a:lnTo>
                    <a:lnTo>
                      <a:pt x="435" y="2891"/>
                    </a:lnTo>
                    <a:lnTo>
                      <a:pt x="410" y="2850"/>
                    </a:lnTo>
                    <a:lnTo>
                      <a:pt x="376" y="2799"/>
                    </a:lnTo>
                    <a:lnTo>
                      <a:pt x="351" y="2758"/>
                    </a:lnTo>
                    <a:lnTo>
                      <a:pt x="326" y="2708"/>
                    </a:lnTo>
                    <a:lnTo>
                      <a:pt x="326" y="2708"/>
                    </a:lnTo>
                    <a:lnTo>
                      <a:pt x="310" y="2666"/>
                    </a:lnTo>
                    <a:lnTo>
                      <a:pt x="285" y="2616"/>
                    </a:lnTo>
                    <a:lnTo>
                      <a:pt x="259" y="2574"/>
                    </a:lnTo>
                    <a:lnTo>
                      <a:pt x="243" y="2524"/>
                    </a:lnTo>
                    <a:lnTo>
                      <a:pt x="218" y="2474"/>
                    </a:lnTo>
                    <a:lnTo>
                      <a:pt x="201" y="2424"/>
                    </a:lnTo>
                    <a:lnTo>
                      <a:pt x="176" y="2373"/>
                    </a:lnTo>
                    <a:lnTo>
                      <a:pt x="159" y="2323"/>
                    </a:lnTo>
                    <a:lnTo>
                      <a:pt x="143" y="2273"/>
                    </a:lnTo>
                    <a:lnTo>
                      <a:pt x="126" y="2223"/>
                    </a:lnTo>
                    <a:lnTo>
                      <a:pt x="109" y="2173"/>
                    </a:lnTo>
                    <a:lnTo>
                      <a:pt x="92" y="2123"/>
                    </a:lnTo>
                    <a:lnTo>
                      <a:pt x="76" y="2073"/>
                    </a:lnTo>
                    <a:lnTo>
                      <a:pt x="67" y="2014"/>
                    </a:lnTo>
                    <a:lnTo>
                      <a:pt x="51" y="1964"/>
                    </a:lnTo>
                    <a:lnTo>
                      <a:pt x="51" y="1964"/>
                    </a:lnTo>
                    <a:lnTo>
                      <a:pt x="42" y="1914"/>
                    </a:lnTo>
                    <a:lnTo>
                      <a:pt x="34" y="1855"/>
                    </a:lnTo>
                    <a:lnTo>
                      <a:pt x="26" y="1805"/>
                    </a:lnTo>
                    <a:lnTo>
                      <a:pt x="17" y="1747"/>
                    </a:lnTo>
                    <a:lnTo>
                      <a:pt x="9" y="1688"/>
                    </a:lnTo>
                    <a:lnTo>
                      <a:pt x="1" y="1638"/>
                    </a:lnTo>
                    <a:lnTo>
                      <a:pt x="1" y="1580"/>
                    </a:lnTo>
                    <a:lnTo>
                      <a:pt x="1" y="1521"/>
                    </a:lnTo>
                    <a:lnTo>
                      <a:pt x="1" y="1463"/>
                    </a:lnTo>
                    <a:lnTo>
                      <a:pt x="1" y="1404"/>
                    </a:lnTo>
                    <a:lnTo>
                      <a:pt x="1" y="1212"/>
                    </a:lnTo>
                    <a:lnTo>
                      <a:pt x="1" y="1179"/>
                    </a:lnTo>
                    <a:lnTo>
                      <a:pt x="1" y="1145"/>
                    </a:lnTo>
                    <a:lnTo>
                      <a:pt x="1" y="1120"/>
                    </a:lnTo>
                    <a:lnTo>
                      <a:pt x="1" y="1087"/>
                    </a:lnTo>
                    <a:lnTo>
                      <a:pt x="1" y="1053"/>
                    </a:lnTo>
                    <a:lnTo>
                      <a:pt x="1" y="1028"/>
                    </a:lnTo>
                    <a:lnTo>
                      <a:pt x="1" y="995"/>
                    </a:lnTo>
                    <a:lnTo>
                      <a:pt x="9" y="970"/>
                    </a:lnTo>
                    <a:lnTo>
                      <a:pt x="17" y="945"/>
                    </a:lnTo>
                    <a:lnTo>
                      <a:pt x="17" y="911"/>
                    </a:lnTo>
                    <a:lnTo>
                      <a:pt x="26" y="886"/>
                    </a:lnTo>
                    <a:lnTo>
                      <a:pt x="34" y="861"/>
                    </a:lnTo>
                    <a:lnTo>
                      <a:pt x="42" y="828"/>
                    </a:lnTo>
                    <a:lnTo>
                      <a:pt x="51" y="803"/>
                    </a:lnTo>
                    <a:lnTo>
                      <a:pt x="59" y="778"/>
                    </a:lnTo>
                    <a:lnTo>
                      <a:pt x="67" y="753"/>
                    </a:lnTo>
                    <a:lnTo>
                      <a:pt x="76" y="728"/>
                    </a:lnTo>
                    <a:lnTo>
                      <a:pt x="84" y="703"/>
                    </a:lnTo>
                    <a:lnTo>
                      <a:pt x="92" y="678"/>
                    </a:lnTo>
                    <a:lnTo>
                      <a:pt x="101" y="652"/>
                    </a:lnTo>
                    <a:lnTo>
                      <a:pt x="109" y="627"/>
                    </a:lnTo>
                    <a:lnTo>
                      <a:pt x="126" y="602"/>
                    </a:lnTo>
                    <a:lnTo>
                      <a:pt x="134" y="577"/>
                    </a:lnTo>
                    <a:lnTo>
                      <a:pt x="143" y="552"/>
                    </a:lnTo>
                    <a:lnTo>
                      <a:pt x="159" y="536"/>
                    </a:lnTo>
                    <a:lnTo>
                      <a:pt x="168" y="510"/>
                    </a:lnTo>
                    <a:lnTo>
                      <a:pt x="184" y="485"/>
                    </a:lnTo>
                    <a:lnTo>
                      <a:pt x="193" y="469"/>
                    </a:lnTo>
                    <a:lnTo>
                      <a:pt x="209" y="444"/>
                    </a:lnTo>
                    <a:lnTo>
                      <a:pt x="226" y="427"/>
                    </a:lnTo>
                    <a:lnTo>
                      <a:pt x="234" y="402"/>
                    </a:lnTo>
                    <a:lnTo>
                      <a:pt x="251" y="385"/>
                    </a:lnTo>
                    <a:lnTo>
                      <a:pt x="268" y="360"/>
                    </a:lnTo>
                    <a:lnTo>
                      <a:pt x="276" y="343"/>
                    </a:lnTo>
                    <a:lnTo>
                      <a:pt x="293" y="327"/>
                    </a:lnTo>
                    <a:lnTo>
                      <a:pt x="310" y="310"/>
                    </a:lnTo>
                    <a:lnTo>
                      <a:pt x="326" y="293"/>
                    </a:lnTo>
                    <a:lnTo>
                      <a:pt x="343" y="268"/>
                    </a:lnTo>
                    <a:lnTo>
                      <a:pt x="351" y="268"/>
                    </a:lnTo>
                    <a:lnTo>
                      <a:pt x="360" y="251"/>
                    </a:lnTo>
                    <a:lnTo>
                      <a:pt x="376" y="235"/>
                    </a:lnTo>
                    <a:lnTo>
                      <a:pt x="393" y="226"/>
                    </a:lnTo>
                    <a:lnTo>
                      <a:pt x="410" y="210"/>
                    </a:lnTo>
                    <a:lnTo>
                      <a:pt x="435" y="193"/>
                    </a:lnTo>
                    <a:lnTo>
                      <a:pt x="452" y="176"/>
                    </a:lnTo>
                    <a:lnTo>
                      <a:pt x="468" y="160"/>
                    </a:lnTo>
                    <a:lnTo>
                      <a:pt x="485" y="151"/>
                    </a:lnTo>
                    <a:lnTo>
                      <a:pt x="502" y="135"/>
                    </a:lnTo>
                    <a:lnTo>
                      <a:pt x="527" y="126"/>
                    </a:lnTo>
                    <a:lnTo>
                      <a:pt x="544" y="109"/>
                    </a:lnTo>
                    <a:lnTo>
                      <a:pt x="569" y="101"/>
                    </a:lnTo>
                    <a:lnTo>
                      <a:pt x="585" y="84"/>
                    </a:lnTo>
                    <a:lnTo>
                      <a:pt x="602" y="76"/>
                    </a:lnTo>
                    <a:lnTo>
                      <a:pt x="627" y="68"/>
                    </a:lnTo>
                    <a:lnTo>
                      <a:pt x="644" y="59"/>
                    </a:lnTo>
                    <a:lnTo>
                      <a:pt x="669" y="51"/>
                    </a:lnTo>
                    <a:lnTo>
                      <a:pt x="686" y="43"/>
                    </a:lnTo>
                    <a:lnTo>
                      <a:pt x="711" y="34"/>
                    </a:lnTo>
                    <a:lnTo>
                      <a:pt x="727" y="26"/>
                    </a:lnTo>
                    <a:lnTo>
                      <a:pt x="752" y="18"/>
                    </a:lnTo>
                    <a:lnTo>
                      <a:pt x="777" y="9"/>
                    </a:lnTo>
                    <a:lnTo>
                      <a:pt x="794" y="1"/>
                    </a:lnTo>
                    <a:lnTo>
                      <a:pt x="819" y="1"/>
                    </a:lnTo>
                    <a:lnTo>
                      <a:pt x="844" y="1"/>
                    </a:lnTo>
                    <a:lnTo>
                      <a:pt x="861" y="1"/>
                    </a:lnTo>
                    <a:lnTo>
                      <a:pt x="886" y="1"/>
                    </a:lnTo>
                    <a:lnTo>
                      <a:pt x="911" y="1"/>
                    </a:lnTo>
                    <a:lnTo>
                      <a:pt x="928" y="1"/>
                    </a:lnTo>
                    <a:lnTo>
                      <a:pt x="953" y="1"/>
                    </a:lnTo>
                    <a:lnTo>
                      <a:pt x="978" y="1"/>
                    </a:lnTo>
                    <a:lnTo>
                      <a:pt x="1120" y="1"/>
                    </a:lnTo>
                    <a:lnTo>
                      <a:pt x="1145" y="1"/>
                    </a:lnTo>
                    <a:lnTo>
                      <a:pt x="1162" y="1"/>
                    </a:lnTo>
                    <a:lnTo>
                      <a:pt x="1187" y="1"/>
                    </a:lnTo>
                    <a:lnTo>
                      <a:pt x="1212" y="1"/>
                    </a:lnTo>
                    <a:lnTo>
                      <a:pt x="1237" y="1"/>
                    </a:lnTo>
                    <a:lnTo>
                      <a:pt x="1262" y="1"/>
                    </a:lnTo>
                    <a:lnTo>
                      <a:pt x="1287" y="1"/>
                    </a:lnTo>
                    <a:lnTo>
                      <a:pt x="1312" y="1"/>
                    </a:lnTo>
                    <a:lnTo>
                      <a:pt x="1337" y="9"/>
                    </a:lnTo>
                    <a:lnTo>
                      <a:pt x="1354" y="18"/>
                    </a:lnTo>
                    <a:lnTo>
                      <a:pt x="1379" y="26"/>
                    </a:lnTo>
                    <a:lnTo>
                      <a:pt x="1404" y="34"/>
                    </a:lnTo>
                    <a:lnTo>
                      <a:pt x="1429" y="43"/>
                    </a:lnTo>
                    <a:lnTo>
                      <a:pt x="1454" y="51"/>
                    </a:lnTo>
                    <a:lnTo>
                      <a:pt x="1479" y="59"/>
                    </a:lnTo>
                    <a:lnTo>
                      <a:pt x="1504" y="68"/>
                    </a:lnTo>
                    <a:lnTo>
                      <a:pt x="1529" y="76"/>
                    </a:lnTo>
                    <a:lnTo>
                      <a:pt x="1546" y="84"/>
                    </a:lnTo>
                    <a:lnTo>
                      <a:pt x="1571" y="93"/>
                    </a:lnTo>
                    <a:lnTo>
                      <a:pt x="1596" y="109"/>
                    </a:lnTo>
                    <a:lnTo>
                      <a:pt x="1621" y="118"/>
                    </a:lnTo>
                    <a:lnTo>
                      <a:pt x="1646" y="135"/>
                    </a:lnTo>
                    <a:lnTo>
                      <a:pt x="1671" y="143"/>
                    </a:lnTo>
                    <a:lnTo>
                      <a:pt x="1696" y="160"/>
                    </a:lnTo>
                    <a:lnTo>
                      <a:pt x="1721" y="168"/>
                    </a:lnTo>
                    <a:lnTo>
                      <a:pt x="1738" y="185"/>
                    </a:lnTo>
                    <a:lnTo>
                      <a:pt x="1763" y="201"/>
                    </a:lnTo>
                    <a:lnTo>
                      <a:pt x="1788" y="218"/>
                    </a:lnTo>
                    <a:lnTo>
                      <a:pt x="1813" y="235"/>
                    </a:lnTo>
                    <a:lnTo>
                      <a:pt x="1838" y="251"/>
                    </a:lnTo>
                    <a:lnTo>
                      <a:pt x="1863" y="268"/>
                    </a:lnTo>
                    <a:lnTo>
                      <a:pt x="1880" y="285"/>
                    </a:lnTo>
                    <a:lnTo>
                      <a:pt x="1905" y="302"/>
                    </a:lnTo>
                    <a:lnTo>
                      <a:pt x="1930" y="318"/>
                    </a:lnTo>
                    <a:lnTo>
                      <a:pt x="1955" y="335"/>
                    </a:lnTo>
                    <a:lnTo>
                      <a:pt x="1972" y="360"/>
                    </a:lnTo>
                    <a:lnTo>
                      <a:pt x="1997" y="377"/>
                    </a:lnTo>
                    <a:lnTo>
                      <a:pt x="2022" y="394"/>
                    </a:lnTo>
                    <a:lnTo>
                      <a:pt x="2047" y="419"/>
                    </a:lnTo>
                    <a:lnTo>
                      <a:pt x="2064" y="435"/>
                    </a:lnTo>
                    <a:lnTo>
                      <a:pt x="2089" y="460"/>
                    </a:lnTo>
                    <a:lnTo>
                      <a:pt x="2114" y="485"/>
                    </a:lnTo>
                    <a:lnTo>
                      <a:pt x="2131" y="502"/>
                    </a:lnTo>
                    <a:lnTo>
                      <a:pt x="2156" y="527"/>
                    </a:lnTo>
                    <a:lnTo>
                      <a:pt x="2173" y="552"/>
                    </a:lnTo>
                    <a:lnTo>
                      <a:pt x="2198" y="577"/>
                    </a:lnTo>
                    <a:lnTo>
                      <a:pt x="2223" y="602"/>
                    </a:lnTo>
                    <a:lnTo>
                      <a:pt x="2281" y="669"/>
                    </a:lnTo>
                    <a:lnTo>
                      <a:pt x="2331" y="728"/>
                    </a:lnTo>
                    <a:lnTo>
                      <a:pt x="2340" y="744"/>
                    </a:lnTo>
                    <a:lnTo>
                      <a:pt x="2398" y="820"/>
                    </a:lnTo>
                    <a:lnTo>
                      <a:pt x="2465" y="886"/>
                    </a:lnTo>
                    <a:lnTo>
                      <a:pt x="2523" y="962"/>
                    </a:lnTo>
                    <a:lnTo>
                      <a:pt x="2574" y="1037"/>
                    </a:lnTo>
                    <a:lnTo>
                      <a:pt x="2632" y="1112"/>
                    </a:lnTo>
                    <a:lnTo>
                      <a:pt x="2691" y="1187"/>
                    </a:lnTo>
                    <a:lnTo>
                      <a:pt x="2741" y="1254"/>
                    </a:lnTo>
                    <a:lnTo>
                      <a:pt x="2799" y="1329"/>
                    </a:lnTo>
                    <a:lnTo>
                      <a:pt x="2849" y="1413"/>
                    </a:lnTo>
                    <a:lnTo>
                      <a:pt x="2908" y="1488"/>
                    </a:lnTo>
                    <a:lnTo>
                      <a:pt x="2958" y="1563"/>
                    </a:lnTo>
                    <a:lnTo>
                      <a:pt x="3008" y="1638"/>
                    </a:lnTo>
                    <a:lnTo>
                      <a:pt x="3058" y="1722"/>
                    </a:lnTo>
                    <a:lnTo>
                      <a:pt x="3108" y="1797"/>
                    </a:lnTo>
                    <a:lnTo>
                      <a:pt x="3150" y="1872"/>
                    </a:lnTo>
                    <a:lnTo>
                      <a:pt x="3192" y="1947"/>
                    </a:lnTo>
                    <a:lnTo>
                      <a:pt x="3234" y="2014"/>
                    </a:lnTo>
                    <a:lnTo>
                      <a:pt x="3275" y="2089"/>
                    </a:lnTo>
                    <a:lnTo>
                      <a:pt x="3317" y="2156"/>
                    </a:lnTo>
                    <a:lnTo>
                      <a:pt x="3359" y="2231"/>
                    </a:lnTo>
                    <a:lnTo>
                      <a:pt x="3392" y="2307"/>
                    </a:lnTo>
                    <a:lnTo>
                      <a:pt x="3434" y="2382"/>
                    </a:lnTo>
                    <a:lnTo>
                      <a:pt x="3467" y="2449"/>
                    </a:lnTo>
                    <a:lnTo>
                      <a:pt x="3501" y="2524"/>
                    </a:lnTo>
                    <a:lnTo>
                      <a:pt x="3534" y="2599"/>
                    </a:lnTo>
                    <a:lnTo>
                      <a:pt x="3568" y="2674"/>
                    </a:lnTo>
                    <a:lnTo>
                      <a:pt x="3601" y="2749"/>
                    </a:lnTo>
                    <a:lnTo>
                      <a:pt x="3635" y="2816"/>
                    </a:lnTo>
                    <a:lnTo>
                      <a:pt x="3668" y="2891"/>
                    </a:lnTo>
                    <a:lnTo>
                      <a:pt x="3701" y="2967"/>
                    </a:lnTo>
                    <a:lnTo>
                      <a:pt x="3726" y="3042"/>
                    </a:lnTo>
                    <a:lnTo>
                      <a:pt x="3760" y="3117"/>
                    </a:lnTo>
                    <a:lnTo>
                      <a:pt x="3785" y="3192"/>
                    </a:lnTo>
                    <a:lnTo>
                      <a:pt x="3818" y="3267"/>
                    </a:lnTo>
                    <a:lnTo>
                      <a:pt x="3843" y="3342"/>
                    </a:lnTo>
                    <a:lnTo>
                      <a:pt x="3877" y="3418"/>
                    </a:lnTo>
                    <a:lnTo>
                      <a:pt x="3902" y="3493"/>
                    </a:lnTo>
                    <a:lnTo>
                      <a:pt x="3927" y="3568"/>
                    </a:lnTo>
                    <a:lnTo>
                      <a:pt x="3960" y="3652"/>
                    </a:lnTo>
                    <a:lnTo>
                      <a:pt x="3985" y="3727"/>
                    </a:lnTo>
                    <a:lnTo>
                      <a:pt x="4036" y="3877"/>
                    </a:lnTo>
                    <a:lnTo>
                      <a:pt x="4094" y="4036"/>
                    </a:lnTo>
                    <a:lnTo>
                      <a:pt x="4127" y="4136"/>
                    </a:lnTo>
                    <a:lnTo>
                      <a:pt x="4144" y="4186"/>
                    </a:lnTo>
                    <a:lnTo>
                      <a:pt x="4102" y="4270"/>
                    </a:lnTo>
                    <a:lnTo>
                      <a:pt x="4019" y="4228"/>
                    </a:lnTo>
                    <a:lnTo>
                      <a:pt x="4002" y="4186"/>
                    </a:lnTo>
                    <a:lnTo>
                      <a:pt x="3960" y="4078"/>
                    </a:lnTo>
                    <a:lnTo>
                      <a:pt x="3902" y="3927"/>
                    </a:lnTo>
                    <a:lnTo>
                      <a:pt x="3843" y="3777"/>
                    </a:lnTo>
                    <a:lnTo>
                      <a:pt x="3818" y="3702"/>
                    </a:lnTo>
                    <a:lnTo>
                      <a:pt x="3785" y="3627"/>
                    </a:lnTo>
                    <a:lnTo>
                      <a:pt x="3760" y="3551"/>
                    </a:lnTo>
                    <a:lnTo>
                      <a:pt x="3726" y="3476"/>
                    </a:lnTo>
                    <a:lnTo>
                      <a:pt x="3701" y="3401"/>
                    </a:lnTo>
                    <a:lnTo>
                      <a:pt x="3668" y="3326"/>
                    </a:lnTo>
                    <a:lnTo>
                      <a:pt x="3643" y="3251"/>
                    </a:lnTo>
                    <a:lnTo>
                      <a:pt x="3609" y="3184"/>
                    </a:lnTo>
                    <a:lnTo>
                      <a:pt x="3576" y="3109"/>
                    </a:lnTo>
                    <a:lnTo>
                      <a:pt x="3543" y="3033"/>
                    </a:lnTo>
                    <a:lnTo>
                      <a:pt x="3509" y="2967"/>
                    </a:lnTo>
                    <a:lnTo>
                      <a:pt x="3476" y="2891"/>
                    </a:lnTo>
                    <a:lnTo>
                      <a:pt x="3442" y="2816"/>
                    </a:lnTo>
                    <a:lnTo>
                      <a:pt x="3409" y="2749"/>
                    </a:lnTo>
                    <a:lnTo>
                      <a:pt x="3376" y="2674"/>
                    </a:lnTo>
                    <a:lnTo>
                      <a:pt x="3342" y="2607"/>
                    </a:lnTo>
                    <a:lnTo>
                      <a:pt x="3300" y="2532"/>
                    </a:lnTo>
                    <a:lnTo>
                      <a:pt x="3267" y="2465"/>
                    </a:lnTo>
                    <a:lnTo>
                      <a:pt x="3225" y="2390"/>
                    </a:lnTo>
                    <a:lnTo>
                      <a:pt x="3192" y="2323"/>
                    </a:lnTo>
                    <a:lnTo>
                      <a:pt x="3150" y="2256"/>
                    </a:lnTo>
                    <a:lnTo>
                      <a:pt x="3108" y="2190"/>
                    </a:lnTo>
                    <a:lnTo>
                      <a:pt x="3066" y="2114"/>
                    </a:lnTo>
                    <a:lnTo>
                      <a:pt x="3025" y="2048"/>
                    </a:lnTo>
                    <a:lnTo>
                      <a:pt x="2983" y="1981"/>
                    </a:lnTo>
                    <a:lnTo>
                      <a:pt x="2933" y="1914"/>
                    </a:lnTo>
                    <a:lnTo>
                      <a:pt x="2883" y="1839"/>
                    </a:lnTo>
                    <a:lnTo>
                      <a:pt x="2833" y="1764"/>
                    </a:lnTo>
                    <a:lnTo>
                      <a:pt x="2782" y="1688"/>
                    </a:lnTo>
                    <a:lnTo>
                      <a:pt x="2724" y="1613"/>
                    </a:lnTo>
                    <a:lnTo>
                      <a:pt x="2674" y="1538"/>
                    </a:lnTo>
                    <a:lnTo>
                      <a:pt x="2615" y="1471"/>
                    </a:lnTo>
                    <a:lnTo>
                      <a:pt x="2565" y="1396"/>
                    </a:lnTo>
                    <a:lnTo>
                      <a:pt x="2507" y="1329"/>
                    </a:lnTo>
                    <a:lnTo>
                      <a:pt x="2448" y="1254"/>
                    </a:lnTo>
                    <a:lnTo>
                      <a:pt x="2390" y="1187"/>
                    </a:lnTo>
                    <a:lnTo>
                      <a:pt x="2331" y="1112"/>
                    </a:lnTo>
                    <a:lnTo>
                      <a:pt x="2273" y="1045"/>
                    </a:lnTo>
                    <a:lnTo>
                      <a:pt x="2214" y="978"/>
                    </a:lnTo>
                    <a:lnTo>
                      <a:pt x="2156" y="911"/>
                    </a:lnTo>
                    <a:lnTo>
                      <a:pt x="2147" y="895"/>
                    </a:lnTo>
                    <a:lnTo>
                      <a:pt x="2097" y="845"/>
                    </a:lnTo>
                    <a:lnTo>
                      <a:pt x="2031" y="769"/>
                    </a:lnTo>
                    <a:lnTo>
                      <a:pt x="2014" y="753"/>
                    </a:lnTo>
                    <a:lnTo>
                      <a:pt x="1989" y="728"/>
                    </a:lnTo>
                    <a:lnTo>
                      <a:pt x="1972" y="711"/>
                    </a:lnTo>
                    <a:lnTo>
                      <a:pt x="1947" y="686"/>
                    </a:lnTo>
                    <a:lnTo>
                      <a:pt x="1930" y="669"/>
                    </a:lnTo>
                    <a:lnTo>
                      <a:pt x="1905" y="652"/>
                    </a:lnTo>
                    <a:lnTo>
                      <a:pt x="1889" y="636"/>
                    </a:lnTo>
                    <a:lnTo>
                      <a:pt x="1863" y="611"/>
                    </a:lnTo>
                    <a:lnTo>
                      <a:pt x="1847" y="594"/>
                    </a:lnTo>
                    <a:lnTo>
                      <a:pt x="1822" y="577"/>
                    </a:lnTo>
                    <a:lnTo>
                      <a:pt x="1805" y="561"/>
                    </a:lnTo>
                    <a:lnTo>
                      <a:pt x="1780" y="544"/>
                    </a:lnTo>
                    <a:lnTo>
                      <a:pt x="1763" y="527"/>
                    </a:lnTo>
                    <a:lnTo>
                      <a:pt x="1738" y="519"/>
                    </a:lnTo>
                    <a:lnTo>
                      <a:pt x="1721" y="502"/>
                    </a:lnTo>
                    <a:lnTo>
                      <a:pt x="1696" y="485"/>
                    </a:lnTo>
                    <a:lnTo>
                      <a:pt x="1680" y="477"/>
                    </a:lnTo>
                    <a:lnTo>
                      <a:pt x="1655" y="460"/>
                    </a:lnTo>
                    <a:lnTo>
                      <a:pt x="1638" y="444"/>
                    </a:lnTo>
                    <a:lnTo>
                      <a:pt x="1613" y="435"/>
                    </a:lnTo>
                    <a:lnTo>
                      <a:pt x="1596" y="427"/>
                    </a:lnTo>
                    <a:lnTo>
                      <a:pt x="1579" y="410"/>
                    </a:lnTo>
                    <a:lnTo>
                      <a:pt x="1554" y="402"/>
                    </a:lnTo>
                    <a:lnTo>
                      <a:pt x="1538" y="394"/>
                    </a:lnTo>
                    <a:lnTo>
                      <a:pt x="1513" y="377"/>
                    </a:lnTo>
                    <a:lnTo>
                      <a:pt x="1496" y="368"/>
                    </a:lnTo>
                    <a:lnTo>
                      <a:pt x="1479" y="360"/>
                    </a:lnTo>
                    <a:lnTo>
                      <a:pt x="1454" y="352"/>
                    </a:lnTo>
                    <a:lnTo>
                      <a:pt x="1437" y="343"/>
                    </a:lnTo>
                    <a:lnTo>
                      <a:pt x="1412" y="335"/>
                    </a:lnTo>
                    <a:lnTo>
                      <a:pt x="1412" y="335"/>
                    </a:lnTo>
                    <a:lnTo>
                      <a:pt x="1396" y="327"/>
                    </a:lnTo>
                    <a:lnTo>
                      <a:pt x="1371" y="318"/>
                    </a:lnTo>
                    <a:lnTo>
                      <a:pt x="1371" y="318"/>
                    </a:lnTo>
                    <a:lnTo>
                      <a:pt x="1354" y="318"/>
                    </a:lnTo>
                    <a:lnTo>
                      <a:pt x="1329" y="310"/>
                    </a:lnTo>
                    <a:lnTo>
                      <a:pt x="1329" y="310"/>
                    </a:lnTo>
                    <a:lnTo>
                      <a:pt x="1312" y="302"/>
                    </a:lnTo>
                    <a:lnTo>
                      <a:pt x="1295" y="293"/>
                    </a:lnTo>
                    <a:lnTo>
                      <a:pt x="1295" y="293"/>
                    </a:lnTo>
                    <a:lnTo>
                      <a:pt x="1270" y="293"/>
                    </a:lnTo>
                    <a:lnTo>
                      <a:pt x="1254" y="293"/>
                    </a:lnTo>
                    <a:lnTo>
                      <a:pt x="1254" y="293"/>
                    </a:lnTo>
                    <a:lnTo>
                      <a:pt x="1229" y="293"/>
                    </a:lnTo>
                    <a:lnTo>
                      <a:pt x="1212" y="293"/>
                    </a:lnTo>
                    <a:lnTo>
                      <a:pt x="1212" y="293"/>
                    </a:lnTo>
                    <a:lnTo>
                      <a:pt x="1195" y="293"/>
                    </a:lnTo>
                    <a:lnTo>
                      <a:pt x="1170" y="293"/>
                    </a:lnTo>
                    <a:lnTo>
                      <a:pt x="1170" y="293"/>
                    </a:lnTo>
                    <a:lnTo>
                      <a:pt x="1153" y="293"/>
                    </a:lnTo>
                    <a:lnTo>
                      <a:pt x="1137" y="293"/>
                    </a:lnTo>
                    <a:lnTo>
                      <a:pt x="1137" y="293"/>
                    </a:lnTo>
                    <a:lnTo>
                      <a:pt x="1112" y="293"/>
                    </a:lnTo>
                    <a:lnTo>
                      <a:pt x="978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45" y="293"/>
                    </a:lnTo>
                    <a:lnTo>
                      <a:pt x="919" y="293"/>
                    </a:lnTo>
                    <a:lnTo>
                      <a:pt x="919" y="293"/>
                    </a:lnTo>
                    <a:lnTo>
                      <a:pt x="903" y="293"/>
                    </a:lnTo>
                    <a:lnTo>
                      <a:pt x="886" y="293"/>
                    </a:lnTo>
                    <a:lnTo>
                      <a:pt x="886" y="293"/>
                    </a:lnTo>
                    <a:lnTo>
                      <a:pt x="869" y="293"/>
                    </a:lnTo>
                    <a:lnTo>
                      <a:pt x="853" y="293"/>
                    </a:lnTo>
                    <a:lnTo>
                      <a:pt x="853" y="293"/>
                    </a:lnTo>
                    <a:lnTo>
                      <a:pt x="836" y="293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108623" y="8950924"/>
                <a:ext cx="300898" cy="251817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105" extrusionOk="0">
                    <a:moveTo>
                      <a:pt x="3626" y="4829"/>
                    </a:moveTo>
                    <a:lnTo>
                      <a:pt x="3610" y="4829"/>
                    </a:lnTo>
                    <a:lnTo>
                      <a:pt x="3568" y="4846"/>
                    </a:lnTo>
                    <a:lnTo>
                      <a:pt x="3468" y="4888"/>
                    </a:lnTo>
                    <a:lnTo>
                      <a:pt x="3401" y="4913"/>
                    </a:lnTo>
                    <a:lnTo>
                      <a:pt x="3326" y="4938"/>
                    </a:lnTo>
                    <a:lnTo>
                      <a:pt x="3242" y="4963"/>
                    </a:lnTo>
                    <a:lnTo>
                      <a:pt x="3167" y="4988"/>
                    </a:lnTo>
                    <a:lnTo>
                      <a:pt x="3125" y="5005"/>
                    </a:lnTo>
                    <a:lnTo>
                      <a:pt x="3083" y="5021"/>
                    </a:lnTo>
                    <a:lnTo>
                      <a:pt x="3041" y="5030"/>
                    </a:lnTo>
                    <a:lnTo>
                      <a:pt x="3000" y="5038"/>
                    </a:lnTo>
                    <a:lnTo>
                      <a:pt x="2958" y="5055"/>
                    </a:lnTo>
                    <a:lnTo>
                      <a:pt x="2916" y="5063"/>
                    </a:lnTo>
                    <a:lnTo>
                      <a:pt x="2883" y="5080"/>
                    </a:lnTo>
                    <a:lnTo>
                      <a:pt x="2841" y="5088"/>
                    </a:lnTo>
                    <a:lnTo>
                      <a:pt x="2808" y="5096"/>
                    </a:lnTo>
                    <a:lnTo>
                      <a:pt x="2774" y="5105"/>
                    </a:lnTo>
                    <a:lnTo>
                      <a:pt x="2741" y="5105"/>
                    </a:lnTo>
                    <a:lnTo>
                      <a:pt x="2724" y="5105"/>
                    </a:lnTo>
                    <a:lnTo>
                      <a:pt x="2716" y="5105"/>
                    </a:lnTo>
                    <a:lnTo>
                      <a:pt x="2699" y="5105"/>
                    </a:lnTo>
                    <a:lnTo>
                      <a:pt x="2682" y="5105"/>
                    </a:lnTo>
                    <a:lnTo>
                      <a:pt x="2666" y="5105"/>
                    </a:lnTo>
                    <a:lnTo>
                      <a:pt x="2657" y="5105"/>
                    </a:lnTo>
                    <a:lnTo>
                      <a:pt x="2615" y="5105"/>
                    </a:lnTo>
                    <a:lnTo>
                      <a:pt x="2599" y="5105"/>
                    </a:lnTo>
                    <a:lnTo>
                      <a:pt x="2582" y="5105"/>
                    </a:lnTo>
                    <a:lnTo>
                      <a:pt x="2565" y="5105"/>
                    </a:lnTo>
                    <a:lnTo>
                      <a:pt x="2549" y="5105"/>
                    </a:lnTo>
                    <a:lnTo>
                      <a:pt x="2532" y="5096"/>
                    </a:lnTo>
                    <a:lnTo>
                      <a:pt x="2515" y="5088"/>
                    </a:lnTo>
                    <a:lnTo>
                      <a:pt x="2498" y="5080"/>
                    </a:lnTo>
                    <a:lnTo>
                      <a:pt x="2482" y="5063"/>
                    </a:lnTo>
                    <a:lnTo>
                      <a:pt x="2465" y="5038"/>
                    </a:lnTo>
                    <a:lnTo>
                      <a:pt x="2448" y="5005"/>
                    </a:lnTo>
                    <a:lnTo>
                      <a:pt x="2448" y="4979"/>
                    </a:lnTo>
                    <a:lnTo>
                      <a:pt x="2448" y="4946"/>
                    </a:lnTo>
                    <a:lnTo>
                      <a:pt x="2448" y="4929"/>
                    </a:lnTo>
                    <a:lnTo>
                      <a:pt x="2448" y="4921"/>
                    </a:lnTo>
                    <a:lnTo>
                      <a:pt x="2457" y="4896"/>
                    </a:lnTo>
                    <a:lnTo>
                      <a:pt x="2465" y="4871"/>
                    </a:lnTo>
                    <a:lnTo>
                      <a:pt x="2482" y="4863"/>
                    </a:lnTo>
                    <a:lnTo>
                      <a:pt x="2490" y="4846"/>
                    </a:lnTo>
                    <a:lnTo>
                      <a:pt x="2507" y="4837"/>
                    </a:lnTo>
                    <a:lnTo>
                      <a:pt x="2515" y="4829"/>
                    </a:lnTo>
                    <a:lnTo>
                      <a:pt x="2532" y="4821"/>
                    </a:lnTo>
                    <a:lnTo>
                      <a:pt x="2540" y="4812"/>
                    </a:lnTo>
                    <a:lnTo>
                      <a:pt x="2549" y="4804"/>
                    </a:lnTo>
                    <a:lnTo>
                      <a:pt x="2574" y="4787"/>
                    </a:lnTo>
                    <a:lnTo>
                      <a:pt x="2599" y="4779"/>
                    </a:lnTo>
                    <a:lnTo>
                      <a:pt x="2624" y="4762"/>
                    </a:lnTo>
                    <a:lnTo>
                      <a:pt x="2649" y="4754"/>
                    </a:lnTo>
                    <a:lnTo>
                      <a:pt x="2674" y="4737"/>
                    </a:lnTo>
                    <a:lnTo>
                      <a:pt x="2707" y="4729"/>
                    </a:lnTo>
                    <a:lnTo>
                      <a:pt x="2732" y="4721"/>
                    </a:lnTo>
                    <a:lnTo>
                      <a:pt x="2766" y="4712"/>
                    </a:lnTo>
                    <a:lnTo>
                      <a:pt x="2824" y="4687"/>
                    </a:lnTo>
                    <a:lnTo>
                      <a:pt x="2941" y="4654"/>
                    </a:lnTo>
                    <a:lnTo>
                      <a:pt x="3000" y="4629"/>
                    </a:lnTo>
                    <a:lnTo>
                      <a:pt x="3025" y="4620"/>
                    </a:lnTo>
                    <a:lnTo>
                      <a:pt x="3050" y="4612"/>
                    </a:lnTo>
                    <a:lnTo>
                      <a:pt x="3075" y="4604"/>
                    </a:lnTo>
                    <a:lnTo>
                      <a:pt x="3092" y="4595"/>
                    </a:lnTo>
                    <a:lnTo>
                      <a:pt x="3108" y="4587"/>
                    </a:lnTo>
                    <a:lnTo>
                      <a:pt x="3125" y="4578"/>
                    </a:lnTo>
                    <a:lnTo>
                      <a:pt x="3309" y="4487"/>
                    </a:lnTo>
                    <a:lnTo>
                      <a:pt x="3484" y="4386"/>
                    </a:lnTo>
                    <a:lnTo>
                      <a:pt x="3576" y="4336"/>
                    </a:lnTo>
                    <a:lnTo>
                      <a:pt x="3668" y="4294"/>
                    </a:lnTo>
                    <a:lnTo>
                      <a:pt x="3760" y="4244"/>
                    </a:lnTo>
                    <a:lnTo>
                      <a:pt x="3852" y="4194"/>
                    </a:lnTo>
                    <a:lnTo>
                      <a:pt x="3919" y="4152"/>
                    </a:lnTo>
                    <a:lnTo>
                      <a:pt x="3994" y="4111"/>
                    </a:lnTo>
                    <a:lnTo>
                      <a:pt x="4069" y="4069"/>
                    </a:lnTo>
                    <a:lnTo>
                      <a:pt x="4153" y="4019"/>
                    </a:lnTo>
                    <a:lnTo>
                      <a:pt x="4244" y="3969"/>
                    </a:lnTo>
                    <a:lnTo>
                      <a:pt x="4286" y="3944"/>
                    </a:lnTo>
                    <a:lnTo>
                      <a:pt x="4328" y="3919"/>
                    </a:lnTo>
                    <a:lnTo>
                      <a:pt x="4361" y="3893"/>
                    </a:lnTo>
                    <a:lnTo>
                      <a:pt x="4370" y="3885"/>
                    </a:lnTo>
                    <a:lnTo>
                      <a:pt x="4420" y="3860"/>
                    </a:lnTo>
                    <a:lnTo>
                      <a:pt x="4462" y="3827"/>
                    </a:lnTo>
                    <a:lnTo>
                      <a:pt x="4512" y="3802"/>
                    </a:lnTo>
                    <a:lnTo>
                      <a:pt x="4562" y="3768"/>
                    </a:lnTo>
                    <a:lnTo>
                      <a:pt x="4604" y="3735"/>
                    </a:lnTo>
                    <a:lnTo>
                      <a:pt x="4654" y="3710"/>
                    </a:lnTo>
                    <a:lnTo>
                      <a:pt x="4696" y="3676"/>
                    </a:lnTo>
                    <a:lnTo>
                      <a:pt x="4746" y="3643"/>
                    </a:lnTo>
                    <a:lnTo>
                      <a:pt x="4796" y="3609"/>
                    </a:lnTo>
                    <a:lnTo>
                      <a:pt x="4838" y="3576"/>
                    </a:lnTo>
                    <a:lnTo>
                      <a:pt x="4888" y="3534"/>
                    </a:lnTo>
                    <a:lnTo>
                      <a:pt x="4930" y="3501"/>
                    </a:lnTo>
                    <a:lnTo>
                      <a:pt x="4980" y="3467"/>
                    </a:lnTo>
                    <a:lnTo>
                      <a:pt x="5021" y="3434"/>
                    </a:lnTo>
                    <a:lnTo>
                      <a:pt x="5072" y="3392"/>
                    </a:lnTo>
                    <a:lnTo>
                      <a:pt x="5113" y="3359"/>
                    </a:lnTo>
                    <a:lnTo>
                      <a:pt x="5155" y="3317"/>
                    </a:lnTo>
                    <a:lnTo>
                      <a:pt x="5205" y="3284"/>
                    </a:lnTo>
                    <a:lnTo>
                      <a:pt x="5247" y="3242"/>
                    </a:lnTo>
                    <a:lnTo>
                      <a:pt x="5289" y="3200"/>
                    </a:lnTo>
                    <a:lnTo>
                      <a:pt x="5330" y="3167"/>
                    </a:lnTo>
                    <a:lnTo>
                      <a:pt x="5364" y="3125"/>
                    </a:lnTo>
                    <a:lnTo>
                      <a:pt x="5406" y="3083"/>
                    </a:lnTo>
                    <a:lnTo>
                      <a:pt x="5439" y="3050"/>
                    </a:lnTo>
                    <a:lnTo>
                      <a:pt x="5447" y="3041"/>
                    </a:lnTo>
                    <a:lnTo>
                      <a:pt x="5481" y="3000"/>
                    </a:lnTo>
                    <a:lnTo>
                      <a:pt x="5498" y="2983"/>
                    </a:lnTo>
                    <a:lnTo>
                      <a:pt x="5514" y="2958"/>
                    </a:lnTo>
                    <a:lnTo>
                      <a:pt x="5539" y="2941"/>
                    </a:lnTo>
                    <a:lnTo>
                      <a:pt x="5556" y="2916"/>
                    </a:lnTo>
                    <a:lnTo>
                      <a:pt x="5573" y="2899"/>
                    </a:lnTo>
                    <a:lnTo>
                      <a:pt x="5589" y="2874"/>
                    </a:lnTo>
                    <a:lnTo>
                      <a:pt x="5598" y="2858"/>
                    </a:lnTo>
                    <a:lnTo>
                      <a:pt x="5615" y="2832"/>
                    </a:lnTo>
                    <a:lnTo>
                      <a:pt x="5631" y="2816"/>
                    </a:lnTo>
                    <a:lnTo>
                      <a:pt x="5648" y="2791"/>
                    </a:lnTo>
                    <a:lnTo>
                      <a:pt x="5665" y="2774"/>
                    </a:lnTo>
                    <a:lnTo>
                      <a:pt x="5681" y="2749"/>
                    </a:lnTo>
                    <a:lnTo>
                      <a:pt x="5690" y="2732"/>
                    </a:lnTo>
                    <a:lnTo>
                      <a:pt x="5706" y="2707"/>
                    </a:lnTo>
                    <a:lnTo>
                      <a:pt x="5715" y="2690"/>
                    </a:lnTo>
                    <a:lnTo>
                      <a:pt x="5731" y="2665"/>
                    </a:lnTo>
                    <a:lnTo>
                      <a:pt x="5740" y="2649"/>
                    </a:lnTo>
                    <a:lnTo>
                      <a:pt x="5757" y="2624"/>
                    </a:lnTo>
                    <a:lnTo>
                      <a:pt x="5765" y="2607"/>
                    </a:lnTo>
                    <a:lnTo>
                      <a:pt x="5773" y="2582"/>
                    </a:lnTo>
                    <a:lnTo>
                      <a:pt x="5790" y="2565"/>
                    </a:lnTo>
                    <a:lnTo>
                      <a:pt x="5798" y="2540"/>
                    </a:lnTo>
                    <a:lnTo>
                      <a:pt x="5807" y="2523"/>
                    </a:lnTo>
                    <a:lnTo>
                      <a:pt x="5815" y="2498"/>
                    </a:lnTo>
                    <a:lnTo>
                      <a:pt x="5823" y="2473"/>
                    </a:lnTo>
                    <a:lnTo>
                      <a:pt x="5832" y="2457"/>
                    </a:lnTo>
                    <a:lnTo>
                      <a:pt x="5840" y="2431"/>
                    </a:lnTo>
                    <a:lnTo>
                      <a:pt x="5848" y="2423"/>
                    </a:lnTo>
                    <a:lnTo>
                      <a:pt x="5857" y="2398"/>
                    </a:lnTo>
                    <a:lnTo>
                      <a:pt x="5865" y="2373"/>
                    </a:lnTo>
                    <a:lnTo>
                      <a:pt x="5865" y="2356"/>
                    </a:lnTo>
                    <a:lnTo>
                      <a:pt x="5874" y="2331"/>
                    </a:lnTo>
                    <a:lnTo>
                      <a:pt x="5874" y="2315"/>
                    </a:lnTo>
                    <a:lnTo>
                      <a:pt x="5874" y="2289"/>
                    </a:lnTo>
                    <a:lnTo>
                      <a:pt x="5874" y="2273"/>
                    </a:lnTo>
                    <a:lnTo>
                      <a:pt x="5874" y="2248"/>
                    </a:lnTo>
                    <a:lnTo>
                      <a:pt x="5874" y="2223"/>
                    </a:lnTo>
                    <a:lnTo>
                      <a:pt x="5874" y="2081"/>
                    </a:lnTo>
                    <a:lnTo>
                      <a:pt x="5874" y="2056"/>
                    </a:lnTo>
                    <a:lnTo>
                      <a:pt x="5874" y="2039"/>
                    </a:lnTo>
                    <a:lnTo>
                      <a:pt x="5874" y="2014"/>
                    </a:lnTo>
                    <a:lnTo>
                      <a:pt x="5874" y="1997"/>
                    </a:lnTo>
                    <a:lnTo>
                      <a:pt x="5874" y="1972"/>
                    </a:lnTo>
                    <a:lnTo>
                      <a:pt x="5874" y="1955"/>
                    </a:lnTo>
                    <a:lnTo>
                      <a:pt x="5865" y="1930"/>
                    </a:lnTo>
                    <a:lnTo>
                      <a:pt x="5865" y="1914"/>
                    </a:lnTo>
                    <a:lnTo>
                      <a:pt x="5865" y="1914"/>
                    </a:lnTo>
                    <a:lnTo>
                      <a:pt x="5848" y="1914"/>
                    </a:lnTo>
                    <a:lnTo>
                      <a:pt x="5840" y="1914"/>
                    </a:lnTo>
                    <a:lnTo>
                      <a:pt x="5832" y="1914"/>
                    </a:lnTo>
                    <a:lnTo>
                      <a:pt x="5823" y="1914"/>
                    </a:lnTo>
                    <a:lnTo>
                      <a:pt x="5815" y="1914"/>
                    </a:lnTo>
                    <a:lnTo>
                      <a:pt x="5807" y="1914"/>
                    </a:lnTo>
                    <a:lnTo>
                      <a:pt x="5798" y="1914"/>
                    </a:lnTo>
                    <a:lnTo>
                      <a:pt x="5782" y="1914"/>
                    </a:lnTo>
                    <a:lnTo>
                      <a:pt x="5773" y="1914"/>
                    </a:lnTo>
                    <a:lnTo>
                      <a:pt x="5640" y="1914"/>
                    </a:lnTo>
                    <a:lnTo>
                      <a:pt x="5623" y="1914"/>
                    </a:lnTo>
                    <a:lnTo>
                      <a:pt x="5623" y="1914"/>
                    </a:lnTo>
                    <a:lnTo>
                      <a:pt x="5598" y="1914"/>
                    </a:lnTo>
                    <a:lnTo>
                      <a:pt x="5581" y="1914"/>
                    </a:lnTo>
                    <a:lnTo>
                      <a:pt x="5556" y="1914"/>
                    </a:lnTo>
                    <a:lnTo>
                      <a:pt x="5539" y="1914"/>
                    </a:lnTo>
                    <a:lnTo>
                      <a:pt x="5514" y="1914"/>
                    </a:lnTo>
                    <a:lnTo>
                      <a:pt x="5489" y="1914"/>
                    </a:lnTo>
                    <a:lnTo>
                      <a:pt x="5447" y="1922"/>
                    </a:lnTo>
                    <a:lnTo>
                      <a:pt x="5406" y="1930"/>
                    </a:lnTo>
                    <a:lnTo>
                      <a:pt x="5364" y="1947"/>
                    </a:lnTo>
                    <a:lnTo>
                      <a:pt x="5314" y="1955"/>
                    </a:lnTo>
                    <a:lnTo>
                      <a:pt x="5272" y="1964"/>
                    </a:lnTo>
                    <a:lnTo>
                      <a:pt x="5230" y="1980"/>
                    </a:lnTo>
                    <a:lnTo>
                      <a:pt x="5205" y="1989"/>
                    </a:lnTo>
                    <a:lnTo>
                      <a:pt x="5188" y="1989"/>
                    </a:lnTo>
                    <a:lnTo>
                      <a:pt x="5147" y="1997"/>
                    </a:lnTo>
                    <a:lnTo>
                      <a:pt x="5113" y="2014"/>
                    </a:lnTo>
                    <a:lnTo>
                      <a:pt x="5072" y="2031"/>
                    </a:lnTo>
                    <a:lnTo>
                      <a:pt x="5038" y="2039"/>
                    </a:lnTo>
                    <a:lnTo>
                      <a:pt x="4980" y="2064"/>
                    </a:lnTo>
                    <a:lnTo>
                      <a:pt x="4938" y="2081"/>
                    </a:lnTo>
                    <a:lnTo>
                      <a:pt x="4904" y="2089"/>
                    </a:lnTo>
                    <a:lnTo>
                      <a:pt x="4863" y="2106"/>
                    </a:lnTo>
                    <a:lnTo>
                      <a:pt x="4821" y="2131"/>
                    </a:lnTo>
                    <a:lnTo>
                      <a:pt x="4779" y="2147"/>
                    </a:lnTo>
                    <a:lnTo>
                      <a:pt x="4737" y="2164"/>
                    </a:lnTo>
                    <a:lnTo>
                      <a:pt x="4696" y="2181"/>
                    </a:lnTo>
                    <a:lnTo>
                      <a:pt x="4654" y="2206"/>
                    </a:lnTo>
                    <a:lnTo>
                      <a:pt x="4612" y="2223"/>
                    </a:lnTo>
                    <a:lnTo>
                      <a:pt x="4579" y="2248"/>
                    </a:lnTo>
                    <a:lnTo>
                      <a:pt x="4537" y="2264"/>
                    </a:lnTo>
                    <a:lnTo>
                      <a:pt x="4495" y="2289"/>
                    </a:lnTo>
                    <a:lnTo>
                      <a:pt x="4462" y="2306"/>
                    </a:lnTo>
                    <a:lnTo>
                      <a:pt x="4420" y="2331"/>
                    </a:lnTo>
                    <a:lnTo>
                      <a:pt x="4378" y="2348"/>
                    </a:lnTo>
                    <a:lnTo>
                      <a:pt x="4345" y="2373"/>
                    </a:lnTo>
                    <a:lnTo>
                      <a:pt x="4303" y="2398"/>
                    </a:lnTo>
                    <a:lnTo>
                      <a:pt x="4270" y="2423"/>
                    </a:lnTo>
                    <a:lnTo>
                      <a:pt x="4228" y="2448"/>
                    </a:lnTo>
                    <a:lnTo>
                      <a:pt x="4194" y="2465"/>
                    </a:lnTo>
                    <a:lnTo>
                      <a:pt x="4153" y="2490"/>
                    </a:lnTo>
                    <a:lnTo>
                      <a:pt x="4119" y="2515"/>
                    </a:lnTo>
                    <a:lnTo>
                      <a:pt x="4077" y="2540"/>
                    </a:lnTo>
                    <a:lnTo>
                      <a:pt x="4044" y="2565"/>
                    </a:lnTo>
                    <a:lnTo>
                      <a:pt x="4011" y="2590"/>
                    </a:lnTo>
                    <a:lnTo>
                      <a:pt x="3969" y="2624"/>
                    </a:lnTo>
                    <a:lnTo>
                      <a:pt x="3935" y="2649"/>
                    </a:lnTo>
                    <a:lnTo>
                      <a:pt x="3910" y="2665"/>
                    </a:lnTo>
                    <a:lnTo>
                      <a:pt x="3902" y="2674"/>
                    </a:lnTo>
                    <a:lnTo>
                      <a:pt x="3860" y="2699"/>
                    </a:lnTo>
                    <a:lnTo>
                      <a:pt x="3827" y="2724"/>
                    </a:lnTo>
                    <a:lnTo>
                      <a:pt x="3793" y="2757"/>
                    </a:lnTo>
                    <a:lnTo>
                      <a:pt x="3760" y="2782"/>
                    </a:lnTo>
                    <a:lnTo>
                      <a:pt x="3685" y="2841"/>
                    </a:lnTo>
                    <a:lnTo>
                      <a:pt x="3618" y="2891"/>
                    </a:lnTo>
                    <a:lnTo>
                      <a:pt x="3551" y="2949"/>
                    </a:lnTo>
                    <a:lnTo>
                      <a:pt x="3476" y="3008"/>
                    </a:lnTo>
                    <a:lnTo>
                      <a:pt x="3409" y="3066"/>
                    </a:lnTo>
                    <a:lnTo>
                      <a:pt x="3342" y="3125"/>
                    </a:lnTo>
                    <a:lnTo>
                      <a:pt x="3275" y="3183"/>
                    </a:lnTo>
                    <a:lnTo>
                      <a:pt x="3209" y="3250"/>
                    </a:lnTo>
                    <a:lnTo>
                      <a:pt x="3142" y="3309"/>
                    </a:lnTo>
                    <a:lnTo>
                      <a:pt x="3075" y="3376"/>
                    </a:lnTo>
                    <a:lnTo>
                      <a:pt x="3008" y="3434"/>
                    </a:lnTo>
                    <a:lnTo>
                      <a:pt x="2941" y="3501"/>
                    </a:lnTo>
                    <a:lnTo>
                      <a:pt x="2874" y="3559"/>
                    </a:lnTo>
                    <a:lnTo>
                      <a:pt x="2749" y="3676"/>
                    </a:lnTo>
                    <a:lnTo>
                      <a:pt x="2741" y="3685"/>
                    </a:lnTo>
                    <a:lnTo>
                      <a:pt x="2615" y="3785"/>
                    </a:lnTo>
                    <a:lnTo>
                      <a:pt x="2590" y="3810"/>
                    </a:lnTo>
                    <a:lnTo>
                      <a:pt x="2557" y="3843"/>
                    </a:lnTo>
                    <a:lnTo>
                      <a:pt x="2465" y="3935"/>
                    </a:lnTo>
                    <a:lnTo>
                      <a:pt x="2407" y="3994"/>
                    </a:lnTo>
                    <a:lnTo>
                      <a:pt x="2348" y="4052"/>
                    </a:lnTo>
                    <a:lnTo>
                      <a:pt x="2281" y="4119"/>
                    </a:lnTo>
                    <a:lnTo>
                      <a:pt x="2248" y="4144"/>
                    </a:lnTo>
                    <a:lnTo>
                      <a:pt x="2214" y="4177"/>
                    </a:lnTo>
                    <a:lnTo>
                      <a:pt x="2181" y="4211"/>
                    </a:lnTo>
                    <a:lnTo>
                      <a:pt x="2148" y="4244"/>
                    </a:lnTo>
                    <a:lnTo>
                      <a:pt x="2114" y="4269"/>
                    </a:lnTo>
                    <a:lnTo>
                      <a:pt x="2081" y="4303"/>
                    </a:lnTo>
                    <a:lnTo>
                      <a:pt x="2047" y="4328"/>
                    </a:lnTo>
                    <a:lnTo>
                      <a:pt x="2014" y="4361"/>
                    </a:lnTo>
                    <a:lnTo>
                      <a:pt x="1981" y="4386"/>
                    </a:lnTo>
                    <a:lnTo>
                      <a:pt x="1947" y="4411"/>
                    </a:lnTo>
                    <a:lnTo>
                      <a:pt x="1914" y="4436"/>
                    </a:lnTo>
                    <a:lnTo>
                      <a:pt x="1880" y="4453"/>
                    </a:lnTo>
                    <a:lnTo>
                      <a:pt x="1864" y="4470"/>
                    </a:lnTo>
                    <a:lnTo>
                      <a:pt x="1847" y="4478"/>
                    </a:lnTo>
                    <a:lnTo>
                      <a:pt x="1830" y="4487"/>
                    </a:lnTo>
                    <a:lnTo>
                      <a:pt x="1813" y="4495"/>
                    </a:lnTo>
                    <a:lnTo>
                      <a:pt x="1797" y="4503"/>
                    </a:lnTo>
                    <a:lnTo>
                      <a:pt x="1780" y="4512"/>
                    </a:lnTo>
                    <a:lnTo>
                      <a:pt x="1763" y="4520"/>
                    </a:lnTo>
                    <a:lnTo>
                      <a:pt x="1738" y="4528"/>
                    </a:lnTo>
                    <a:lnTo>
                      <a:pt x="1722" y="4537"/>
                    </a:lnTo>
                    <a:lnTo>
                      <a:pt x="1696" y="4545"/>
                    </a:lnTo>
                    <a:lnTo>
                      <a:pt x="1671" y="4545"/>
                    </a:lnTo>
                    <a:lnTo>
                      <a:pt x="1646" y="4545"/>
                    </a:lnTo>
                    <a:lnTo>
                      <a:pt x="1621" y="4545"/>
                    </a:lnTo>
                    <a:lnTo>
                      <a:pt x="1596" y="4545"/>
                    </a:lnTo>
                    <a:lnTo>
                      <a:pt x="1580" y="4537"/>
                    </a:lnTo>
                    <a:lnTo>
                      <a:pt x="1554" y="4528"/>
                    </a:lnTo>
                    <a:lnTo>
                      <a:pt x="1529" y="4512"/>
                    </a:lnTo>
                    <a:lnTo>
                      <a:pt x="1496" y="4495"/>
                    </a:lnTo>
                    <a:lnTo>
                      <a:pt x="1471" y="4470"/>
                    </a:lnTo>
                    <a:lnTo>
                      <a:pt x="1454" y="4436"/>
                    </a:lnTo>
                    <a:lnTo>
                      <a:pt x="1438" y="4403"/>
                    </a:lnTo>
                    <a:lnTo>
                      <a:pt x="1438" y="4370"/>
                    </a:lnTo>
                    <a:lnTo>
                      <a:pt x="1438" y="4336"/>
                    </a:lnTo>
                    <a:lnTo>
                      <a:pt x="1438" y="4294"/>
                    </a:lnTo>
                    <a:lnTo>
                      <a:pt x="1446" y="4261"/>
                    </a:lnTo>
                    <a:lnTo>
                      <a:pt x="1446" y="4261"/>
                    </a:lnTo>
                    <a:lnTo>
                      <a:pt x="1454" y="4244"/>
                    </a:lnTo>
                    <a:lnTo>
                      <a:pt x="1463" y="4219"/>
                    </a:lnTo>
                    <a:lnTo>
                      <a:pt x="1479" y="4203"/>
                    </a:lnTo>
                    <a:lnTo>
                      <a:pt x="1488" y="4194"/>
                    </a:lnTo>
                    <a:lnTo>
                      <a:pt x="1496" y="4177"/>
                    </a:lnTo>
                    <a:lnTo>
                      <a:pt x="1504" y="4169"/>
                    </a:lnTo>
                    <a:lnTo>
                      <a:pt x="1529" y="4144"/>
                    </a:lnTo>
                    <a:lnTo>
                      <a:pt x="1546" y="4127"/>
                    </a:lnTo>
                    <a:lnTo>
                      <a:pt x="1563" y="4102"/>
                    </a:lnTo>
                    <a:lnTo>
                      <a:pt x="1605" y="4069"/>
                    </a:lnTo>
                    <a:lnTo>
                      <a:pt x="1621" y="4052"/>
                    </a:lnTo>
                    <a:lnTo>
                      <a:pt x="1630" y="4035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705" y="3935"/>
                    </a:lnTo>
                    <a:lnTo>
                      <a:pt x="1763" y="3843"/>
                    </a:lnTo>
                    <a:lnTo>
                      <a:pt x="1830" y="3751"/>
                    </a:lnTo>
                    <a:lnTo>
                      <a:pt x="1864" y="3710"/>
                    </a:lnTo>
                    <a:lnTo>
                      <a:pt x="1889" y="3660"/>
                    </a:lnTo>
                    <a:lnTo>
                      <a:pt x="1922" y="3618"/>
                    </a:lnTo>
                    <a:lnTo>
                      <a:pt x="1947" y="3568"/>
                    </a:lnTo>
                    <a:lnTo>
                      <a:pt x="1981" y="3526"/>
                    </a:lnTo>
                    <a:lnTo>
                      <a:pt x="2006" y="3476"/>
                    </a:lnTo>
                    <a:lnTo>
                      <a:pt x="2039" y="3434"/>
                    </a:lnTo>
                    <a:lnTo>
                      <a:pt x="2064" y="3384"/>
                    </a:lnTo>
                    <a:lnTo>
                      <a:pt x="2097" y="3334"/>
                    </a:lnTo>
                    <a:lnTo>
                      <a:pt x="2123" y="3292"/>
                    </a:lnTo>
                    <a:lnTo>
                      <a:pt x="2164" y="3217"/>
                    </a:lnTo>
                    <a:lnTo>
                      <a:pt x="2206" y="3142"/>
                    </a:lnTo>
                    <a:lnTo>
                      <a:pt x="2298" y="2991"/>
                    </a:lnTo>
                    <a:lnTo>
                      <a:pt x="2340" y="2916"/>
                    </a:lnTo>
                    <a:lnTo>
                      <a:pt x="2382" y="2841"/>
                    </a:lnTo>
                    <a:lnTo>
                      <a:pt x="2398" y="2807"/>
                    </a:lnTo>
                    <a:lnTo>
                      <a:pt x="2423" y="2774"/>
                    </a:lnTo>
                    <a:lnTo>
                      <a:pt x="2440" y="2732"/>
                    </a:lnTo>
                    <a:lnTo>
                      <a:pt x="2465" y="2699"/>
                    </a:lnTo>
                    <a:lnTo>
                      <a:pt x="2482" y="2657"/>
                    </a:lnTo>
                    <a:lnTo>
                      <a:pt x="2507" y="2607"/>
                    </a:lnTo>
                    <a:lnTo>
                      <a:pt x="2532" y="2548"/>
                    </a:lnTo>
                    <a:lnTo>
                      <a:pt x="2565" y="2490"/>
                    </a:lnTo>
                    <a:lnTo>
                      <a:pt x="2599" y="2423"/>
                    </a:lnTo>
                    <a:lnTo>
                      <a:pt x="2632" y="2348"/>
                    </a:lnTo>
                    <a:lnTo>
                      <a:pt x="2666" y="2273"/>
                    </a:lnTo>
                    <a:lnTo>
                      <a:pt x="2682" y="2248"/>
                    </a:lnTo>
                    <a:lnTo>
                      <a:pt x="2707" y="2189"/>
                    </a:lnTo>
                    <a:lnTo>
                      <a:pt x="2724" y="2147"/>
                    </a:lnTo>
                    <a:lnTo>
                      <a:pt x="2741" y="2106"/>
                    </a:lnTo>
                    <a:lnTo>
                      <a:pt x="2757" y="2056"/>
                    </a:lnTo>
                    <a:lnTo>
                      <a:pt x="2783" y="2014"/>
                    </a:lnTo>
                    <a:lnTo>
                      <a:pt x="2799" y="1972"/>
                    </a:lnTo>
                    <a:lnTo>
                      <a:pt x="2816" y="1922"/>
                    </a:lnTo>
                    <a:lnTo>
                      <a:pt x="2833" y="1872"/>
                    </a:lnTo>
                    <a:lnTo>
                      <a:pt x="2858" y="1830"/>
                    </a:lnTo>
                    <a:lnTo>
                      <a:pt x="2874" y="1780"/>
                    </a:lnTo>
                    <a:lnTo>
                      <a:pt x="2891" y="1730"/>
                    </a:lnTo>
                    <a:lnTo>
                      <a:pt x="2908" y="1688"/>
                    </a:lnTo>
                    <a:lnTo>
                      <a:pt x="2925" y="1638"/>
                    </a:lnTo>
                    <a:lnTo>
                      <a:pt x="2941" y="1588"/>
                    </a:lnTo>
                    <a:lnTo>
                      <a:pt x="2958" y="1538"/>
                    </a:lnTo>
                    <a:lnTo>
                      <a:pt x="2975" y="1487"/>
                    </a:lnTo>
                    <a:lnTo>
                      <a:pt x="2991" y="1437"/>
                    </a:lnTo>
                    <a:lnTo>
                      <a:pt x="3000" y="1387"/>
                    </a:lnTo>
                    <a:lnTo>
                      <a:pt x="3016" y="1345"/>
                    </a:lnTo>
                    <a:lnTo>
                      <a:pt x="3025" y="1295"/>
                    </a:lnTo>
                    <a:lnTo>
                      <a:pt x="3041" y="1245"/>
                    </a:lnTo>
                    <a:lnTo>
                      <a:pt x="3050" y="1195"/>
                    </a:lnTo>
                    <a:lnTo>
                      <a:pt x="3058" y="1153"/>
                    </a:lnTo>
                    <a:lnTo>
                      <a:pt x="3067" y="1103"/>
                    </a:lnTo>
                    <a:lnTo>
                      <a:pt x="3075" y="1061"/>
                    </a:lnTo>
                    <a:lnTo>
                      <a:pt x="3083" y="1011"/>
                    </a:lnTo>
                    <a:lnTo>
                      <a:pt x="3083" y="970"/>
                    </a:lnTo>
                    <a:lnTo>
                      <a:pt x="3083" y="944"/>
                    </a:lnTo>
                    <a:lnTo>
                      <a:pt x="3083" y="928"/>
                    </a:lnTo>
                    <a:lnTo>
                      <a:pt x="3083" y="686"/>
                    </a:lnTo>
                    <a:lnTo>
                      <a:pt x="3083" y="669"/>
                    </a:lnTo>
                    <a:lnTo>
                      <a:pt x="3083" y="652"/>
                    </a:lnTo>
                    <a:lnTo>
                      <a:pt x="3083" y="635"/>
                    </a:lnTo>
                    <a:lnTo>
                      <a:pt x="3083" y="619"/>
                    </a:lnTo>
                    <a:lnTo>
                      <a:pt x="3083" y="602"/>
                    </a:lnTo>
                    <a:lnTo>
                      <a:pt x="3083" y="585"/>
                    </a:lnTo>
                    <a:lnTo>
                      <a:pt x="3083" y="577"/>
                    </a:lnTo>
                    <a:lnTo>
                      <a:pt x="3083" y="560"/>
                    </a:lnTo>
                    <a:lnTo>
                      <a:pt x="3083" y="543"/>
                    </a:lnTo>
                    <a:lnTo>
                      <a:pt x="3083" y="535"/>
                    </a:lnTo>
                    <a:lnTo>
                      <a:pt x="3083" y="518"/>
                    </a:lnTo>
                    <a:lnTo>
                      <a:pt x="3075" y="502"/>
                    </a:lnTo>
                    <a:lnTo>
                      <a:pt x="3075" y="493"/>
                    </a:lnTo>
                    <a:lnTo>
                      <a:pt x="3067" y="477"/>
                    </a:lnTo>
                    <a:lnTo>
                      <a:pt x="3058" y="468"/>
                    </a:lnTo>
                    <a:lnTo>
                      <a:pt x="3050" y="460"/>
                    </a:lnTo>
                    <a:lnTo>
                      <a:pt x="3033" y="435"/>
                    </a:lnTo>
                    <a:lnTo>
                      <a:pt x="3025" y="427"/>
                    </a:lnTo>
                    <a:lnTo>
                      <a:pt x="3016" y="418"/>
                    </a:lnTo>
                    <a:lnTo>
                      <a:pt x="3008" y="401"/>
                    </a:lnTo>
                    <a:lnTo>
                      <a:pt x="3000" y="393"/>
                    </a:lnTo>
                    <a:lnTo>
                      <a:pt x="2991" y="385"/>
                    </a:lnTo>
                    <a:lnTo>
                      <a:pt x="2983" y="376"/>
                    </a:lnTo>
                    <a:lnTo>
                      <a:pt x="2975" y="368"/>
                    </a:lnTo>
                    <a:lnTo>
                      <a:pt x="2966" y="360"/>
                    </a:lnTo>
                    <a:lnTo>
                      <a:pt x="2958" y="351"/>
                    </a:lnTo>
                    <a:lnTo>
                      <a:pt x="2950" y="343"/>
                    </a:lnTo>
                    <a:lnTo>
                      <a:pt x="2933" y="335"/>
                    </a:lnTo>
                    <a:lnTo>
                      <a:pt x="2925" y="335"/>
                    </a:lnTo>
                    <a:lnTo>
                      <a:pt x="2916" y="326"/>
                    </a:lnTo>
                    <a:lnTo>
                      <a:pt x="2908" y="326"/>
                    </a:lnTo>
                    <a:lnTo>
                      <a:pt x="2899" y="326"/>
                    </a:lnTo>
                    <a:lnTo>
                      <a:pt x="2899" y="326"/>
                    </a:lnTo>
                    <a:lnTo>
                      <a:pt x="2891" y="326"/>
                    </a:lnTo>
                    <a:lnTo>
                      <a:pt x="2883" y="326"/>
                    </a:lnTo>
                    <a:lnTo>
                      <a:pt x="2874" y="326"/>
                    </a:lnTo>
                    <a:lnTo>
                      <a:pt x="2874" y="326"/>
                    </a:lnTo>
                    <a:lnTo>
                      <a:pt x="2866" y="326"/>
                    </a:lnTo>
                    <a:lnTo>
                      <a:pt x="2732" y="326"/>
                    </a:lnTo>
                    <a:lnTo>
                      <a:pt x="2724" y="326"/>
                    </a:lnTo>
                    <a:lnTo>
                      <a:pt x="2716" y="326"/>
                    </a:lnTo>
                    <a:lnTo>
                      <a:pt x="2699" y="326"/>
                    </a:lnTo>
                    <a:lnTo>
                      <a:pt x="2682" y="326"/>
                    </a:lnTo>
                    <a:lnTo>
                      <a:pt x="2657" y="335"/>
                    </a:lnTo>
                    <a:lnTo>
                      <a:pt x="2632" y="343"/>
                    </a:lnTo>
                    <a:lnTo>
                      <a:pt x="2607" y="351"/>
                    </a:lnTo>
                    <a:lnTo>
                      <a:pt x="2582" y="360"/>
                    </a:lnTo>
                    <a:lnTo>
                      <a:pt x="2557" y="376"/>
                    </a:lnTo>
                    <a:lnTo>
                      <a:pt x="2549" y="376"/>
                    </a:lnTo>
                    <a:lnTo>
                      <a:pt x="2532" y="376"/>
                    </a:lnTo>
                    <a:lnTo>
                      <a:pt x="2507" y="393"/>
                    </a:lnTo>
                    <a:lnTo>
                      <a:pt x="2482" y="410"/>
                    </a:lnTo>
                    <a:lnTo>
                      <a:pt x="2448" y="418"/>
                    </a:lnTo>
                    <a:lnTo>
                      <a:pt x="2423" y="435"/>
                    </a:lnTo>
                    <a:lnTo>
                      <a:pt x="2398" y="452"/>
                    </a:lnTo>
                    <a:lnTo>
                      <a:pt x="2365" y="468"/>
                    </a:lnTo>
                    <a:lnTo>
                      <a:pt x="2340" y="485"/>
                    </a:lnTo>
                    <a:lnTo>
                      <a:pt x="2315" y="502"/>
                    </a:lnTo>
                    <a:lnTo>
                      <a:pt x="2281" y="518"/>
                    </a:lnTo>
                    <a:lnTo>
                      <a:pt x="2256" y="543"/>
                    </a:lnTo>
                    <a:lnTo>
                      <a:pt x="2223" y="560"/>
                    </a:lnTo>
                    <a:lnTo>
                      <a:pt x="2198" y="585"/>
                    </a:lnTo>
                    <a:lnTo>
                      <a:pt x="2173" y="602"/>
                    </a:lnTo>
                    <a:lnTo>
                      <a:pt x="2139" y="627"/>
                    </a:lnTo>
                    <a:lnTo>
                      <a:pt x="2114" y="644"/>
                    </a:lnTo>
                    <a:lnTo>
                      <a:pt x="2089" y="669"/>
                    </a:lnTo>
                    <a:lnTo>
                      <a:pt x="2056" y="686"/>
                    </a:lnTo>
                    <a:lnTo>
                      <a:pt x="2031" y="711"/>
                    </a:lnTo>
                    <a:lnTo>
                      <a:pt x="2006" y="736"/>
                    </a:lnTo>
                    <a:lnTo>
                      <a:pt x="1981" y="752"/>
                    </a:lnTo>
                    <a:lnTo>
                      <a:pt x="1930" y="802"/>
                    </a:lnTo>
                    <a:lnTo>
                      <a:pt x="1872" y="844"/>
                    </a:lnTo>
                    <a:lnTo>
                      <a:pt x="1822" y="886"/>
                    </a:lnTo>
                    <a:lnTo>
                      <a:pt x="1780" y="936"/>
                    </a:lnTo>
                    <a:lnTo>
                      <a:pt x="1730" y="978"/>
                    </a:lnTo>
                    <a:lnTo>
                      <a:pt x="1688" y="1020"/>
                    </a:lnTo>
                    <a:lnTo>
                      <a:pt x="1646" y="1053"/>
                    </a:lnTo>
                    <a:lnTo>
                      <a:pt x="1613" y="1095"/>
                    </a:lnTo>
                    <a:lnTo>
                      <a:pt x="1546" y="1162"/>
                    </a:lnTo>
                    <a:lnTo>
                      <a:pt x="1488" y="1220"/>
                    </a:lnTo>
                    <a:lnTo>
                      <a:pt x="1446" y="1262"/>
                    </a:lnTo>
                    <a:lnTo>
                      <a:pt x="1412" y="1304"/>
                    </a:lnTo>
                    <a:lnTo>
                      <a:pt x="1371" y="1345"/>
                    </a:lnTo>
                    <a:lnTo>
                      <a:pt x="1329" y="1387"/>
                    </a:lnTo>
                    <a:lnTo>
                      <a:pt x="1287" y="1429"/>
                    </a:lnTo>
                    <a:lnTo>
                      <a:pt x="1254" y="1479"/>
                    </a:lnTo>
                    <a:lnTo>
                      <a:pt x="1212" y="1529"/>
                    </a:lnTo>
                    <a:lnTo>
                      <a:pt x="1179" y="1571"/>
                    </a:lnTo>
                    <a:lnTo>
                      <a:pt x="1137" y="1621"/>
                    </a:lnTo>
                    <a:lnTo>
                      <a:pt x="1103" y="1671"/>
                    </a:lnTo>
                    <a:lnTo>
                      <a:pt x="1070" y="1721"/>
                    </a:lnTo>
                    <a:lnTo>
                      <a:pt x="1028" y="1772"/>
                    </a:lnTo>
                    <a:lnTo>
                      <a:pt x="995" y="1822"/>
                    </a:lnTo>
                    <a:lnTo>
                      <a:pt x="961" y="1872"/>
                    </a:lnTo>
                    <a:lnTo>
                      <a:pt x="928" y="1922"/>
                    </a:lnTo>
                    <a:lnTo>
                      <a:pt x="894" y="1972"/>
                    </a:lnTo>
                    <a:lnTo>
                      <a:pt x="861" y="2031"/>
                    </a:lnTo>
                    <a:lnTo>
                      <a:pt x="828" y="2081"/>
                    </a:lnTo>
                    <a:lnTo>
                      <a:pt x="803" y="2139"/>
                    </a:lnTo>
                    <a:lnTo>
                      <a:pt x="769" y="2189"/>
                    </a:lnTo>
                    <a:lnTo>
                      <a:pt x="736" y="2248"/>
                    </a:lnTo>
                    <a:lnTo>
                      <a:pt x="711" y="2298"/>
                    </a:lnTo>
                    <a:lnTo>
                      <a:pt x="677" y="2356"/>
                    </a:lnTo>
                    <a:lnTo>
                      <a:pt x="652" y="2415"/>
                    </a:lnTo>
                    <a:lnTo>
                      <a:pt x="627" y="2473"/>
                    </a:lnTo>
                    <a:lnTo>
                      <a:pt x="602" y="2532"/>
                    </a:lnTo>
                    <a:lnTo>
                      <a:pt x="569" y="2582"/>
                    </a:lnTo>
                    <a:lnTo>
                      <a:pt x="544" y="2640"/>
                    </a:lnTo>
                    <a:lnTo>
                      <a:pt x="527" y="2699"/>
                    </a:lnTo>
                    <a:lnTo>
                      <a:pt x="502" y="2757"/>
                    </a:lnTo>
                    <a:lnTo>
                      <a:pt x="477" y="2816"/>
                    </a:lnTo>
                    <a:lnTo>
                      <a:pt x="452" y="2874"/>
                    </a:lnTo>
                    <a:lnTo>
                      <a:pt x="435" y="2941"/>
                    </a:lnTo>
                    <a:lnTo>
                      <a:pt x="418" y="3000"/>
                    </a:lnTo>
                    <a:lnTo>
                      <a:pt x="393" y="3058"/>
                    </a:lnTo>
                    <a:lnTo>
                      <a:pt x="377" y="3117"/>
                    </a:lnTo>
                    <a:lnTo>
                      <a:pt x="360" y="3175"/>
                    </a:lnTo>
                    <a:lnTo>
                      <a:pt x="343" y="3233"/>
                    </a:lnTo>
                    <a:lnTo>
                      <a:pt x="326" y="3300"/>
                    </a:lnTo>
                    <a:lnTo>
                      <a:pt x="310" y="3359"/>
                    </a:lnTo>
                    <a:lnTo>
                      <a:pt x="301" y="3417"/>
                    </a:lnTo>
                    <a:lnTo>
                      <a:pt x="285" y="3476"/>
                    </a:lnTo>
                    <a:lnTo>
                      <a:pt x="276" y="3543"/>
                    </a:lnTo>
                    <a:lnTo>
                      <a:pt x="260" y="3601"/>
                    </a:lnTo>
                    <a:lnTo>
                      <a:pt x="251" y="3660"/>
                    </a:lnTo>
                    <a:lnTo>
                      <a:pt x="243" y="3718"/>
                    </a:lnTo>
                    <a:lnTo>
                      <a:pt x="235" y="3785"/>
                    </a:lnTo>
                    <a:lnTo>
                      <a:pt x="226" y="3843"/>
                    </a:lnTo>
                    <a:lnTo>
                      <a:pt x="226" y="3902"/>
                    </a:lnTo>
                    <a:lnTo>
                      <a:pt x="226" y="3960"/>
                    </a:lnTo>
                    <a:lnTo>
                      <a:pt x="226" y="3969"/>
                    </a:lnTo>
                    <a:lnTo>
                      <a:pt x="218" y="4027"/>
                    </a:lnTo>
                    <a:lnTo>
                      <a:pt x="218" y="4052"/>
                    </a:lnTo>
                    <a:lnTo>
                      <a:pt x="218" y="4086"/>
                    </a:lnTo>
                    <a:lnTo>
                      <a:pt x="218" y="4111"/>
                    </a:lnTo>
                    <a:lnTo>
                      <a:pt x="218" y="4144"/>
                    </a:lnTo>
                    <a:lnTo>
                      <a:pt x="218" y="4177"/>
                    </a:lnTo>
                    <a:lnTo>
                      <a:pt x="218" y="4203"/>
                    </a:lnTo>
                    <a:lnTo>
                      <a:pt x="218" y="4503"/>
                    </a:lnTo>
                    <a:lnTo>
                      <a:pt x="218" y="4537"/>
                    </a:lnTo>
                    <a:lnTo>
                      <a:pt x="218" y="4562"/>
                    </a:lnTo>
                    <a:lnTo>
                      <a:pt x="218" y="4595"/>
                    </a:lnTo>
                    <a:lnTo>
                      <a:pt x="218" y="4620"/>
                    </a:lnTo>
                    <a:lnTo>
                      <a:pt x="218" y="4654"/>
                    </a:lnTo>
                    <a:lnTo>
                      <a:pt x="218" y="4679"/>
                    </a:lnTo>
                    <a:lnTo>
                      <a:pt x="218" y="4712"/>
                    </a:lnTo>
                    <a:lnTo>
                      <a:pt x="218" y="4737"/>
                    </a:lnTo>
                    <a:lnTo>
                      <a:pt x="218" y="4771"/>
                    </a:lnTo>
                    <a:lnTo>
                      <a:pt x="218" y="4796"/>
                    </a:lnTo>
                    <a:lnTo>
                      <a:pt x="168" y="4879"/>
                    </a:lnTo>
                    <a:lnTo>
                      <a:pt x="84" y="4829"/>
                    </a:lnTo>
                    <a:lnTo>
                      <a:pt x="76" y="4796"/>
                    </a:lnTo>
                    <a:lnTo>
                      <a:pt x="67" y="4771"/>
                    </a:lnTo>
                    <a:lnTo>
                      <a:pt x="59" y="4737"/>
                    </a:lnTo>
                    <a:lnTo>
                      <a:pt x="51" y="4712"/>
                    </a:lnTo>
                    <a:lnTo>
                      <a:pt x="42" y="4679"/>
                    </a:lnTo>
                    <a:lnTo>
                      <a:pt x="34" y="4645"/>
                    </a:lnTo>
                    <a:lnTo>
                      <a:pt x="26" y="4620"/>
                    </a:lnTo>
                    <a:lnTo>
                      <a:pt x="17" y="4587"/>
                    </a:lnTo>
                    <a:lnTo>
                      <a:pt x="17" y="4553"/>
                    </a:lnTo>
                    <a:lnTo>
                      <a:pt x="9" y="4520"/>
                    </a:lnTo>
                    <a:lnTo>
                      <a:pt x="1" y="4495"/>
                    </a:lnTo>
                    <a:lnTo>
                      <a:pt x="1" y="4462"/>
                    </a:lnTo>
                    <a:lnTo>
                      <a:pt x="1" y="4428"/>
                    </a:lnTo>
                    <a:lnTo>
                      <a:pt x="1" y="4395"/>
                    </a:lnTo>
                    <a:lnTo>
                      <a:pt x="1" y="4370"/>
                    </a:lnTo>
                    <a:lnTo>
                      <a:pt x="1" y="4336"/>
                    </a:lnTo>
                    <a:lnTo>
                      <a:pt x="1" y="4303"/>
                    </a:lnTo>
                    <a:lnTo>
                      <a:pt x="1" y="4269"/>
                    </a:lnTo>
                    <a:lnTo>
                      <a:pt x="1" y="4244"/>
                    </a:lnTo>
                    <a:lnTo>
                      <a:pt x="1" y="4211"/>
                    </a:lnTo>
                    <a:lnTo>
                      <a:pt x="1" y="4177"/>
                    </a:lnTo>
                    <a:lnTo>
                      <a:pt x="1" y="4144"/>
                    </a:lnTo>
                    <a:lnTo>
                      <a:pt x="1" y="4111"/>
                    </a:lnTo>
                    <a:lnTo>
                      <a:pt x="1" y="4086"/>
                    </a:lnTo>
                    <a:lnTo>
                      <a:pt x="1" y="3952"/>
                    </a:lnTo>
                    <a:lnTo>
                      <a:pt x="1" y="3885"/>
                    </a:lnTo>
                    <a:lnTo>
                      <a:pt x="1" y="3827"/>
                    </a:lnTo>
                    <a:lnTo>
                      <a:pt x="9" y="3760"/>
                    </a:lnTo>
                    <a:lnTo>
                      <a:pt x="17" y="3693"/>
                    </a:lnTo>
                    <a:lnTo>
                      <a:pt x="26" y="3626"/>
                    </a:lnTo>
                    <a:lnTo>
                      <a:pt x="34" y="3568"/>
                    </a:lnTo>
                    <a:lnTo>
                      <a:pt x="42" y="3501"/>
                    </a:lnTo>
                    <a:lnTo>
                      <a:pt x="59" y="3434"/>
                    </a:lnTo>
                    <a:lnTo>
                      <a:pt x="67" y="3367"/>
                    </a:lnTo>
                    <a:lnTo>
                      <a:pt x="84" y="3309"/>
                    </a:lnTo>
                    <a:lnTo>
                      <a:pt x="101" y="3242"/>
                    </a:lnTo>
                    <a:lnTo>
                      <a:pt x="118" y="3175"/>
                    </a:lnTo>
                    <a:lnTo>
                      <a:pt x="126" y="3108"/>
                    </a:lnTo>
                    <a:lnTo>
                      <a:pt x="151" y="3050"/>
                    </a:lnTo>
                    <a:lnTo>
                      <a:pt x="168" y="2983"/>
                    </a:lnTo>
                    <a:lnTo>
                      <a:pt x="184" y="2924"/>
                    </a:lnTo>
                    <a:lnTo>
                      <a:pt x="209" y="2858"/>
                    </a:lnTo>
                    <a:lnTo>
                      <a:pt x="226" y="2791"/>
                    </a:lnTo>
                    <a:lnTo>
                      <a:pt x="251" y="2732"/>
                    </a:lnTo>
                    <a:lnTo>
                      <a:pt x="276" y="2665"/>
                    </a:lnTo>
                    <a:lnTo>
                      <a:pt x="301" y="2607"/>
                    </a:lnTo>
                    <a:lnTo>
                      <a:pt x="326" y="2540"/>
                    </a:lnTo>
                    <a:lnTo>
                      <a:pt x="351" y="2482"/>
                    </a:lnTo>
                    <a:lnTo>
                      <a:pt x="377" y="2423"/>
                    </a:lnTo>
                    <a:lnTo>
                      <a:pt x="402" y="2356"/>
                    </a:lnTo>
                    <a:lnTo>
                      <a:pt x="427" y="2298"/>
                    </a:lnTo>
                    <a:lnTo>
                      <a:pt x="460" y="2239"/>
                    </a:lnTo>
                    <a:lnTo>
                      <a:pt x="485" y="2181"/>
                    </a:lnTo>
                    <a:lnTo>
                      <a:pt x="519" y="2122"/>
                    </a:lnTo>
                    <a:lnTo>
                      <a:pt x="552" y="2064"/>
                    </a:lnTo>
                    <a:lnTo>
                      <a:pt x="577" y="2005"/>
                    </a:lnTo>
                    <a:lnTo>
                      <a:pt x="610" y="1947"/>
                    </a:lnTo>
                    <a:lnTo>
                      <a:pt x="644" y="1888"/>
                    </a:lnTo>
                    <a:lnTo>
                      <a:pt x="677" y="1830"/>
                    </a:lnTo>
                    <a:lnTo>
                      <a:pt x="711" y="1772"/>
                    </a:lnTo>
                    <a:lnTo>
                      <a:pt x="752" y="1721"/>
                    </a:lnTo>
                    <a:lnTo>
                      <a:pt x="786" y="1663"/>
                    </a:lnTo>
                    <a:lnTo>
                      <a:pt x="819" y="1613"/>
                    </a:lnTo>
                    <a:lnTo>
                      <a:pt x="861" y="1554"/>
                    </a:lnTo>
                    <a:lnTo>
                      <a:pt x="894" y="1504"/>
                    </a:lnTo>
                    <a:lnTo>
                      <a:pt x="936" y="1446"/>
                    </a:lnTo>
                    <a:lnTo>
                      <a:pt x="970" y="1396"/>
                    </a:lnTo>
                    <a:lnTo>
                      <a:pt x="1011" y="1345"/>
                    </a:lnTo>
                    <a:lnTo>
                      <a:pt x="1053" y="1295"/>
                    </a:lnTo>
                    <a:lnTo>
                      <a:pt x="1087" y="1245"/>
                    </a:lnTo>
                    <a:lnTo>
                      <a:pt x="1128" y="1195"/>
                    </a:lnTo>
                    <a:lnTo>
                      <a:pt x="1170" y="1145"/>
                    </a:lnTo>
                    <a:lnTo>
                      <a:pt x="1212" y="1103"/>
                    </a:lnTo>
                    <a:lnTo>
                      <a:pt x="1254" y="1053"/>
                    </a:lnTo>
                    <a:lnTo>
                      <a:pt x="1295" y="1011"/>
                    </a:lnTo>
                    <a:lnTo>
                      <a:pt x="1354" y="953"/>
                    </a:lnTo>
                    <a:lnTo>
                      <a:pt x="1421" y="886"/>
                    </a:lnTo>
                    <a:lnTo>
                      <a:pt x="1463" y="844"/>
                    </a:lnTo>
                    <a:lnTo>
                      <a:pt x="1504" y="802"/>
                    </a:lnTo>
                    <a:lnTo>
                      <a:pt x="1546" y="761"/>
                    </a:lnTo>
                    <a:lnTo>
                      <a:pt x="1588" y="711"/>
                    </a:lnTo>
                    <a:lnTo>
                      <a:pt x="1638" y="660"/>
                    </a:lnTo>
                    <a:lnTo>
                      <a:pt x="1688" y="619"/>
                    </a:lnTo>
                    <a:lnTo>
                      <a:pt x="1747" y="569"/>
                    </a:lnTo>
                    <a:lnTo>
                      <a:pt x="1797" y="518"/>
                    </a:lnTo>
                    <a:lnTo>
                      <a:pt x="1830" y="493"/>
                    </a:lnTo>
                    <a:lnTo>
                      <a:pt x="1855" y="468"/>
                    </a:lnTo>
                    <a:lnTo>
                      <a:pt x="1889" y="443"/>
                    </a:lnTo>
                    <a:lnTo>
                      <a:pt x="1914" y="418"/>
                    </a:lnTo>
                    <a:lnTo>
                      <a:pt x="1947" y="393"/>
                    </a:lnTo>
                    <a:lnTo>
                      <a:pt x="1972" y="376"/>
                    </a:lnTo>
                    <a:lnTo>
                      <a:pt x="2006" y="351"/>
                    </a:lnTo>
                    <a:lnTo>
                      <a:pt x="2039" y="326"/>
                    </a:lnTo>
                    <a:lnTo>
                      <a:pt x="2064" y="301"/>
                    </a:lnTo>
                    <a:lnTo>
                      <a:pt x="2097" y="276"/>
                    </a:lnTo>
                    <a:lnTo>
                      <a:pt x="2131" y="259"/>
                    </a:lnTo>
                    <a:lnTo>
                      <a:pt x="2164" y="234"/>
                    </a:lnTo>
                    <a:lnTo>
                      <a:pt x="2189" y="218"/>
                    </a:lnTo>
                    <a:lnTo>
                      <a:pt x="2223" y="193"/>
                    </a:lnTo>
                    <a:lnTo>
                      <a:pt x="2256" y="176"/>
                    </a:lnTo>
                    <a:lnTo>
                      <a:pt x="2290" y="151"/>
                    </a:lnTo>
                    <a:lnTo>
                      <a:pt x="2323" y="134"/>
                    </a:lnTo>
                    <a:lnTo>
                      <a:pt x="2356" y="117"/>
                    </a:lnTo>
                    <a:lnTo>
                      <a:pt x="2390" y="101"/>
                    </a:lnTo>
                    <a:lnTo>
                      <a:pt x="2423" y="84"/>
                    </a:lnTo>
                    <a:lnTo>
                      <a:pt x="2448" y="76"/>
                    </a:lnTo>
                    <a:lnTo>
                      <a:pt x="2457" y="76"/>
                    </a:lnTo>
                    <a:lnTo>
                      <a:pt x="2490" y="59"/>
                    </a:lnTo>
                    <a:lnTo>
                      <a:pt x="2524" y="42"/>
                    </a:lnTo>
                    <a:lnTo>
                      <a:pt x="2557" y="34"/>
                    </a:lnTo>
                    <a:lnTo>
                      <a:pt x="2590" y="17"/>
                    </a:lnTo>
                    <a:lnTo>
                      <a:pt x="2624" y="9"/>
                    </a:lnTo>
                    <a:lnTo>
                      <a:pt x="2657" y="0"/>
                    </a:lnTo>
                    <a:lnTo>
                      <a:pt x="2674" y="0"/>
                    </a:lnTo>
                    <a:lnTo>
                      <a:pt x="2699" y="0"/>
                    </a:lnTo>
                    <a:lnTo>
                      <a:pt x="2716" y="0"/>
                    </a:lnTo>
                    <a:lnTo>
                      <a:pt x="2732" y="0"/>
                    </a:lnTo>
                    <a:lnTo>
                      <a:pt x="2749" y="0"/>
                    </a:lnTo>
                    <a:lnTo>
                      <a:pt x="2766" y="0"/>
                    </a:lnTo>
                    <a:lnTo>
                      <a:pt x="2891" y="0"/>
                    </a:lnTo>
                    <a:lnTo>
                      <a:pt x="2908" y="0"/>
                    </a:lnTo>
                    <a:lnTo>
                      <a:pt x="2925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83" y="0"/>
                    </a:lnTo>
                    <a:lnTo>
                      <a:pt x="3000" y="0"/>
                    </a:lnTo>
                    <a:lnTo>
                      <a:pt x="3016" y="9"/>
                    </a:lnTo>
                    <a:lnTo>
                      <a:pt x="3033" y="17"/>
                    </a:lnTo>
                    <a:lnTo>
                      <a:pt x="3050" y="17"/>
                    </a:lnTo>
                    <a:lnTo>
                      <a:pt x="3067" y="26"/>
                    </a:lnTo>
                    <a:lnTo>
                      <a:pt x="3083" y="34"/>
                    </a:lnTo>
                    <a:lnTo>
                      <a:pt x="3100" y="42"/>
                    </a:lnTo>
                    <a:lnTo>
                      <a:pt x="3117" y="51"/>
                    </a:lnTo>
                    <a:lnTo>
                      <a:pt x="3142" y="67"/>
                    </a:lnTo>
                    <a:lnTo>
                      <a:pt x="3158" y="84"/>
                    </a:lnTo>
                    <a:lnTo>
                      <a:pt x="3184" y="92"/>
                    </a:lnTo>
                    <a:lnTo>
                      <a:pt x="3200" y="109"/>
                    </a:lnTo>
                    <a:lnTo>
                      <a:pt x="3225" y="126"/>
                    </a:lnTo>
                    <a:lnTo>
                      <a:pt x="3242" y="142"/>
                    </a:lnTo>
                    <a:lnTo>
                      <a:pt x="3259" y="159"/>
                    </a:lnTo>
                    <a:lnTo>
                      <a:pt x="3275" y="176"/>
                    </a:lnTo>
                    <a:lnTo>
                      <a:pt x="3292" y="193"/>
                    </a:lnTo>
                    <a:lnTo>
                      <a:pt x="3309" y="218"/>
                    </a:lnTo>
                    <a:lnTo>
                      <a:pt x="3326" y="234"/>
                    </a:lnTo>
                    <a:lnTo>
                      <a:pt x="3342" y="251"/>
                    </a:lnTo>
                    <a:lnTo>
                      <a:pt x="3351" y="276"/>
                    </a:lnTo>
                    <a:lnTo>
                      <a:pt x="3367" y="293"/>
                    </a:lnTo>
                    <a:lnTo>
                      <a:pt x="3376" y="318"/>
                    </a:lnTo>
                    <a:lnTo>
                      <a:pt x="3392" y="335"/>
                    </a:lnTo>
                    <a:lnTo>
                      <a:pt x="3401" y="360"/>
                    </a:lnTo>
                    <a:lnTo>
                      <a:pt x="3409" y="385"/>
                    </a:lnTo>
                    <a:lnTo>
                      <a:pt x="3417" y="401"/>
                    </a:lnTo>
                    <a:lnTo>
                      <a:pt x="3426" y="427"/>
                    </a:lnTo>
                    <a:lnTo>
                      <a:pt x="3434" y="452"/>
                    </a:lnTo>
                    <a:lnTo>
                      <a:pt x="3442" y="477"/>
                    </a:lnTo>
                    <a:lnTo>
                      <a:pt x="3451" y="493"/>
                    </a:lnTo>
                    <a:lnTo>
                      <a:pt x="3459" y="518"/>
                    </a:lnTo>
                    <a:lnTo>
                      <a:pt x="3459" y="543"/>
                    </a:lnTo>
                    <a:lnTo>
                      <a:pt x="3459" y="569"/>
                    </a:lnTo>
                    <a:lnTo>
                      <a:pt x="3459" y="594"/>
                    </a:lnTo>
                    <a:lnTo>
                      <a:pt x="3459" y="619"/>
                    </a:lnTo>
                    <a:lnTo>
                      <a:pt x="3459" y="644"/>
                    </a:lnTo>
                    <a:lnTo>
                      <a:pt x="3459" y="669"/>
                    </a:lnTo>
                    <a:lnTo>
                      <a:pt x="3459" y="694"/>
                    </a:lnTo>
                    <a:lnTo>
                      <a:pt x="3459" y="719"/>
                    </a:lnTo>
                    <a:lnTo>
                      <a:pt x="3459" y="744"/>
                    </a:lnTo>
                    <a:lnTo>
                      <a:pt x="3459" y="970"/>
                    </a:lnTo>
                    <a:lnTo>
                      <a:pt x="3459" y="995"/>
                    </a:lnTo>
                    <a:lnTo>
                      <a:pt x="3459" y="1020"/>
                    </a:lnTo>
                    <a:lnTo>
                      <a:pt x="3459" y="1078"/>
                    </a:lnTo>
                    <a:lnTo>
                      <a:pt x="3451" y="1128"/>
                    </a:lnTo>
                    <a:lnTo>
                      <a:pt x="3442" y="1178"/>
                    </a:lnTo>
                    <a:lnTo>
                      <a:pt x="3434" y="1229"/>
                    </a:lnTo>
                    <a:lnTo>
                      <a:pt x="3426" y="1287"/>
                    </a:lnTo>
                    <a:lnTo>
                      <a:pt x="3409" y="1337"/>
                    </a:lnTo>
                    <a:lnTo>
                      <a:pt x="3401" y="1396"/>
                    </a:lnTo>
                    <a:lnTo>
                      <a:pt x="3384" y="1446"/>
                    </a:lnTo>
                    <a:lnTo>
                      <a:pt x="3376" y="1496"/>
                    </a:lnTo>
                    <a:lnTo>
                      <a:pt x="3359" y="1554"/>
                    </a:lnTo>
                    <a:lnTo>
                      <a:pt x="3342" y="1604"/>
                    </a:lnTo>
                    <a:lnTo>
                      <a:pt x="3326" y="1663"/>
                    </a:lnTo>
                    <a:lnTo>
                      <a:pt x="3309" y="1713"/>
                    </a:lnTo>
                    <a:lnTo>
                      <a:pt x="3292" y="1763"/>
                    </a:lnTo>
                    <a:lnTo>
                      <a:pt x="3275" y="1813"/>
                    </a:lnTo>
                    <a:lnTo>
                      <a:pt x="3259" y="1872"/>
                    </a:lnTo>
                    <a:lnTo>
                      <a:pt x="3242" y="1922"/>
                    </a:lnTo>
                    <a:lnTo>
                      <a:pt x="3217" y="1972"/>
                    </a:lnTo>
                    <a:lnTo>
                      <a:pt x="3200" y="2022"/>
                    </a:lnTo>
                    <a:lnTo>
                      <a:pt x="3184" y="2072"/>
                    </a:lnTo>
                    <a:lnTo>
                      <a:pt x="3167" y="2122"/>
                    </a:lnTo>
                    <a:lnTo>
                      <a:pt x="3142" y="2164"/>
                    </a:lnTo>
                    <a:lnTo>
                      <a:pt x="3125" y="2214"/>
                    </a:lnTo>
                    <a:lnTo>
                      <a:pt x="3100" y="2264"/>
                    </a:lnTo>
                    <a:lnTo>
                      <a:pt x="3083" y="2306"/>
                    </a:lnTo>
                    <a:lnTo>
                      <a:pt x="3067" y="2356"/>
                    </a:lnTo>
                    <a:lnTo>
                      <a:pt x="3041" y="2415"/>
                    </a:lnTo>
                    <a:lnTo>
                      <a:pt x="3025" y="2440"/>
                    </a:lnTo>
                    <a:lnTo>
                      <a:pt x="2991" y="2523"/>
                    </a:lnTo>
                    <a:lnTo>
                      <a:pt x="2950" y="2599"/>
                    </a:lnTo>
                    <a:lnTo>
                      <a:pt x="2916" y="2665"/>
                    </a:lnTo>
                    <a:lnTo>
                      <a:pt x="2891" y="2732"/>
                    </a:lnTo>
                    <a:lnTo>
                      <a:pt x="2858" y="2791"/>
                    </a:lnTo>
                    <a:lnTo>
                      <a:pt x="2833" y="2841"/>
                    </a:lnTo>
                    <a:lnTo>
                      <a:pt x="2808" y="2883"/>
                    </a:lnTo>
                    <a:lnTo>
                      <a:pt x="2791" y="2924"/>
                    </a:lnTo>
                    <a:lnTo>
                      <a:pt x="2766" y="2966"/>
                    </a:lnTo>
                    <a:lnTo>
                      <a:pt x="2749" y="3000"/>
                    </a:lnTo>
                    <a:lnTo>
                      <a:pt x="2724" y="3041"/>
                    </a:lnTo>
                    <a:lnTo>
                      <a:pt x="2682" y="3117"/>
                    </a:lnTo>
                    <a:lnTo>
                      <a:pt x="2640" y="3192"/>
                    </a:lnTo>
                    <a:lnTo>
                      <a:pt x="2549" y="3342"/>
                    </a:lnTo>
                    <a:lnTo>
                      <a:pt x="2507" y="3417"/>
                    </a:lnTo>
                    <a:lnTo>
                      <a:pt x="2482" y="3467"/>
                    </a:lnTo>
                    <a:lnTo>
                      <a:pt x="2524" y="3426"/>
                    </a:lnTo>
                    <a:lnTo>
                      <a:pt x="2532" y="3417"/>
                    </a:lnTo>
                    <a:lnTo>
                      <a:pt x="2657" y="3309"/>
                    </a:lnTo>
                    <a:lnTo>
                      <a:pt x="2732" y="3242"/>
                    </a:lnTo>
                    <a:lnTo>
                      <a:pt x="2799" y="3183"/>
                    </a:lnTo>
                    <a:lnTo>
                      <a:pt x="2866" y="3125"/>
                    </a:lnTo>
                    <a:lnTo>
                      <a:pt x="2941" y="3066"/>
                    </a:lnTo>
                    <a:lnTo>
                      <a:pt x="3008" y="3000"/>
                    </a:lnTo>
                    <a:lnTo>
                      <a:pt x="3083" y="2941"/>
                    </a:lnTo>
                    <a:lnTo>
                      <a:pt x="3150" y="2883"/>
                    </a:lnTo>
                    <a:lnTo>
                      <a:pt x="3225" y="2824"/>
                    </a:lnTo>
                    <a:lnTo>
                      <a:pt x="3300" y="2766"/>
                    </a:lnTo>
                    <a:lnTo>
                      <a:pt x="3367" y="2707"/>
                    </a:lnTo>
                    <a:lnTo>
                      <a:pt x="3442" y="2657"/>
                    </a:lnTo>
                    <a:lnTo>
                      <a:pt x="3518" y="2599"/>
                    </a:lnTo>
                    <a:lnTo>
                      <a:pt x="3593" y="2540"/>
                    </a:lnTo>
                    <a:lnTo>
                      <a:pt x="3635" y="2515"/>
                    </a:lnTo>
                    <a:lnTo>
                      <a:pt x="3668" y="2490"/>
                    </a:lnTo>
                    <a:lnTo>
                      <a:pt x="3710" y="2465"/>
                    </a:lnTo>
                    <a:lnTo>
                      <a:pt x="3743" y="2431"/>
                    </a:lnTo>
                    <a:lnTo>
                      <a:pt x="3752" y="2431"/>
                    </a:lnTo>
                    <a:lnTo>
                      <a:pt x="3785" y="2406"/>
                    </a:lnTo>
                    <a:lnTo>
                      <a:pt x="3827" y="2381"/>
                    </a:lnTo>
                    <a:lnTo>
                      <a:pt x="3860" y="2356"/>
                    </a:lnTo>
                    <a:lnTo>
                      <a:pt x="3902" y="2331"/>
                    </a:lnTo>
                    <a:lnTo>
                      <a:pt x="3944" y="2306"/>
                    </a:lnTo>
                    <a:lnTo>
                      <a:pt x="3977" y="2281"/>
                    </a:lnTo>
                    <a:lnTo>
                      <a:pt x="4019" y="2256"/>
                    </a:lnTo>
                    <a:lnTo>
                      <a:pt x="4061" y="2231"/>
                    </a:lnTo>
                    <a:lnTo>
                      <a:pt x="4102" y="2206"/>
                    </a:lnTo>
                    <a:lnTo>
                      <a:pt x="4144" y="2181"/>
                    </a:lnTo>
                    <a:lnTo>
                      <a:pt x="4178" y="2164"/>
                    </a:lnTo>
                    <a:lnTo>
                      <a:pt x="4219" y="2139"/>
                    </a:lnTo>
                    <a:lnTo>
                      <a:pt x="4261" y="2114"/>
                    </a:lnTo>
                    <a:lnTo>
                      <a:pt x="4303" y="2097"/>
                    </a:lnTo>
                    <a:lnTo>
                      <a:pt x="4345" y="2072"/>
                    </a:lnTo>
                    <a:lnTo>
                      <a:pt x="4386" y="2047"/>
                    </a:lnTo>
                    <a:lnTo>
                      <a:pt x="4428" y="2031"/>
                    </a:lnTo>
                    <a:lnTo>
                      <a:pt x="4478" y="2005"/>
                    </a:lnTo>
                    <a:lnTo>
                      <a:pt x="4520" y="1989"/>
                    </a:lnTo>
                    <a:lnTo>
                      <a:pt x="4562" y="1972"/>
                    </a:lnTo>
                    <a:lnTo>
                      <a:pt x="4604" y="1947"/>
                    </a:lnTo>
                    <a:lnTo>
                      <a:pt x="4645" y="1930"/>
                    </a:lnTo>
                    <a:lnTo>
                      <a:pt x="4696" y="1914"/>
                    </a:lnTo>
                    <a:lnTo>
                      <a:pt x="4737" y="1897"/>
                    </a:lnTo>
                    <a:lnTo>
                      <a:pt x="4779" y="1880"/>
                    </a:lnTo>
                    <a:lnTo>
                      <a:pt x="4829" y="1863"/>
                    </a:lnTo>
                    <a:lnTo>
                      <a:pt x="4863" y="1847"/>
                    </a:lnTo>
                    <a:lnTo>
                      <a:pt x="4913" y="1830"/>
                    </a:lnTo>
                    <a:lnTo>
                      <a:pt x="4971" y="1805"/>
                    </a:lnTo>
                    <a:lnTo>
                      <a:pt x="5013" y="1797"/>
                    </a:lnTo>
                    <a:lnTo>
                      <a:pt x="5046" y="1788"/>
                    </a:lnTo>
                    <a:lnTo>
                      <a:pt x="5088" y="1772"/>
                    </a:lnTo>
                    <a:lnTo>
                      <a:pt x="5130" y="1763"/>
                    </a:lnTo>
                    <a:lnTo>
                      <a:pt x="5147" y="1763"/>
                    </a:lnTo>
                    <a:lnTo>
                      <a:pt x="5180" y="1755"/>
                    </a:lnTo>
                    <a:lnTo>
                      <a:pt x="5222" y="1738"/>
                    </a:lnTo>
                    <a:lnTo>
                      <a:pt x="5272" y="1730"/>
                    </a:lnTo>
                    <a:lnTo>
                      <a:pt x="5322" y="1713"/>
                    </a:lnTo>
                    <a:lnTo>
                      <a:pt x="5364" y="1705"/>
                    </a:lnTo>
                    <a:lnTo>
                      <a:pt x="5414" y="1696"/>
                    </a:lnTo>
                    <a:lnTo>
                      <a:pt x="5464" y="1688"/>
                    </a:lnTo>
                    <a:lnTo>
                      <a:pt x="5489" y="1688"/>
                    </a:lnTo>
                    <a:lnTo>
                      <a:pt x="5514" y="1688"/>
                    </a:lnTo>
                    <a:lnTo>
                      <a:pt x="5539" y="1688"/>
                    </a:lnTo>
                    <a:lnTo>
                      <a:pt x="5564" y="1688"/>
                    </a:lnTo>
                    <a:lnTo>
                      <a:pt x="5589" y="1688"/>
                    </a:lnTo>
                    <a:lnTo>
                      <a:pt x="5615" y="1688"/>
                    </a:lnTo>
                    <a:lnTo>
                      <a:pt x="5640" y="1688"/>
                    </a:lnTo>
                    <a:lnTo>
                      <a:pt x="5782" y="1688"/>
                    </a:lnTo>
                    <a:lnTo>
                      <a:pt x="5798" y="1688"/>
                    </a:lnTo>
                    <a:lnTo>
                      <a:pt x="5823" y="1688"/>
                    </a:lnTo>
                    <a:lnTo>
                      <a:pt x="5848" y="1688"/>
                    </a:lnTo>
                    <a:lnTo>
                      <a:pt x="5865" y="1688"/>
                    </a:lnTo>
                    <a:lnTo>
                      <a:pt x="5890" y="1688"/>
                    </a:lnTo>
                    <a:lnTo>
                      <a:pt x="5907" y="1696"/>
                    </a:lnTo>
                    <a:lnTo>
                      <a:pt x="5932" y="1705"/>
                    </a:lnTo>
                    <a:lnTo>
                      <a:pt x="5949" y="1713"/>
                    </a:lnTo>
                    <a:lnTo>
                      <a:pt x="5974" y="1730"/>
                    </a:lnTo>
                    <a:lnTo>
                      <a:pt x="5982" y="1738"/>
                    </a:lnTo>
                    <a:lnTo>
                      <a:pt x="5990" y="1746"/>
                    </a:lnTo>
                    <a:lnTo>
                      <a:pt x="5999" y="1746"/>
                    </a:lnTo>
                    <a:lnTo>
                      <a:pt x="6007" y="1755"/>
                    </a:lnTo>
                    <a:lnTo>
                      <a:pt x="6016" y="1763"/>
                    </a:lnTo>
                    <a:lnTo>
                      <a:pt x="6024" y="1772"/>
                    </a:lnTo>
                    <a:lnTo>
                      <a:pt x="6032" y="1780"/>
                    </a:lnTo>
                    <a:lnTo>
                      <a:pt x="6041" y="1797"/>
                    </a:lnTo>
                    <a:lnTo>
                      <a:pt x="6049" y="1805"/>
                    </a:lnTo>
                    <a:lnTo>
                      <a:pt x="6057" y="1813"/>
                    </a:lnTo>
                    <a:lnTo>
                      <a:pt x="6066" y="1822"/>
                    </a:lnTo>
                    <a:lnTo>
                      <a:pt x="6066" y="1838"/>
                    </a:lnTo>
                    <a:lnTo>
                      <a:pt x="6074" y="1847"/>
                    </a:lnTo>
                    <a:lnTo>
                      <a:pt x="6074" y="1855"/>
                    </a:lnTo>
                    <a:lnTo>
                      <a:pt x="6074" y="1872"/>
                    </a:lnTo>
                    <a:lnTo>
                      <a:pt x="6074" y="1880"/>
                    </a:lnTo>
                    <a:lnTo>
                      <a:pt x="6082" y="1905"/>
                    </a:lnTo>
                    <a:lnTo>
                      <a:pt x="6091" y="1939"/>
                    </a:lnTo>
                    <a:lnTo>
                      <a:pt x="6091" y="1964"/>
                    </a:lnTo>
                    <a:lnTo>
                      <a:pt x="6099" y="1989"/>
                    </a:lnTo>
                    <a:lnTo>
                      <a:pt x="6099" y="2014"/>
                    </a:lnTo>
                    <a:lnTo>
                      <a:pt x="6099" y="2047"/>
                    </a:lnTo>
                    <a:lnTo>
                      <a:pt x="6099" y="2072"/>
                    </a:lnTo>
                    <a:lnTo>
                      <a:pt x="6099" y="2097"/>
                    </a:lnTo>
                    <a:lnTo>
                      <a:pt x="6099" y="2231"/>
                    </a:lnTo>
                    <a:lnTo>
                      <a:pt x="6099" y="2256"/>
                    </a:lnTo>
                    <a:lnTo>
                      <a:pt x="6099" y="2281"/>
                    </a:lnTo>
                    <a:lnTo>
                      <a:pt x="6099" y="2315"/>
                    </a:lnTo>
                    <a:lnTo>
                      <a:pt x="6099" y="2340"/>
                    </a:lnTo>
                    <a:lnTo>
                      <a:pt x="6099" y="2365"/>
                    </a:lnTo>
                    <a:lnTo>
                      <a:pt x="6099" y="2390"/>
                    </a:lnTo>
                    <a:lnTo>
                      <a:pt x="6091" y="2415"/>
                    </a:lnTo>
                    <a:lnTo>
                      <a:pt x="6091" y="2440"/>
                    </a:lnTo>
                    <a:lnTo>
                      <a:pt x="6082" y="2465"/>
                    </a:lnTo>
                    <a:lnTo>
                      <a:pt x="6074" y="2490"/>
                    </a:lnTo>
                    <a:lnTo>
                      <a:pt x="6066" y="2523"/>
                    </a:lnTo>
                    <a:lnTo>
                      <a:pt x="6057" y="2548"/>
                    </a:lnTo>
                    <a:lnTo>
                      <a:pt x="6049" y="2574"/>
                    </a:lnTo>
                    <a:lnTo>
                      <a:pt x="6041" y="2599"/>
                    </a:lnTo>
                    <a:lnTo>
                      <a:pt x="6032" y="2624"/>
                    </a:lnTo>
                    <a:lnTo>
                      <a:pt x="6016" y="2649"/>
                    </a:lnTo>
                    <a:lnTo>
                      <a:pt x="6007" y="2674"/>
                    </a:lnTo>
                    <a:lnTo>
                      <a:pt x="5999" y="2699"/>
                    </a:lnTo>
                    <a:lnTo>
                      <a:pt x="5982" y="2724"/>
                    </a:lnTo>
                    <a:lnTo>
                      <a:pt x="5974" y="2749"/>
                    </a:lnTo>
                    <a:lnTo>
                      <a:pt x="5957" y="2732"/>
                    </a:lnTo>
                    <a:lnTo>
                      <a:pt x="5940" y="2757"/>
                    </a:lnTo>
                    <a:lnTo>
                      <a:pt x="5932" y="2782"/>
                    </a:lnTo>
                    <a:lnTo>
                      <a:pt x="5915" y="2807"/>
                    </a:lnTo>
                    <a:lnTo>
                      <a:pt x="5899" y="2832"/>
                    </a:lnTo>
                    <a:lnTo>
                      <a:pt x="5882" y="2849"/>
                    </a:lnTo>
                    <a:lnTo>
                      <a:pt x="5874" y="2874"/>
                    </a:lnTo>
                    <a:lnTo>
                      <a:pt x="5857" y="2899"/>
                    </a:lnTo>
                    <a:lnTo>
                      <a:pt x="5840" y="2924"/>
                    </a:lnTo>
                    <a:lnTo>
                      <a:pt x="5823" y="2949"/>
                    </a:lnTo>
                    <a:lnTo>
                      <a:pt x="5807" y="2975"/>
                    </a:lnTo>
                    <a:lnTo>
                      <a:pt x="5790" y="2991"/>
                    </a:lnTo>
                    <a:lnTo>
                      <a:pt x="5773" y="3016"/>
                    </a:lnTo>
                    <a:lnTo>
                      <a:pt x="5748" y="3050"/>
                    </a:lnTo>
                    <a:lnTo>
                      <a:pt x="5731" y="3066"/>
                    </a:lnTo>
                    <a:lnTo>
                      <a:pt x="5706" y="3091"/>
                    </a:lnTo>
                    <a:lnTo>
                      <a:pt x="5690" y="3117"/>
                    </a:lnTo>
                    <a:lnTo>
                      <a:pt x="5673" y="3133"/>
                    </a:lnTo>
                    <a:lnTo>
                      <a:pt x="5656" y="3158"/>
                    </a:lnTo>
                    <a:lnTo>
                      <a:pt x="5615" y="3200"/>
                    </a:lnTo>
                    <a:lnTo>
                      <a:pt x="5606" y="3208"/>
                    </a:lnTo>
                    <a:lnTo>
                      <a:pt x="5573" y="3250"/>
                    </a:lnTo>
                    <a:lnTo>
                      <a:pt x="5531" y="3292"/>
                    </a:lnTo>
                    <a:lnTo>
                      <a:pt x="5489" y="3334"/>
                    </a:lnTo>
                    <a:lnTo>
                      <a:pt x="5447" y="3376"/>
                    </a:lnTo>
                    <a:lnTo>
                      <a:pt x="5406" y="3417"/>
                    </a:lnTo>
                    <a:lnTo>
                      <a:pt x="5364" y="3459"/>
                    </a:lnTo>
                    <a:lnTo>
                      <a:pt x="5314" y="3501"/>
                    </a:lnTo>
                    <a:lnTo>
                      <a:pt x="5272" y="3543"/>
                    </a:lnTo>
                    <a:lnTo>
                      <a:pt x="5222" y="3576"/>
                    </a:lnTo>
                    <a:lnTo>
                      <a:pt x="5180" y="3618"/>
                    </a:lnTo>
                    <a:lnTo>
                      <a:pt x="5130" y="3660"/>
                    </a:lnTo>
                    <a:lnTo>
                      <a:pt x="5080" y="3693"/>
                    </a:lnTo>
                    <a:lnTo>
                      <a:pt x="5038" y="3735"/>
                    </a:lnTo>
                    <a:lnTo>
                      <a:pt x="4988" y="3768"/>
                    </a:lnTo>
                    <a:lnTo>
                      <a:pt x="4938" y="3810"/>
                    </a:lnTo>
                    <a:lnTo>
                      <a:pt x="4888" y="3843"/>
                    </a:lnTo>
                    <a:lnTo>
                      <a:pt x="4846" y="3877"/>
                    </a:lnTo>
                    <a:lnTo>
                      <a:pt x="4796" y="3910"/>
                    </a:lnTo>
                    <a:lnTo>
                      <a:pt x="4746" y="3944"/>
                    </a:lnTo>
                    <a:lnTo>
                      <a:pt x="4696" y="3977"/>
                    </a:lnTo>
                    <a:lnTo>
                      <a:pt x="4654" y="4010"/>
                    </a:lnTo>
                    <a:lnTo>
                      <a:pt x="4604" y="4044"/>
                    </a:lnTo>
                    <a:lnTo>
                      <a:pt x="4554" y="4069"/>
                    </a:lnTo>
                    <a:lnTo>
                      <a:pt x="4512" y="4102"/>
                    </a:lnTo>
                    <a:lnTo>
                      <a:pt x="4495" y="4111"/>
                    </a:lnTo>
                    <a:lnTo>
                      <a:pt x="4462" y="4136"/>
                    </a:lnTo>
                    <a:lnTo>
                      <a:pt x="4420" y="4161"/>
                    </a:lnTo>
                    <a:lnTo>
                      <a:pt x="4378" y="4186"/>
                    </a:lnTo>
                    <a:lnTo>
                      <a:pt x="4286" y="4244"/>
                    </a:lnTo>
                    <a:lnTo>
                      <a:pt x="4203" y="4294"/>
                    </a:lnTo>
                    <a:lnTo>
                      <a:pt x="4128" y="4336"/>
                    </a:lnTo>
                    <a:lnTo>
                      <a:pt x="4052" y="4386"/>
                    </a:lnTo>
                    <a:lnTo>
                      <a:pt x="3977" y="4420"/>
                    </a:lnTo>
                    <a:lnTo>
                      <a:pt x="3894" y="4478"/>
                    </a:lnTo>
                    <a:lnTo>
                      <a:pt x="3802" y="4528"/>
                    </a:lnTo>
                    <a:lnTo>
                      <a:pt x="3710" y="4578"/>
                    </a:lnTo>
                    <a:lnTo>
                      <a:pt x="3618" y="4629"/>
                    </a:lnTo>
                    <a:lnTo>
                      <a:pt x="3434" y="4729"/>
                    </a:lnTo>
                    <a:lnTo>
                      <a:pt x="3334" y="4787"/>
                    </a:lnTo>
                    <a:lnTo>
                      <a:pt x="3351" y="4779"/>
                    </a:lnTo>
                    <a:lnTo>
                      <a:pt x="3417" y="4762"/>
                    </a:lnTo>
                    <a:lnTo>
                      <a:pt x="3526" y="4729"/>
                    </a:lnTo>
                    <a:lnTo>
                      <a:pt x="3568" y="4721"/>
                    </a:lnTo>
                    <a:lnTo>
                      <a:pt x="3593" y="4712"/>
                    </a:lnTo>
                    <a:lnTo>
                      <a:pt x="3668" y="4754"/>
                    </a:lnTo>
                    <a:close/>
                    <a:moveTo>
                      <a:pt x="2674" y="4904"/>
                    </a:moveTo>
                    <a:lnTo>
                      <a:pt x="2666" y="4904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82" y="4913"/>
                    </a:lnTo>
                    <a:lnTo>
                      <a:pt x="2682" y="4913"/>
                    </a:lnTo>
                    <a:lnTo>
                      <a:pt x="2691" y="4913"/>
                    </a:lnTo>
                    <a:lnTo>
                      <a:pt x="2691" y="4913"/>
                    </a:lnTo>
                    <a:lnTo>
                      <a:pt x="2707" y="4913"/>
                    </a:lnTo>
                    <a:lnTo>
                      <a:pt x="2716" y="4913"/>
                    </a:lnTo>
                    <a:lnTo>
                      <a:pt x="2716" y="4904"/>
                    </a:lnTo>
                    <a:lnTo>
                      <a:pt x="2716" y="4929"/>
                    </a:lnTo>
                    <a:lnTo>
                      <a:pt x="2699" y="4913"/>
                    </a:lnTo>
                    <a:lnTo>
                      <a:pt x="2699" y="4913"/>
                    </a:lnTo>
                    <a:lnTo>
                      <a:pt x="2691" y="4904"/>
                    </a:lnTo>
                    <a:lnTo>
                      <a:pt x="2691" y="4904"/>
                    </a:lnTo>
                    <a:lnTo>
                      <a:pt x="2674" y="4896"/>
                    </a:lnTo>
                    <a:lnTo>
                      <a:pt x="2674" y="4904"/>
                    </a:lnTo>
                    <a:lnTo>
                      <a:pt x="2666" y="4896"/>
                    </a:lnTo>
                    <a:close/>
                    <a:moveTo>
                      <a:pt x="2707" y="4929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289112" y="9212163"/>
                <a:ext cx="397284" cy="310763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6300" extrusionOk="0">
                    <a:moveTo>
                      <a:pt x="6575" y="3251"/>
                    </a:moveTo>
                    <a:lnTo>
                      <a:pt x="6651" y="3251"/>
                    </a:lnTo>
                    <a:lnTo>
                      <a:pt x="6717" y="3251"/>
                    </a:lnTo>
                    <a:lnTo>
                      <a:pt x="6793" y="3251"/>
                    </a:lnTo>
                    <a:lnTo>
                      <a:pt x="6859" y="3251"/>
                    </a:lnTo>
                    <a:lnTo>
                      <a:pt x="6935" y="3259"/>
                    </a:lnTo>
                    <a:lnTo>
                      <a:pt x="6976" y="3259"/>
                    </a:lnTo>
                    <a:lnTo>
                      <a:pt x="7010" y="3259"/>
                    </a:lnTo>
                    <a:lnTo>
                      <a:pt x="7051" y="3259"/>
                    </a:lnTo>
                    <a:lnTo>
                      <a:pt x="7077" y="3259"/>
                    </a:lnTo>
                    <a:lnTo>
                      <a:pt x="7085" y="3259"/>
                    </a:lnTo>
                    <a:lnTo>
                      <a:pt x="7127" y="3259"/>
                    </a:lnTo>
                    <a:lnTo>
                      <a:pt x="7160" y="3259"/>
                    </a:lnTo>
                    <a:lnTo>
                      <a:pt x="7202" y="3267"/>
                    </a:lnTo>
                    <a:lnTo>
                      <a:pt x="7235" y="3276"/>
                    </a:lnTo>
                    <a:lnTo>
                      <a:pt x="7269" y="3276"/>
                    </a:lnTo>
                    <a:lnTo>
                      <a:pt x="7310" y="3284"/>
                    </a:lnTo>
                    <a:lnTo>
                      <a:pt x="7344" y="3292"/>
                    </a:lnTo>
                    <a:lnTo>
                      <a:pt x="7386" y="3301"/>
                    </a:lnTo>
                    <a:lnTo>
                      <a:pt x="7419" y="3309"/>
                    </a:lnTo>
                    <a:lnTo>
                      <a:pt x="7452" y="3317"/>
                    </a:lnTo>
                    <a:lnTo>
                      <a:pt x="7486" y="3326"/>
                    </a:lnTo>
                    <a:lnTo>
                      <a:pt x="7519" y="3334"/>
                    </a:lnTo>
                    <a:lnTo>
                      <a:pt x="7553" y="3351"/>
                    </a:lnTo>
                    <a:lnTo>
                      <a:pt x="7586" y="3359"/>
                    </a:lnTo>
                    <a:lnTo>
                      <a:pt x="7620" y="3376"/>
                    </a:lnTo>
                    <a:lnTo>
                      <a:pt x="7653" y="3384"/>
                    </a:lnTo>
                    <a:lnTo>
                      <a:pt x="7686" y="3401"/>
                    </a:lnTo>
                    <a:lnTo>
                      <a:pt x="7720" y="3409"/>
                    </a:lnTo>
                    <a:lnTo>
                      <a:pt x="7753" y="3426"/>
                    </a:lnTo>
                    <a:lnTo>
                      <a:pt x="7778" y="3443"/>
                    </a:lnTo>
                    <a:lnTo>
                      <a:pt x="7812" y="3460"/>
                    </a:lnTo>
                    <a:lnTo>
                      <a:pt x="7828" y="3476"/>
                    </a:lnTo>
                    <a:lnTo>
                      <a:pt x="7845" y="3485"/>
                    </a:lnTo>
                    <a:lnTo>
                      <a:pt x="7853" y="3493"/>
                    </a:lnTo>
                    <a:lnTo>
                      <a:pt x="7870" y="3501"/>
                    </a:lnTo>
                    <a:lnTo>
                      <a:pt x="7887" y="3518"/>
                    </a:lnTo>
                    <a:lnTo>
                      <a:pt x="7895" y="3526"/>
                    </a:lnTo>
                    <a:lnTo>
                      <a:pt x="7912" y="3543"/>
                    </a:lnTo>
                    <a:lnTo>
                      <a:pt x="7920" y="3551"/>
                    </a:lnTo>
                    <a:lnTo>
                      <a:pt x="7937" y="3568"/>
                    </a:lnTo>
                    <a:lnTo>
                      <a:pt x="7945" y="3576"/>
                    </a:lnTo>
                    <a:lnTo>
                      <a:pt x="7962" y="3593"/>
                    </a:lnTo>
                    <a:lnTo>
                      <a:pt x="7970" y="3610"/>
                    </a:lnTo>
                    <a:lnTo>
                      <a:pt x="7979" y="3618"/>
                    </a:lnTo>
                    <a:lnTo>
                      <a:pt x="7996" y="3635"/>
                    </a:lnTo>
                    <a:lnTo>
                      <a:pt x="8004" y="3652"/>
                    </a:lnTo>
                    <a:lnTo>
                      <a:pt x="8012" y="3668"/>
                    </a:lnTo>
                    <a:lnTo>
                      <a:pt x="8021" y="3685"/>
                    </a:lnTo>
                    <a:lnTo>
                      <a:pt x="8029" y="3702"/>
                    </a:lnTo>
                    <a:lnTo>
                      <a:pt x="8037" y="3718"/>
                    </a:lnTo>
                    <a:lnTo>
                      <a:pt x="8046" y="3735"/>
                    </a:lnTo>
                    <a:lnTo>
                      <a:pt x="8054" y="3760"/>
                    </a:lnTo>
                    <a:lnTo>
                      <a:pt x="8054" y="3777"/>
                    </a:lnTo>
                    <a:lnTo>
                      <a:pt x="8054" y="3794"/>
                    </a:lnTo>
                    <a:lnTo>
                      <a:pt x="8054" y="3819"/>
                    </a:lnTo>
                    <a:lnTo>
                      <a:pt x="8054" y="3835"/>
                    </a:lnTo>
                    <a:lnTo>
                      <a:pt x="8054" y="3852"/>
                    </a:lnTo>
                    <a:lnTo>
                      <a:pt x="8054" y="3961"/>
                    </a:lnTo>
                    <a:lnTo>
                      <a:pt x="8054" y="3977"/>
                    </a:lnTo>
                    <a:lnTo>
                      <a:pt x="8054" y="4003"/>
                    </a:lnTo>
                    <a:lnTo>
                      <a:pt x="8054" y="4019"/>
                    </a:lnTo>
                    <a:lnTo>
                      <a:pt x="8054" y="4036"/>
                    </a:lnTo>
                    <a:lnTo>
                      <a:pt x="8054" y="4061"/>
                    </a:lnTo>
                    <a:lnTo>
                      <a:pt x="8046" y="4078"/>
                    </a:lnTo>
                    <a:lnTo>
                      <a:pt x="8037" y="4103"/>
                    </a:lnTo>
                    <a:lnTo>
                      <a:pt x="8029" y="4119"/>
                    </a:lnTo>
                    <a:lnTo>
                      <a:pt x="8029" y="4136"/>
                    </a:lnTo>
                    <a:lnTo>
                      <a:pt x="8021" y="4161"/>
                    </a:lnTo>
                    <a:lnTo>
                      <a:pt x="8004" y="4178"/>
                    </a:lnTo>
                    <a:lnTo>
                      <a:pt x="7996" y="4195"/>
                    </a:lnTo>
                    <a:lnTo>
                      <a:pt x="7987" y="4211"/>
                    </a:lnTo>
                    <a:lnTo>
                      <a:pt x="7979" y="4236"/>
                    </a:lnTo>
                    <a:lnTo>
                      <a:pt x="7962" y="4253"/>
                    </a:lnTo>
                    <a:lnTo>
                      <a:pt x="7954" y="4270"/>
                    </a:lnTo>
                    <a:lnTo>
                      <a:pt x="7937" y="4295"/>
                    </a:lnTo>
                    <a:lnTo>
                      <a:pt x="7929" y="4312"/>
                    </a:lnTo>
                    <a:lnTo>
                      <a:pt x="7912" y="4328"/>
                    </a:lnTo>
                    <a:lnTo>
                      <a:pt x="7904" y="4345"/>
                    </a:lnTo>
                    <a:lnTo>
                      <a:pt x="7887" y="4370"/>
                    </a:lnTo>
                    <a:lnTo>
                      <a:pt x="7870" y="4387"/>
                    </a:lnTo>
                    <a:lnTo>
                      <a:pt x="7853" y="4404"/>
                    </a:lnTo>
                    <a:lnTo>
                      <a:pt x="7837" y="4429"/>
                    </a:lnTo>
                    <a:lnTo>
                      <a:pt x="7820" y="4445"/>
                    </a:lnTo>
                    <a:lnTo>
                      <a:pt x="7803" y="4470"/>
                    </a:lnTo>
                    <a:lnTo>
                      <a:pt x="7787" y="4487"/>
                    </a:lnTo>
                    <a:lnTo>
                      <a:pt x="7762" y="4504"/>
                    </a:lnTo>
                    <a:lnTo>
                      <a:pt x="7745" y="4529"/>
                    </a:lnTo>
                    <a:lnTo>
                      <a:pt x="7720" y="4546"/>
                    </a:lnTo>
                    <a:lnTo>
                      <a:pt x="7703" y="4571"/>
                    </a:lnTo>
                    <a:lnTo>
                      <a:pt x="7670" y="4596"/>
                    </a:lnTo>
                    <a:lnTo>
                      <a:pt x="7620" y="4646"/>
                    </a:lnTo>
                    <a:lnTo>
                      <a:pt x="7561" y="4696"/>
                    </a:lnTo>
                    <a:lnTo>
                      <a:pt x="7494" y="4754"/>
                    </a:lnTo>
                    <a:lnTo>
                      <a:pt x="7461" y="4779"/>
                    </a:lnTo>
                    <a:lnTo>
                      <a:pt x="7427" y="4813"/>
                    </a:lnTo>
                    <a:lnTo>
                      <a:pt x="7394" y="4838"/>
                    </a:lnTo>
                    <a:lnTo>
                      <a:pt x="7361" y="4871"/>
                    </a:lnTo>
                    <a:lnTo>
                      <a:pt x="7327" y="4896"/>
                    </a:lnTo>
                    <a:lnTo>
                      <a:pt x="7302" y="4913"/>
                    </a:lnTo>
                    <a:lnTo>
                      <a:pt x="7269" y="4938"/>
                    </a:lnTo>
                    <a:lnTo>
                      <a:pt x="7252" y="4947"/>
                    </a:lnTo>
                    <a:lnTo>
                      <a:pt x="7244" y="4955"/>
                    </a:lnTo>
                    <a:lnTo>
                      <a:pt x="7152" y="5013"/>
                    </a:lnTo>
                    <a:lnTo>
                      <a:pt x="7060" y="5055"/>
                    </a:lnTo>
                    <a:lnTo>
                      <a:pt x="6985" y="5105"/>
                    </a:lnTo>
                    <a:lnTo>
                      <a:pt x="6909" y="5147"/>
                    </a:lnTo>
                    <a:lnTo>
                      <a:pt x="6834" y="5189"/>
                    </a:lnTo>
                    <a:lnTo>
                      <a:pt x="6759" y="5222"/>
                    </a:lnTo>
                    <a:lnTo>
                      <a:pt x="6692" y="5264"/>
                    </a:lnTo>
                    <a:lnTo>
                      <a:pt x="6625" y="5297"/>
                    </a:lnTo>
                    <a:lnTo>
                      <a:pt x="6559" y="5331"/>
                    </a:lnTo>
                    <a:lnTo>
                      <a:pt x="6492" y="5364"/>
                    </a:lnTo>
                    <a:lnTo>
                      <a:pt x="6425" y="5398"/>
                    </a:lnTo>
                    <a:lnTo>
                      <a:pt x="6350" y="5431"/>
                    </a:lnTo>
                    <a:lnTo>
                      <a:pt x="6199" y="5498"/>
                    </a:lnTo>
                    <a:lnTo>
                      <a:pt x="6032" y="5581"/>
                    </a:lnTo>
                    <a:lnTo>
                      <a:pt x="5840" y="5673"/>
                    </a:lnTo>
                    <a:lnTo>
                      <a:pt x="5656" y="5765"/>
                    </a:lnTo>
                    <a:lnTo>
                      <a:pt x="5556" y="5807"/>
                    </a:lnTo>
                    <a:lnTo>
                      <a:pt x="5464" y="5857"/>
                    </a:lnTo>
                    <a:lnTo>
                      <a:pt x="5372" y="5899"/>
                    </a:lnTo>
                    <a:lnTo>
                      <a:pt x="5280" y="5949"/>
                    </a:lnTo>
                    <a:lnTo>
                      <a:pt x="5189" y="5991"/>
                    </a:lnTo>
                    <a:lnTo>
                      <a:pt x="5088" y="6041"/>
                    </a:lnTo>
                    <a:lnTo>
                      <a:pt x="4996" y="6091"/>
                    </a:lnTo>
                    <a:lnTo>
                      <a:pt x="4905" y="6133"/>
                    </a:lnTo>
                    <a:lnTo>
                      <a:pt x="4896" y="6133"/>
                    </a:lnTo>
                    <a:lnTo>
                      <a:pt x="4813" y="6175"/>
                    </a:lnTo>
                    <a:lnTo>
                      <a:pt x="4712" y="6216"/>
                    </a:lnTo>
                    <a:lnTo>
                      <a:pt x="4620" y="6258"/>
                    </a:lnTo>
                    <a:lnTo>
                      <a:pt x="4520" y="6300"/>
                    </a:lnTo>
                    <a:lnTo>
                      <a:pt x="4345" y="6258"/>
                    </a:lnTo>
                    <a:lnTo>
                      <a:pt x="4395" y="6083"/>
                    </a:lnTo>
                    <a:lnTo>
                      <a:pt x="4487" y="6016"/>
                    </a:lnTo>
                    <a:lnTo>
                      <a:pt x="4570" y="5957"/>
                    </a:lnTo>
                    <a:lnTo>
                      <a:pt x="4662" y="5899"/>
                    </a:lnTo>
                    <a:lnTo>
                      <a:pt x="4737" y="5840"/>
                    </a:lnTo>
                    <a:lnTo>
                      <a:pt x="4746" y="5840"/>
                    </a:lnTo>
                    <a:lnTo>
                      <a:pt x="4838" y="5782"/>
                    </a:lnTo>
                    <a:lnTo>
                      <a:pt x="4930" y="5732"/>
                    </a:lnTo>
                    <a:lnTo>
                      <a:pt x="5030" y="5682"/>
                    </a:lnTo>
                    <a:lnTo>
                      <a:pt x="5122" y="5640"/>
                    </a:lnTo>
                    <a:lnTo>
                      <a:pt x="5214" y="5590"/>
                    </a:lnTo>
                    <a:lnTo>
                      <a:pt x="5306" y="5540"/>
                    </a:lnTo>
                    <a:lnTo>
                      <a:pt x="5397" y="5490"/>
                    </a:lnTo>
                    <a:lnTo>
                      <a:pt x="5498" y="5439"/>
                    </a:lnTo>
                    <a:lnTo>
                      <a:pt x="5681" y="5348"/>
                    </a:lnTo>
                    <a:lnTo>
                      <a:pt x="5874" y="5256"/>
                    </a:lnTo>
                    <a:lnTo>
                      <a:pt x="6041" y="5172"/>
                    </a:lnTo>
                    <a:lnTo>
                      <a:pt x="6183" y="5097"/>
                    </a:lnTo>
                    <a:lnTo>
                      <a:pt x="6258" y="5063"/>
                    </a:lnTo>
                    <a:lnTo>
                      <a:pt x="6325" y="5030"/>
                    </a:lnTo>
                    <a:lnTo>
                      <a:pt x="6383" y="4997"/>
                    </a:lnTo>
                    <a:lnTo>
                      <a:pt x="6450" y="4963"/>
                    </a:lnTo>
                    <a:lnTo>
                      <a:pt x="6517" y="4930"/>
                    </a:lnTo>
                    <a:lnTo>
                      <a:pt x="6584" y="4888"/>
                    </a:lnTo>
                    <a:lnTo>
                      <a:pt x="6651" y="4855"/>
                    </a:lnTo>
                    <a:lnTo>
                      <a:pt x="6717" y="4813"/>
                    </a:lnTo>
                    <a:lnTo>
                      <a:pt x="6793" y="4771"/>
                    </a:lnTo>
                    <a:lnTo>
                      <a:pt x="6868" y="4729"/>
                    </a:lnTo>
                    <a:lnTo>
                      <a:pt x="6951" y="4679"/>
                    </a:lnTo>
                    <a:lnTo>
                      <a:pt x="7035" y="4621"/>
                    </a:lnTo>
                    <a:lnTo>
                      <a:pt x="7043" y="4621"/>
                    </a:lnTo>
                    <a:lnTo>
                      <a:pt x="7043" y="4621"/>
                    </a:lnTo>
                    <a:lnTo>
                      <a:pt x="7060" y="4612"/>
                    </a:lnTo>
                    <a:lnTo>
                      <a:pt x="7085" y="4587"/>
                    </a:lnTo>
                    <a:lnTo>
                      <a:pt x="7110" y="4571"/>
                    </a:lnTo>
                    <a:lnTo>
                      <a:pt x="7143" y="4546"/>
                    </a:lnTo>
                    <a:lnTo>
                      <a:pt x="7168" y="4520"/>
                    </a:lnTo>
                    <a:lnTo>
                      <a:pt x="7202" y="4495"/>
                    </a:lnTo>
                    <a:lnTo>
                      <a:pt x="7227" y="4462"/>
                    </a:lnTo>
                    <a:lnTo>
                      <a:pt x="7294" y="4412"/>
                    </a:lnTo>
                    <a:lnTo>
                      <a:pt x="7344" y="4362"/>
                    </a:lnTo>
                    <a:lnTo>
                      <a:pt x="7386" y="4320"/>
                    </a:lnTo>
                    <a:lnTo>
                      <a:pt x="7419" y="4287"/>
                    </a:lnTo>
                    <a:lnTo>
                      <a:pt x="7436" y="4270"/>
                    </a:lnTo>
                    <a:lnTo>
                      <a:pt x="7452" y="4253"/>
                    </a:lnTo>
                    <a:lnTo>
                      <a:pt x="7469" y="4236"/>
                    </a:lnTo>
                    <a:lnTo>
                      <a:pt x="7478" y="4220"/>
                    </a:lnTo>
                    <a:lnTo>
                      <a:pt x="7494" y="4203"/>
                    </a:lnTo>
                    <a:lnTo>
                      <a:pt x="7511" y="4186"/>
                    </a:lnTo>
                    <a:lnTo>
                      <a:pt x="7519" y="4170"/>
                    </a:lnTo>
                    <a:lnTo>
                      <a:pt x="7536" y="4161"/>
                    </a:lnTo>
                    <a:lnTo>
                      <a:pt x="7544" y="4145"/>
                    </a:lnTo>
                    <a:lnTo>
                      <a:pt x="7544" y="4145"/>
                    </a:lnTo>
                    <a:lnTo>
                      <a:pt x="7561" y="4128"/>
                    </a:lnTo>
                    <a:lnTo>
                      <a:pt x="7569" y="4111"/>
                    </a:lnTo>
                    <a:lnTo>
                      <a:pt x="7569" y="4111"/>
                    </a:lnTo>
                    <a:lnTo>
                      <a:pt x="7578" y="4094"/>
                    </a:lnTo>
                    <a:lnTo>
                      <a:pt x="7595" y="4078"/>
                    </a:lnTo>
                    <a:lnTo>
                      <a:pt x="7595" y="4078"/>
                    </a:lnTo>
                    <a:lnTo>
                      <a:pt x="7603" y="4069"/>
                    </a:lnTo>
                    <a:lnTo>
                      <a:pt x="7611" y="4053"/>
                    </a:lnTo>
                    <a:lnTo>
                      <a:pt x="7611" y="4053"/>
                    </a:lnTo>
                    <a:lnTo>
                      <a:pt x="7620" y="4044"/>
                    </a:lnTo>
                    <a:lnTo>
                      <a:pt x="7628" y="4028"/>
                    </a:lnTo>
                    <a:lnTo>
                      <a:pt x="7628" y="4028"/>
                    </a:lnTo>
                    <a:lnTo>
                      <a:pt x="7636" y="4011"/>
                    </a:lnTo>
                    <a:lnTo>
                      <a:pt x="7636" y="4003"/>
                    </a:lnTo>
                    <a:lnTo>
                      <a:pt x="7636" y="4003"/>
                    </a:lnTo>
                    <a:lnTo>
                      <a:pt x="7636" y="3994"/>
                    </a:lnTo>
                    <a:lnTo>
                      <a:pt x="7636" y="3986"/>
                    </a:lnTo>
                    <a:lnTo>
                      <a:pt x="7636" y="3977"/>
                    </a:lnTo>
                    <a:lnTo>
                      <a:pt x="7636" y="3969"/>
                    </a:lnTo>
                    <a:lnTo>
                      <a:pt x="7636" y="3961"/>
                    </a:lnTo>
                    <a:lnTo>
                      <a:pt x="7636" y="3952"/>
                    </a:lnTo>
                    <a:lnTo>
                      <a:pt x="7636" y="3944"/>
                    </a:lnTo>
                    <a:lnTo>
                      <a:pt x="7636" y="3936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28" y="3911"/>
                    </a:lnTo>
                    <a:lnTo>
                      <a:pt x="7620" y="3911"/>
                    </a:lnTo>
                    <a:lnTo>
                      <a:pt x="7620" y="3911"/>
                    </a:lnTo>
                    <a:lnTo>
                      <a:pt x="7611" y="3911"/>
                    </a:lnTo>
                    <a:lnTo>
                      <a:pt x="7595" y="3902"/>
                    </a:lnTo>
                    <a:lnTo>
                      <a:pt x="7578" y="3894"/>
                    </a:lnTo>
                    <a:lnTo>
                      <a:pt x="7561" y="3886"/>
                    </a:lnTo>
                    <a:lnTo>
                      <a:pt x="7536" y="3877"/>
                    </a:lnTo>
                    <a:lnTo>
                      <a:pt x="7519" y="3869"/>
                    </a:lnTo>
                    <a:lnTo>
                      <a:pt x="7494" y="3860"/>
                    </a:lnTo>
                    <a:lnTo>
                      <a:pt x="7469" y="3852"/>
                    </a:lnTo>
                    <a:lnTo>
                      <a:pt x="7469" y="3852"/>
                    </a:lnTo>
                    <a:lnTo>
                      <a:pt x="7444" y="3844"/>
                    </a:lnTo>
                    <a:lnTo>
                      <a:pt x="7419" y="3835"/>
                    </a:lnTo>
                    <a:lnTo>
                      <a:pt x="7394" y="3827"/>
                    </a:lnTo>
                    <a:lnTo>
                      <a:pt x="7361" y="3819"/>
                    </a:lnTo>
                    <a:lnTo>
                      <a:pt x="7336" y="3810"/>
                    </a:lnTo>
                    <a:lnTo>
                      <a:pt x="7302" y="3810"/>
                    </a:lnTo>
                    <a:lnTo>
                      <a:pt x="7277" y="3802"/>
                    </a:lnTo>
                    <a:lnTo>
                      <a:pt x="7244" y="3794"/>
                    </a:lnTo>
                    <a:lnTo>
                      <a:pt x="7219" y="3794"/>
                    </a:lnTo>
                    <a:lnTo>
                      <a:pt x="7185" y="3794"/>
                    </a:lnTo>
                    <a:lnTo>
                      <a:pt x="7152" y="3794"/>
                    </a:lnTo>
                    <a:lnTo>
                      <a:pt x="7118" y="3794"/>
                    </a:lnTo>
                    <a:lnTo>
                      <a:pt x="7085" y="3794"/>
                    </a:lnTo>
                    <a:lnTo>
                      <a:pt x="7051" y="3794"/>
                    </a:lnTo>
                    <a:lnTo>
                      <a:pt x="7043" y="3794"/>
                    </a:lnTo>
                    <a:lnTo>
                      <a:pt x="7018" y="3794"/>
                    </a:lnTo>
                    <a:lnTo>
                      <a:pt x="6985" y="3794"/>
                    </a:lnTo>
                    <a:lnTo>
                      <a:pt x="6951" y="3794"/>
                    </a:lnTo>
                    <a:lnTo>
                      <a:pt x="6918" y="3794"/>
                    </a:lnTo>
                    <a:lnTo>
                      <a:pt x="6851" y="3794"/>
                    </a:lnTo>
                    <a:lnTo>
                      <a:pt x="6784" y="3794"/>
                    </a:lnTo>
                    <a:lnTo>
                      <a:pt x="6717" y="3794"/>
                    </a:lnTo>
                    <a:lnTo>
                      <a:pt x="6366" y="3794"/>
                    </a:lnTo>
                    <a:lnTo>
                      <a:pt x="6300" y="3794"/>
                    </a:lnTo>
                    <a:lnTo>
                      <a:pt x="6241" y="3794"/>
                    </a:lnTo>
                    <a:lnTo>
                      <a:pt x="6174" y="3794"/>
                    </a:lnTo>
                    <a:lnTo>
                      <a:pt x="6107" y="3794"/>
                    </a:lnTo>
                    <a:lnTo>
                      <a:pt x="6041" y="3794"/>
                    </a:lnTo>
                    <a:lnTo>
                      <a:pt x="5982" y="3802"/>
                    </a:lnTo>
                    <a:lnTo>
                      <a:pt x="5915" y="3810"/>
                    </a:lnTo>
                    <a:lnTo>
                      <a:pt x="5857" y="3819"/>
                    </a:lnTo>
                    <a:lnTo>
                      <a:pt x="5790" y="3819"/>
                    </a:lnTo>
                    <a:lnTo>
                      <a:pt x="5723" y="3827"/>
                    </a:lnTo>
                    <a:lnTo>
                      <a:pt x="5665" y="3835"/>
                    </a:lnTo>
                    <a:lnTo>
                      <a:pt x="5598" y="3844"/>
                    </a:lnTo>
                    <a:lnTo>
                      <a:pt x="5539" y="3860"/>
                    </a:lnTo>
                    <a:lnTo>
                      <a:pt x="5473" y="3869"/>
                    </a:lnTo>
                    <a:lnTo>
                      <a:pt x="5414" y="3877"/>
                    </a:lnTo>
                    <a:lnTo>
                      <a:pt x="5347" y="3886"/>
                    </a:lnTo>
                    <a:lnTo>
                      <a:pt x="5289" y="3902"/>
                    </a:lnTo>
                    <a:lnTo>
                      <a:pt x="5230" y="3911"/>
                    </a:lnTo>
                    <a:lnTo>
                      <a:pt x="5163" y="3927"/>
                    </a:lnTo>
                    <a:lnTo>
                      <a:pt x="5105" y="3936"/>
                    </a:lnTo>
                    <a:lnTo>
                      <a:pt x="5047" y="3952"/>
                    </a:lnTo>
                    <a:lnTo>
                      <a:pt x="4980" y="3969"/>
                    </a:lnTo>
                    <a:lnTo>
                      <a:pt x="4921" y="3977"/>
                    </a:lnTo>
                    <a:lnTo>
                      <a:pt x="4863" y="3994"/>
                    </a:lnTo>
                    <a:lnTo>
                      <a:pt x="4796" y="4011"/>
                    </a:lnTo>
                    <a:lnTo>
                      <a:pt x="4737" y="4028"/>
                    </a:lnTo>
                    <a:lnTo>
                      <a:pt x="4679" y="4044"/>
                    </a:lnTo>
                    <a:lnTo>
                      <a:pt x="4620" y="4053"/>
                    </a:lnTo>
                    <a:lnTo>
                      <a:pt x="4554" y="4078"/>
                    </a:lnTo>
                    <a:lnTo>
                      <a:pt x="4495" y="4086"/>
                    </a:lnTo>
                    <a:lnTo>
                      <a:pt x="4370" y="4128"/>
                    </a:lnTo>
                    <a:lnTo>
                      <a:pt x="4253" y="4161"/>
                    </a:lnTo>
                    <a:lnTo>
                      <a:pt x="4128" y="4195"/>
                    </a:lnTo>
                    <a:lnTo>
                      <a:pt x="4002" y="4236"/>
                    </a:lnTo>
                    <a:lnTo>
                      <a:pt x="3885" y="4270"/>
                    </a:lnTo>
                    <a:lnTo>
                      <a:pt x="3635" y="4345"/>
                    </a:lnTo>
                    <a:lnTo>
                      <a:pt x="3384" y="4420"/>
                    </a:lnTo>
                    <a:lnTo>
                      <a:pt x="3259" y="4462"/>
                    </a:lnTo>
                    <a:lnTo>
                      <a:pt x="3125" y="4504"/>
                    </a:lnTo>
                    <a:lnTo>
                      <a:pt x="3000" y="4537"/>
                    </a:lnTo>
                    <a:lnTo>
                      <a:pt x="2866" y="4579"/>
                    </a:lnTo>
                    <a:lnTo>
                      <a:pt x="2741" y="4612"/>
                    </a:lnTo>
                    <a:lnTo>
                      <a:pt x="2607" y="4654"/>
                    </a:lnTo>
                    <a:lnTo>
                      <a:pt x="2582" y="4654"/>
                    </a:lnTo>
                    <a:lnTo>
                      <a:pt x="2549" y="4662"/>
                    </a:lnTo>
                    <a:lnTo>
                      <a:pt x="2524" y="4662"/>
                    </a:lnTo>
                    <a:lnTo>
                      <a:pt x="2473" y="4662"/>
                    </a:lnTo>
                    <a:lnTo>
                      <a:pt x="2432" y="4646"/>
                    </a:lnTo>
                    <a:lnTo>
                      <a:pt x="2398" y="4537"/>
                    </a:lnTo>
                    <a:lnTo>
                      <a:pt x="2365" y="4512"/>
                    </a:lnTo>
                    <a:lnTo>
                      <a:pt x="2365" y="4512"/>
                    </a:lnTo>
                    <a:lnTo>
                      <a:pt x="2331" y="4479"/>
                    </a:lnTo>
                    <a:lnTo>
                      <a:pt x="2306" y="4445"/>
                    </a:lnTo>
                    <a:lnTo>
                      <a:pt x="2290" y="4404"/>
                    </a:lnTo>
                    <a:lnTo>
                      <a:pt x="2281" y="4362"/>
                    </a:lnTo>
                    <a:lnTo>
                      <a:pt x="2281" y="4320"/>
                    </a:lnTo>
                    <a:lnTo>
                      <a:pt x="2281" y="4270"/>
                    </a:lnTo>
                    <a:lnTo>
                      <a:pt x="2290" y="4228"/>
                    </a:lnTo>
                    <a:lnTo>
                      <a:pt x="2290" y="4228"/>
                    </a:lnTo>
                    <a:lnTo>
                      <a:pt x="2306" y="4195"/>
                    </a:lnTo>
                    <a:lnTo>
                      <a:pt x="2323" y="4161"/>
                    </a:lnTo>
                    <a:lnTo>
                      <a:pt x="2348" y="4136"/>
                    </a:lnTo>
                    <a:lnTo>
                      <a:pt x="2373" y="4111"/>
                    </a:lnTo>
                    <a:lnTo>
                      <a:pt x="2390" y="4094"/>
                    </a:lnTo>
                    <a:lnTo>
                      <a:pt x="2432" y="4078"/>
                    </a:lnTo>
                    <a:lnTo>
                      <a:pt x="2448" y="4069"/>
                    </a:lnTo>
                    <a:lnTo>
                      <a:pt x="2465" y="4061"/>
                    </a:lnTo>
                    <a:lnTo>
                      <a:pt x="2499" y="4044"/>
                    </a:lnTo>
                    <a:lnTo>
                      <a:pt x="2582" y="4011"/>
                    </a:lnTo>
                    <a:lnTo>
                      <a:pt x="2616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32" y="3994"/>
                    </a:lnTo>
                    <a:lnTo>
                      <a:pt x="2824" y="3919"/>
                    </a:lnTo>
                    <a:lnTo>
                      <a:pt x="2925" y="3877"/>
                    </a:lnTo>
                    <a:lnTo>
                      <a:pt x="2966" y="3860"/>
                    </a:lnTo>
                    <a:lnTo>
                      <a:pt x="3016" y="3835"/>
                    </a:lnTo>
                    <a:lnTo>
                      <a:pt x="3092" y="3802"/>
                    </a:lnTo>
                    <a:lnTo>
                      <a:pt x="3167" y="3769"/>
                    </a:lnTo>
                    <a:lnTo>
                      <a:pt x="3242" y="3735"/>
                    </a:lnTo>
                    <a:lnTo>
                      <a:pt x="3317" y="3693"/>
                    </a:lnTo>
                    <a:lnTo>
                      <a:pt x="3392" y="3660"/>
                    </a:lnTo>
                    <a:lnTo>
                      <a:pt x="3451" y="3627"/>
                    </a:lnTo>
                    <a:lnTo>
                      <a:pt x="3459" y="3618"/>
                    </a:lnTo>
                    <a:lnTo>
                      <a:pt x="3534" y="3576"/>
                    </a:lnTo>
                    <a:lnTo>
                      <a:pt x="3601" y="3535"/>
                    </a:lnTo>
                    <a:lnTo>
                      <a:pt x="3668" y="3493"/>
                    </a:lnTo>
                    <a:lnTo>
                      <a:pt x="3735" y="3451"/>
                    </a:lnTo>
                    <a:lnTo>
                      <a:pt x="3810" y="3401"/>
                    </a:lnTo>
                    <a:lnTo>
                      <a:pt x="3877" y="3359"/>
                    </a:lnTo>
                    <a:lnTo>
                      <a:pt x="3944" y="3309"/>
                    </a:lnTo>
                    <a:lnTo>
                      <a:pt x="4011" y="3267"/>
                    </a:lnTo>
                    <a:lnTo>
                      <a:pt x="4077" y="3217"/>
                    </a:lnTo>
                    <a:lnTo>
                      <a:pt x="4144" y="3167"/>
                    </a:lnTo>
                    <a:lnTo>
                      <a:pt x="4169" y="3150"/>
                    </a:lnTo>
                    <a:lnTo>
                      <a:pt x="4194" y="3125"/>
                    </a:lnTo>
                    <a:lnTo>
                      <a:pt x="4219" y="3109"/>
                    </a:lnTo>
                    <a:lnTo>
                      <a:pt x="4245" y="3084"/>
                    </a:lnTo>
                    <a:lnTo>
                      <a:pt x="4278" y="3059"/>
                    </a:lnTo>
                    <a:lnTo>
                      <a:pt x="4311" y="3025"/>
                    </a:lnTo>
                    <a:lnTo>
                      <a:pt x="4345" y="3000"/>
                    </a:lnTo>
                    <a:lnTo>
                      <a:pt x="4378" y="2967"/>
                    </a:lnTo>
                    <a:lnTo>
                      <a:pt x="4412" y="2933"/>
                    </a:lnTo>
                    <a:lnTo>
                      <a:pt x="4453" y="2891"/>
                    </a:lnTo>
                    <a:lnTo>
                      <a:pt x="4495" y="2858"/>
                    </a:lnTo>
                    <a:lnTo>
                      <a:pt x="4529" y="2816"/>
                    </a:lnTo>
                    <a:lnTo>
                      <a:pt x="4570" y="2774"/>
                    </a:lnTo>
                    <a:lnTo>
                      <a:pt x="4612" y="2733"/>
                    </a:lnTo>
                    <a:lnTo>
                      <a:pt x="4654" y="2691"/>
                    </a:lnTo>
                    <a:lnTo>
                      <a:pt x="4696" y="2649"/>
                    </a:lnTo>
                    <a:lnTo>
                      <a:pt x="4746" y="2599"/>
                    </a:lnTo>
                    <a:lnTo>
                      <a:pt x="4788" y="2557"/>
                    </a:lnTo>
                    <a:lnTo>
                      <a:pt x="4829" y="2507"/>
                    </a:lnTo>
                    <a:lnTo>
                      <a:pt x="4871" y="2457"/>
                    </a:lnTo>
                    <a:lnTo>
                      <a:pt x="4921" y="2407"/>
                    </a:lnTo>
                    <a:lnTo>
                      <a:pt x="4963" y="2357"/>
                    </a:lnTo>
                    <a:lnTo>
                      <a:pt x="5005" y="2298"/>
                    </a:lnTo>
                    <a:lnTo>
                      <a:pt x="5047" y="2248"/>
                    </a:lnTo>
                    <a:lnTo>
                      <a:pt x="5088" y="2198"/>
                    </a:lnTo>
                    <a:lnTo>
                      <a:pt x="5130" y="2140"/>
                    </a:lnTo>
                    <a:lnTo>
                      <a:pt x="5172" y="2089"/>
                    </a:lnTo>
                    <a:lnTo>
                      <a:pt x="5214" y="2031"/>
                    </a:lnTo>
                    <a:lnTo>
                      <a:pt x="5255" y="1972"/>
                    </a:lnTo>
                    <a:lnTo>
                      <a:pt x="5289" y="1922"/>
                    </a:lnTo>
                    <a:lnTo>
                      <a:pt x="5306" y="1889"/>
                    </a:lnTo>
                    <a:lnTo>
                      <a:pt x="5331" y="1864"/>
                    </a:lnTo>
                    <a:lnTo>
                      <a:pt x="5347" y="1839"/>
                    </a:lnTo>
                    <a:lnTo>
                      <a:pt x="5364" y="1805"/>
                    </a:lnTo>
                    <a:lnTo>
                      <a:pt x="5381" y="1780"/>
                    </a:lnTo>
                    <a:lnTo>
                      <a:pt x="5397" y="1755"/>
                    </a:lnTo>
                    <a:lnTo>
                      <a:pt x="5414" y="1722"/>
                    </a:lnTo>
                    <a:lnTo>
                      <a:pt x="5431" y="1697"/>
                    </a:lnTo>
                    <a:lnTo>
                      <a:pt x="5448" y="1672"/>
                    </a:lnTo>
                    <a:lnTo>
                      <a:pt x="5464" y="1638"/>
                    </a:lnTo>
                    <a:lnTo>
                      <a:pt x="5481" y="1613"/>
                    </a:lnTo>
                    <a:lnTo>
                      <a:pt x="5489" y="1588"/>
                    </a:lnTo>
                    <a:lnTo>
                      <a:pt x="5506" y="1563"/>
                    </a:lnTo>
                    <a:lnTo>
                      <a:pt x="5523" y="1530"/>
                    </a:lnTo>
                    <a:lnTo>
                      <a:pt x="5531" y="1505"/>
                    </a:lnTo>
                    <a:lnTo>
                      <a:pt x="5548" y="1480"/>
                    </a:lnTo>
                    <a:lnTo>
                      <a:pt x="5556" y="1455"/>
                    </a:lnTo>
                    <a:lnTo>
                      <a:pt x="5573" y="1421"/>
                    </a:lnTo>
                    <a:lnTo>
                      <a:pt x="5581" y="1396"/>
                    </a:lnTo>
                    <a:lnTo>
                      <a:pt x="5590" y="1371"/>
                    </a:lnTo>
                    <a:lnTo>
                      <a:pt x="5606" y="1346"/>
                    </a:lnTo>
                    <a:lnTo>
                      <a:pt x="5615" y="1321"/>
                    </a:lnTo>
                    <a:lnTo>
                      <a:pt x="5623" y="1296"/>
                    </a:lnTo>
                    <a:lnTo>
                      <a:pt x="5631" y="1271"/>
                    </a:lnTo>
                    <a:lnTo>
                      <a:pt x="5640" y="1246"/>
                    </a:lnTo>
                    <a:lnTo>
                      <a:pt x="5648" y="1221"/>
                    </a:lnTo>
                    <a:lnTo>
                      <a:pt x="5656" y="1196"/>
                    </a:lnTo>
                    <a:lnTo>
                      <a:pt x="5656" y="1170"/>
                    </a:lnTo>
                    <a:lnTo>
                      <a:pt x="5665" y="1145"/>
                    </a:lnTo>
                    <a:lnTo>
                      <a:pt x="5665" y="1120"/>
                    </a:lnTo>
                    <a:lnTo>
                      <a:pt x="5665" y="1095"/>
                    </a:lnTo>
                    <a:lnTo>
                      <a:pt x="5665" y="1079"/>
                    </a:lnTo>
                    <a:lnTo>
                      <a:pt x="5665" y="1054"/>
                    </a:lnTo>
                    <a:lnTo>
                      <a:pt x="5665" y="1028"/>
                    </a:lnTo>
                    <a:lnTo>
                      <a:pt x="5665" y="1012"/>
                    </a:lnTo>
                    <a:lnTo>
                      <a:pt x="5665" y="903"/>
                    </a:lnTo>
                    <a:lnTo>
                      <a:pt x="5665" y="886"/>
                    </a:lnTo>
                    <a:lnTo>
                      <a:pt x="5665" y="870"/>
                    </a:lnTo>
                    <a:lnTo>
                      <a:pt x="5665" y="845"/>
                    </a:lnTo>
                    <a:lnTo>
                      <a:pt x="5665" y="828"/>
                    </a:lnTo>
                    <a:lnTo>
                      <a:pt x="5665" y="811"/>
                    </a:lnTo>
                    <a:lnTo>
                      <a:pt x="5665" y="795"/>
                    </a:lnTo>
                    <a:lnTo>
                      <a:pt x="5656" y="778"/>
                    </a:lnTo>
                    <a:lnTo>
                      <a:pt x="5656" y="761"/>
                    </a:lnTo>
                    <a:lnTo>
                      <a:pt x="5648" y="744"/>
                    </a:lnTo>
                    <a:lnTo>
                      <a:pt x="5640" y="728"/>
                    </a:lnTo>
                    <a:lnTo>
                      <a:pt x="5631" y="711"/>
                    </a:lnTo>
                    <a:lnTo>
                      <a:pt x="5623" y="703"/>
                    </a:lnTo>
                    <a:lnTo>
                      <a:pt x="5615" y="686"/>
                    </a:lnTo>
                    <a:lnTo>
                      <a:pt x="5606" y="669"/>
                    </a:lnTo>
                    <a:lnTo>
                      <a:pt x="5598" y="653"/>
                    </a:lnTo>
                    <a:lnTo>
                      <a:pt x="5581" y="636"/>
                    </a:lnTo>
                    <a:lnTo>
                      <a:pt x="5573" y="627"/>
                    </a:lnTo>
                    <a:lnTo>
                      <a:pt x="5556" y="611"/>
                    </a:lnTo>
                    <a:lnTo>
                      <a:pt x="5548" y="594"/>
                    </a:lnTo>
                    <a:lnTo>
                      <a:pt x="5531" y="586"/>
                    </a:lnTo>
                    <a:lnTo>
                      <a:pt x="5514" y="569"/>
                    </a:lnTo>
                    <a:lnTo>
                      <a:pt x="5498" y="552"/>
                    </a:lnTo>
                    <a:lnTo>
                      <a:pt x="5481" y="544"/>
                    </a:lnTo>
                    <a:lnTo>
                      <a:pt x="5456" y="527"/>
                    </a:lnTo>
                    <a:lnTo>
                      <a:pt x="5439" y="511"/>
                    </a:lnTo>
                    <a:lnTo>
                      <a:pt x="5414" y="502"/>
                    </a:lnTo>
                    <a:lnTo>
                      <a:pt x="5397" y="485"/>
                    </a:lnTo>
                    <a:lnTo>
                      <a:pt x="5372" y="477"/>
                    </a:lnTo>
                    <a:lnTo>
                      <a:pt x="5356" y="477"/>
                    </a:lnTo>
                    <a:lnTo>
                      <a:pt x="5347" y="469"/>
                    </a:lnTo>
                    <a:lnTo>
                      <a:pt x="5339" y="469"/>
                    </a:lnTo>
                    <a:lnTo>
                      <a:pt x="5322" y="460"/>
                    </a:lnTo>
                    <a:lnTo>
                      <a:pt x="5314" y="460"/>
                    </a:lnTo>
                    <a:lnTo>
                      <a:pt x="5297" y="460"/>
                    </a:lnTo>
                    <a:lnTo>
                      <a:pt x="5289" y="460"/>
                    </a:lnTo>
                    <a:lnTo>
                      <a:pt x="5280" y="460"/>
                    </a:lnTo>
                    <a:lnTo>
                      <a:pt x="5264" y="460"/>
                    </a:lnTo>
                    <a:lnTo>
                      <a:pt x="5255" y="460"/>
                    </a:lnTo>
                    <a:lnTo>
                      <a:pt x="5239" y="460"/>
                    </a:lnTo>
                    <a:lnTo>
                      <a:pt x="5222" y="460"/>
                    </a:lnTo>
                    <a:lnTo>
                      <a:pt x="5214" y="460"/>
                    </a:lnTo>
                    <a:lnTo>
                      <a:pt x="5197" y="460"/>
                    </a:lnTo>
                    <a:lnTo>
                      <a:pt x="5172" y="460"/>
                    </a:lnTo>
                    <a:lnTo>
                      <a:pt x="5147" y="460"/>
                    </a:lnTo>
                    <a:lnTo>
                      <a:pt x="5113" y="460"/>
                    </a:lnTo>
                    <a:lnTo>
                      <a:pt x="5088" y="460"/>
                    </a:lnTo>
                    <a:lnTo>
                      <a:pt x="5055" y="460"/>
                    </a:lnTo>
                    <a:lnTo>
                      <a:pt x="4896" y="460"/>
                    </a:lnTo>
                    <a:lnTo>
                      <a:pt x="4863" y="460"/>
                    </a:lnTo>
                    <a:lnTo>
                      <a:pt x="4829" y="460"/>
                    </a:lnTo>
                    <a:lnTo>
                      <a:pt x="4796" y="460"/>
                    </a:lnTo>
                    <a:lnTo>
                      <a:pt x="4762" y="460"/>
                    </a:lnTo>
                    <a:lnTo>
                      <a:pt x="4721" y="460"/>
                    </a:lnTo>
                    <a:lnTo>
                      <a:pt x="4687" y="469"/>
                    </a:lnTo>
                    <a:lnTo>
                      <a:pt x="4654" y="477"/>
                    </a:lnTo>
                    <a:lnTo>
                      <a:pt x="4620" y="485"/>
                    </a:lnTo>
                    <a:lnTo>
                      <a:pt x="4579" y="494"/>
                    </a:lnTo>
                    <a:lnTo>
                      <a:pt x="4545" y="502"/>
                    </a:lnTo>
                    <a:lnTo>
                      <a:pt x="4504" y="511"/>
                    </a:lnTo>
                    <a:lnTo>
                      <a:pt x="4470" y="519"/>
                    </a:lnTo>
                    <a:lnTo>
                      <a:pt x="4437" y="527"/>
                    </a:lnTo>
                    <a:lnTo>
                      <a:pt x="4395" y="544"/>
                    </a:lnTo>
                    <a:lnTo>
                      <a:pt x="4361" y="552"/>
                    </a:lnTo>
                    <a:lnTo>
                      <a:pt x="4328" y="569"/>
                    </a:lnTo>
                    <a:lnTo>
                      <a:pt x="4286" y="577"/>
                    </a:lnTo>
                    <a:lnTo>
                      <a:pt x="4253" y="594"/>
                    </a:lnTo>
                    <a:lnTo>
                      <a:pt x="4211" y="602"/>
                    </a:lnTo>
                    <a:lnTo>
                      <a:pt x="4178" y="569"/>
                    </a:lnTo>
                    <a:lnTo>
                      <a:pt x="4161" y="577"/>
                    </a:lnTo>
                    <a:lnTo>
                      <a:pt x="4136" y="586"/>
                    </a:lnTo>
                    <a:lnTo>
                      <a:pt x="4103" y="594"/>
                    </a:lnTo>
                    <a:lnTo>
                      <a:pt x="4069" y="611"/>
                    </a:lnTo>
                    <a:lnTo>
                      <a:pt x="4036" y="627"/>
                    </a:lnTo>
                    <a:lnTo>
                      <a:pt x="3994" y="644"/>
                    </a:lnTo>
                    <a:lnTo>
                      <a:pt x="3961" y="661"/>
                    </a:lnTo>
                    <a:lnTo>
                      <a:pt x="3927" y="678"/>
                    </a:lnTo>
                    <a:lnTo>
                      <a:pt x="3894" y="694"/>
                    </a:lnTo>
                    <a:lnTo>
                      <a:pt x="3860" y="711"/>
                    </a:lnTo>
                    <a:lnTo>
                      <a:pt x="3827" y="728"/>
                    </a:lnTo>
                    <a:lnTo>
                      <a:pt x="3793" y="744"/>
                    </a:lnTo>
                    <a:lnTo>
                      <a:pt x="3760" y="761"/>
                    </a:lnTo>
                    <a:lnTo>
                      <a:pt x="3727" y="778"/>
                    </a:lnTo>
                    <a:lnTo>
                      <a:pt x="3693" y="795"/>
                    </a:lnTo>
                    <a:lnTo>
                      <a:pt x="3668" y="811"/>
                    </a:lnTo>
                    <a:lnTo>
                      <a:pt x="3635" y="836"/>
                    </a:lnTo>
                    <a:lnTo>
                      <a:pt x="3601" y="853"/>
                    </a:lnTo>
                    <a:lnTo>
                      <a:pt x="3576" y="870"/>
                    </a:lnTo>
                    <a:lnTo>
                      <a:pt x="3551" y="886"/>
                    </a:lnTo>
                    <a:lnTo>
                      <a:pt x="3518" y="903"/>
                    </a:lnTo>
                    <a:lnTo>
                      <a:pt x="3493" y="920"/>
                    </a:lnTo>
                    <a:lnTo>
                      <a:pt x="3468" y="937"/>
                    </a:lnTo>
                    <a:lnTo>
                      <a:pt x="3443" y="953"/>
                    </a:lnTo>
                    <a:lnTo>
                      <a:pt x="3417" y="978"/>
                    </a:lnTo>
                    <a:lnTo>
                      <a:pt x="3392" y="995"/>
                    </a:lnTo>
                    <a:lnTo>
                      <a:pt x="3367" y="1012"/>
                    </a:lnTo>
                    <a:lnTo>
                      <a:pt x="3351" y="1028"/>
                    </a:lnTo>
                    <a:lnTo>
                      <a:pt x="3292" y="1070"/>
                    </a:lnTo>
                    <a:lnTo>
                      <a:pt x="3242" y="1112"/>
                    </a:lnTo>
                    <a:lnTo>
                      <a:pt x="3184" y="1154"/>
                    </a:lnTo>
                    <a:lnTo>
                      <a:pt x="3133" y="1196"/>
                    </a:lnTo>
                    <a:lnTo>
                      <a:pt x="3083" y="1237"/>
                    </a:lnTo>
                    <a:lnTo>
                      <a:pt x="3025" y="1287"/>
                    </a:lnTo>
                    <a:lnTo>
                      <a:pt x="2975" y="1329"/>
                    </a:lnTo>
                    <a:lnTo>
                      <a:pt x="2925" y="1379"/>
                    </a:lnTo>
                    <a:lnTo>
                      <a:pt x="2874" y="1429"/>
                    </a:lnTo>
                    <a:lnTo>
                      <a:pt x="2824" y="1471"/>
                    </a:lnTo>
                    <a:lnTo>
                      <a:pt x="2774" y="1521"/>
                    </a:lnTo>
                    <a:lnTo>
                      <a:pt x="2724" y="1571"/>
                    </a:lnTo>
                    <a:lnTo>
                      <a:pt x="2674" y="1613"/>
                    </a:lnTo>
                    <a:lnTo>
                      <a:pt x="2624" y="1663"/>
                    </a:lnTo>
                    <a:lnTo>
                      <a:pt x="2574" y="1714"/>
                    </a:lnTo>
                    <a:lnTo>
                      <a:pt x="2532" y="1764"/>
                    </a:lnTo>
                    <a:lnTo>
                      <a:pt x="2482" y="1814"/>
                    </a:lnTo>
                    <a:lnTo>
                      <a:pt x="2432" y="1864"/>
                    </a:lnTo>
                    <a:lnTo>
                      <a:pt x="2390" y="1914"/>
                    </a:lnTo>
                    <a:lnTo>
                      <a:pt x="2340" y="1972"/>
                    </a:lnTo>
                    <a:lnTo>
                      <a:pt x="2298" y="2023"/>
                    </a:lnTo>
                    <a:lnTo>
                      <a:pt x="2248" y="2073"/>
                    </a:lnTo>
                    <a:lnTo>
                      <a:pt x="2206" y="2123"/>
                    </a:lnTo>
                    <a:lnTo>
                      <a:pt x="2164" y="2181"/>
                    </a:lnTo>
                    <a:lnTo>
                      <a:pt x="2123" y="2231"/>
                    </a:lnTo>
                    <a:lnTo>
                      <a:pt x="2072" y="2290"/>
                    </a:lnTo>
                    <a:lnTo>
                      <a:pt x="2031" y="2340"/>
                    </a:lnTo>
                    <a:lnTo>
                      <a:pt x="1989" y="2399"/>
                    </a:lnTo>
                    <a:lnTo>
                      <a:pt x="1947" y="2449"/>
                    </a:lnTo>
                    <a:lnTo>
                      <a:pt x="1905" y="2507"/>
                    </a:lnTo>
                    <a:lnTo>
                      <a:pt x="1864" y="2566"/>
                    </a:lnTo>
                    <a:lnTo>
                      <a:pt x="1822" y="2616"/>
                    </a:lnTo>
                    <a:lnTo>
                      <a:pt x="1780" y="2674"/>
                    </a:lnTo>
                    <a:lnTo>
                      <a:pt x="1738" y="2733"/>
                    </a:lnTo>
                    <a:lnTo>
                      <a:pt x="1705" y="2791"/>
                    </a:lnTo>
                    <a:lnTo>
                      <a:pt x="1663" y="2841"/>
                    </a:lnTo>
                    <a:lnTo>
                      <a:pt x="1621" y="2900"/>
                    </a:lnTo>
                    <a:lnTo>
                      <a:pt x="1580" y="2958"/>
                    </a:lnTo>
                    <a:lnTo>
                      <a:pt x="1546" y="3017"/>
                    </a:lnTo>
                    <a:lnTo>
                      <a:pt x="1504" y="3075"/>
                    </a:lnTo>
                    <a:lnTo>
                      <a:pt x="1471" y="3134"/>
                    </a:lnTo>
                    <a:lnTo>
                      <a:pt x="1429" y="3192"/>
                    </a:lnTo>
                    <a:lnTo>
                      <a:pt x="1396" y="3251"/>
                    </a:lnTo>
                    <a:lnTo>
                      <a:pt x="1362" y="3317"/>
                    </a:lnTo>
                    <a:lnTo>
                      <a:pt x="1321" y="3376"/>
                    </a:lnTo>
                    <a:lnTo>
                      <a:pt x="1287" y="3434"/>
                    </a:lnTo>
                    <a:lnTo>
                      <a:pt x="1254" y="3493"/>
                    </a:lnTo>
                    <a:lnTo>
                      <a:pt x="1212" y="3560"/>
                    </a:lnTo>
                    <a:lnTo>
                      <a:pt x="1179" y="3618"/>
                    </a:lnTo>
                    <a:lnTo>
                      <a:pt x="1145" y="3677"/>
                    </a:lnTo>
                    <a:lnTo>
                      <a:pt x="1112" y="3735"/>
                    </a:lnTo>
                    <a:lnTo>
                      <a:pt x="1078" y="3802"/>
                    </a:lnTo>
                    <a:lnTo>
                      <a:pt x="1045" y="3860"/>
                    </a:lnTo>
                    <a:lnTo>
                      <a:pt x="1012" y="3927"/>
                    </a:lnTo>
                    <a:lnTo>
                      <a:pt x="978" y="3986"/>
                    </a:lnTo>
                    <a:lnTo>
                      <a:pt x="953" y="4044"/>
                    </a:lnTo>
                    <a:lnTo>
                      <a:pt x="920" y="4111"/>
                    </a:lnTo>
                    <a:lnTo>
                      <a:pt x="886" y="4170"/>
                    </a:lnTo>
                    <a:lnTo>
                      <a:pt x="853" y="4236"/>
                    </a:lnTo>
                    <a:lnTo>
                      <a:pt x="828" y="4295"/>
                    </a:lnTo>
                    <a:lnTo>
                      <a:pt x="794" y="4362"/>
                    </a:lnTo>
                    <a:lnTo>
                      <a:pt x="769" y="4429"/>
                    </a:lnTo>
                    <a:lnTo>
                      <a:pt x="736" y="4487"/>
                    </a:lnTo>
                    <a:lnTo>
                      <a:pt x="711" y="4554"/>
                    </a:lnTo>
                    <a:lnTo>
                      <a:pt x="669" y="4646"/>
                    </a:lnTo>
                    <a:lnTo>
                      <a:pt x="619" y="4746"/>
                    </a:lnTo>
                    <a:lnTo>
                      <a:pt x="577" y="4846"/>
                    </a:lnTo>
                    <a:lnTo>
                      <a:pt x="552" y="4896"/>
                    </a:lnTo>
                    <a:lnTo>
                      <a:pt x="527" y="4955"/>
                    </a:lnTo>
                    <a:lnTo>
                      <a:pt x="510" y="5005"/>
                    </a:lnTo>
                    <a:lnTo>
                      <a:pt x="502" y="5022"/>
                    </a:lnTo>
                    <a:lnTo>
                      <a:pt x="485" y="5055"/>
                    </a:lnTo>
                    <a:lnTo>
                      <a:pt x="460" y="5114"/>
                    </a:lnTo>
                    <a:lnTo>
                      <a:pt x="435" y="5164"/>
                    </a:lnTo>
                    <a:lnTo>
                      <a:pt x="410" y="5214"/>
                    </a:lnTo>
                    <a:lnTo>
                      <a:pt x="393" y="5272"/>
                    </a:lnTo>
                    <a:lnTo>
                      <a:pt x="368" y="5322"/>
                    </a:lnTo>
                    <a:lnTo>
                      <a:pt x="352" y="5381"/>
                    </a:lnTo>
                    <a:lnTo>
                      <a:pt x="326" y="5431"/>
                    </a:lnTo>
                    <a:lnTo>
                      <a:pt x="310" y="5490"/>
                    </a:lnTo>
                    <a:lnTo>
                      <a:pt x="293" y="5540"/>
                    </a:lnTo>
                    <a:lnTo>
                      <a:pt x="276" y="5598"/>
                    </a:lnTo>
                    <a:lnTo>
                      <a:pt x="268" y="5623"/>
                    </a:lnTo>
                    <a:lnTo>
                      <a:pt x="260" y="5648"/>
                    </a:lnTo>
                    <a:lnTo>
                      <a:pt x="251" y="5682"/>
                    </a:lnTo>
                    <a:lnTo>
                      <a:pt x="243" y="5707"/>
                    </a:lnTo>
                    <a:lnTo>
                      <a:pt x="235" y="5732"/>
                    </a:lnTo>
                    <a:lnTo>
                      <a:pt x="226" y="5757"/>
                    </a:lnTo>
                    <a:lnTo>
                      <a:pt x="226" y="5790"/>
                    </a:lnTo>
                    <a:lnTo>
                      <a:pt x="218" y="5815"/>
                    </a:lnTo>
                    <a:lnTo>
                      <a:pt x="218" y="5832"/>
                    </a:lnTo>
                    <a:lnTo>
                      <a:pt x="218" y="5840"/>
                    </a:lnTo>
                    <a:lnTo>
                      <a:pt x="210" y="5865"/>
                    </a:lnTo>
                    <a:lnTo>
                      <a:pt x="201" y="5891"/>
                    </a:lnTo>
                    <a:lnTo>
                      <a:pt x="193" y="5916"/>
                    </a:lnTo>
                    <a:lnTo>
                      <a:pt x="184" y="5941"/>
                    </a:lnTo>
                    <a:lnTo>
                      <a:pt x="176" y="5974"/>
                    </a:lnTo>
                    <a:lnTo>
                      <a:pt x="168" y="5999"/>
                    </a:lnTo>
                    <a:lnTo>
                      <a:pt x="159" y="6024"/>
                    </a:lnTo>
                    <a:lnTo>
                      <a:pt x="159" y="6049"/>
                    </a:lnTo>
                    <a:lnTo>
                      <a:pt x="159" y="6074"/>
                    </a:lnTo>
                    <a:lnTo>
                      <a:pt x="159" y="6099"/>
                    </a:lnTo>
                    <a:lnTo>
                      <a:pt x="159" y="6124"/>
                    </a:lnTo>
                    <a:lnTo>
                      <a:pt x="159" y="6150"/>
                    </a:lnTo>
                    <a:lnTo>
                      <a:pt x="159" y="6175"/>
                    </a:lnTo>
                    <a:lnTo>
                      <a:pt x="159" y="6175"/>
                    </a:lnTo>
                    <a:lnTo>
                      <a:pt x="159" y="6208"/>
                    </a:lnTo>
                    <a:lnTo>
                      <a:pt x="159" y="6233"/>
                    </a:lnTo>
                    <a:lnTo>
                      <a:pt x="93" y="6300"/>
                    </a:lnTo>
                    <a:lnTo>
                      <a:pt x="26" y="6241"/>
                    </a:lnTo>
                    <a:lnTo>
                      <a:pt x="17" y="6216"/>
                    </a:lnTo>
                    <a:lnTo>
                      <a:pt x="9" y="6191"/>
                    </a:lnTo>
                    <a:lnTo>
                      <a:pt x="9" y="6158"/>
                    </a:lnTo>
                    <a:lnTo>
                      <a:pt x="1" y="6133"/>
                    </a:lnTo>
                    <a:lnTo>
                      <a:pt x="1" y="6099"/>
                    </a:lnTo>
                    <a:lnTo>
                      <a:pt x="1" y="6074"/>
                    </a:lnTo>
                    <a:lnTo>
                      <a:pt x="1" y="6041"/>
                    </a:lnTo>
                    <a:lnTo>
                      <a:pt x="1" y="6016"/>
                    </a:lnTo>
                    <a:lnTo>
                      <a:pt x="1" y="5982"/>
                    </a:lnTo>
                    <a:lnTo>
                      <a:pt x="1" y="5957"/>
                    </a:lnTo>
                    <a:lnTo>
                      <a:pt x="1" y="5924"/>
                    </a:lnTo>
                    <a:lnTo>
                      <a:pt x="1" y="5899"/>
                    </a:lnTo>
                    <a:lnTo>
                      <a:pt x="1" y="5865"/>
                    </a:lnTo>
                    <a:lnTo>
                      <a:pt x="1" y="5832"/>
                    </a:lnTo>
                    <a:lnTo>
                      <a:pt x="1" y="5790"/>
                    </a:lnTo>
                    <a:lnTo>
                      <a:pt x="1" y="5765"/>
                    </a:lnTo>
                    <a:lnTo>
                      <a:pt x="1" y="5740"/>
                    </a:lnTo>
                    <a:lnTo>
                      <a:pt x="1" y="5707"/>
                    </a:lnTo>
                    <a:lnTo>
                      <a:pt x="1" y="5673"/>
                    </a:lnTo>
                    <a:lnTo>
                      <a:pt x="1" y="5648"/>
                    </a:lnTo>
                    <a:lnTo>
                      <a:pt x="9" y="5615"/>
                    </a:lnTo>
                    <a:lnTo>
                      <a:pt x="9" y="5590"/>
                    </a:lnTo>
                    <a:lnTo>
                      <a:pt x="17" y="5556"/>
                    </a:lnTo>
                    <a:lnTo>
                      <a:pt x="26" y="5523"/>
                    </a:lnTo>
                    <a:lnTo>
                      <a:pt x="34" y="5464"/>
                    </a:lnTo>
                    <a:lnTo>
                      <a:pt x="51" y="5406"/>
                    </a:lnTo>
                    <a:lnTo>
                      <a:pt x="68" y="5348"/>
                    </a:lnTo>
                    <a:lnTo>
                      <a:pt x="84" y="5281"/>
                    </a:lnTo>
                    <a:lnTo>
                      <a:pt x="101" y="5222"/>
                    </a:lnTo>
                    <a:lnTo>
                      <a:pt x="126" y="5164"/>
                    </a:lnTo>
                    <a:lnTo>
                      <a:pt x="143" y="5105"/>
                    </a:lnTo>
                    <a:lnTo>
                      <a:pt x="159" y="5047"/>
                    </a:lnTo>
                    <a:lnTo>
                      <a:pt x="184" y="4988"/>
                    </a:lnTo>
                    <a:lnTo>
                      <a:pt x="201" y="4930"/>
                    </a:lnTo>
                    <a:lnTo>
                      <a:pt x="218" y="4896"/>
                    </a:lnTo>
                    <a:lnTo>
                      <a:pt x="226" y="4871"/>
                    </a:lnTo>
                    <a:lnTo>
                      <a:pt x="243" y="4813"/>
                    </a:lnTo>
                    <a:lnTo>
                      <a:pt x="268" y="4763"/>
                    </a:lnTo>
                    <a:lnTo>
                      <a:pt x="293" y="4704"/>
                    </a:lnTo>
                    <a:lnTo>
                      <a:pt x="335" y="4604"/>
                    </a:lnTo>
                    <a:lnTo>
                      <a:pt x="385" y="4495"/>
                    </a:lnTo>
                    <a:lnTo>
                      <a:pt x="427" y="4404"/>
                    </a:lnTo>
                    <a:lnTo>
                      <a:pt x="452" y="4337"/>
                    </a:lnTo>
                    <a:lnTo>
                      <a:pt x="485" y="4270"/>
                    </a:lnTo>
                    <a:lnTo>
                      <a:pt x="519" y="4211"/>
                    </a:lnTo>
                    <a:lnTo>
                      <a:pt x="544" y="4145"/>
                    </a:lnTo>
                    <a:lnTo>
                      <a:pt x="577" y="4078"/>
                    </a:lnTo>
                    <a:lnTo>
                      <a:pt x="611" y="4011"/>
                    </a:lnTo>
                    <a:lnTo>
                      <a:pt x="636" y="3952"/>
                    </a:lnTo>
                    <a:lnTo>
                      <a:pt x="669" y="3886"/>
                    </a:lnTo>
                    <a:lnTo>
                      <a:pt x="702" y="3819"/>
                    </a:lnTo>
                    <a:lnTo>
                      <a:pt x="736" y="3760"/>
                    </a:lnTo>
                    <a:lnTo>
                      <a:pt x="769" y="3693"/>
                    </a:lnTo>
                    <a:lnTo>
                      <a:pt x="803" y="3627"/>
                    </a:lnTo>
                    <a:lnTo>
                      <a:pt x="836" y="3568"/>
                    </a:lnTo>
                    <a:lnTo>
                      <a:pt x="870" y="3501"/>
                    </a:lnTo>
                    <a:lnTo>
                      <a:pt x="911" y="3434"/>
                    </a:lnTo>
                    <a:lnTo>
                      <a:pt x="945" y="3376"/>
                    </a:lnTo>
                    <a:lnTo>
                      <a:pt x="978" y="3309"/>
                    </a:lnTo>
                    <a:lnTo>
                      <a:pt x="1012" y="3251"/>
                    </a:lnTo>
                    <a:lnTo>
                      <a:pt x="1053" y="3184"/>
                    </a:lnTo>
                    <a:lnTo>
                      <a:pt x="1087" y="3125"/>
                    </a:lnTo>
                    <a:lnTo>
                      <a:pt x="1128" y="3059"/>
                    </a:lnTo>
                    <a:lnTo>
                      <a:pt x="1162" y="3000"/>
                    </a:lnTo>
                    <a:lnTo>
                      <a:pt x="1204" y="2942"/>
                    </a:lnTo>
                    <a:lnTo>
                      <a:pt x="1245" y="2875"/>
                    </a:lnTo>
                    <a:lnTo>
                      <a:pt x="1279" y="2816"/>
                    </a:lnTo>
                    <a:lnTo>
                      <a:pt x="1321" y="2758"/>
                    </a:lnTo>
                    <a:lnTo>
                      <a:pt x="1362" y="2699"/>
                    </a:lnTo>
                    <a:lnTo>
                      <a:pt x="1396" y="2632"/>
                    </a:lnTo>
                    <a:lnTo>
                      <a:pt x="1438" y="2574"/>
                    </a:lnTo>
                    <a:lnTo>
                      <a:pt x="1479" y="2515"/>
                    </a:lnTo>
                    <a:lnTo>
                      <a:pt x="1521" y="2457"/>
                    </a:lnTo>
                    <a:lnTo>
                      <a:pt x="1563" y="2399"/>
                    </a:lnTo>
                    <a:lnTo>
                      <a:pt x="1605" y="2340"/>
                    </a:lnTo>
                    <a:lnTo>
                      <a:pt x="1646" y="2282"/>
                    </a:lnTo>
                    <a:lnTo>
                      <a:pt x="1697" y="2223"/>
                    </a:lnTo>
                    <a:lnTo>
                      <a:pt x="1738" y="2165"/>
                    </a:lnTo>
                    <a:lnTo>
                      <a:pt x="1780" y="2106"/>
                    </a:lnTo>
                    <a:lnTo>
                      <a:pt x="1830" y="2056"/>
                    </a:lnTo>
                    <a:lnTo>
                      <a:pt x="1872" y="1998"/>
                    </a:lnTo>
                    <a:lnTo>
                      <a:pt x="1922" y="1939"/>
                    </a:lnTo>
                    <a:lnTo>
                      <a:pt x="1964" y="1881"/>
                    </a:lnTo>
                    <a:lnTo>
                      <a:pt x="2014" y="1830"/>
                    </a:lnTo>
                    <a:lnTo>
                      <a:pt x="2056" y="1772"/>
                    </a:lnTo>
                    <a:lnTo>
                      <a:pt x="2106" y="1722"/>
                    </a:lnTo>
                    <a:lnTo>
                      <a:pt x="2156" y="1663"/>
                    </a:lnTo>
                    <a:lnTo>
                      <a:pt x="2198" y="1613"/>
                    </a:lnTo>
                    <a:lnTo>
                      <a:pt x="2248" y="1555"/>
                    </a:lnTo>
                    <a:lnTo>
                      <a:pt x="2298" y="1505"/>
                    </a:lnTo>
                    <a:lnTo>
                      <a:pt x="2348" y="1455"/>
                    </a:lnTo>
                    <a:lnTo>
                      <a:pt x="2398" y="1396"/>
                    </a:lnTo>
                    <a:lnTo>
                      <a:pt x="2448" y="1346"/>
                    </a:lnTo>
                    <a:lnTo>
                      <a:pt x="2507" y="1296"/>
                    </a:lnTo>
                    <a:lnTo>
                      <a:pt x="2557" y="1246"/>
                    </a:lnTo>
                    <a:lnTo>
                      <a:pt x="2607" y="1196"/>
                    </a:lnTo>
                    <a:lnTo>
                      <a:pt x="2657" y="1145"/>
                    </a:lnTo>
                    <a:lnTo>
                      <a:pt x="2716" y="1095"/>
                    </a:lnTo>
                    <a:lnTo>
                      <a:pt x="2766" y="1045"/>
                    </a:lnTo>
                    <a:lnTo>
                      <a:pt x="2824" y="995"/>
                    </a:lnTo>
                    <a:lnTo>
                      <a:pt x="2874" y="945"/>
                    </a:lnTo>
                    <a:lnTo>
                      <a:pt x="2933" y="903"/>
                    </a:lnTo>
                    <a:lnTo>
                      <a:pt x="2983" y="853"/>
                    </a:lnTo>
                    <a:lnTo>
                      <a:pt x="3042" y="811"/>
                    </a:lnTo>
                    <a:lnTo>
                      <a:pt x="3100" y="761"/>
                    </a:lnTo>
                    <a:lnTo>
                      <a:pt x="3159" y="719"/>
                    </a:lnTo>
                    <a:lnTo>
                      <a:pt x="3184" y="694"/>
                    </a:lnTo>
                    <a:lnTo>
                      <a:pt x="3209" y="678"/>
                    </a:lnTo>
                    <a:lnTo>
                      <a:pt x="3234" y="661"/>
                    </a:lnTo>
                    <a:lnTo>
                      <a:pt x="3267" y="636"/>
                    </a:lnTo>
                    <a:lnTo>
                      <a:pt x="3292" y="619"/>
                    </a:lnTo>
                    <a:lnTo>
                      <a:pt x="3326" y="594"/>
                    </a:lnTo>
                    <a:lnTo>
                      <a:pt x="3351" y="577"/>
                    </a:lnTo>
                    <a:lnTo>
                      <a:pt x="3384" y="552"/>
                    </a:lnTo>
                    <a:lnTo>
                      <a:pt x="3417" y="536"/>
                    </a:lnTo>
                    <a:lnTo>
                      <a:pt x="3451" y="519"/>
                    </a:lnTo>
                    <a:lnTo>
                      <a:pt x="3484" y="494"/>
                    </a:lnTo>
                    <a:lnTo>
                      <a:pt x="3518" y="477"/>
                    </a:lnTo>
                    <a:lnTo>
                      <a:pt x="3551" y="452"/>
                    </a:lnTo>
                    <a:lnTo>
                      <a:pt x="3585" y="435"/>
                    </a:lnTo>
                    <a:lnTo>
                      <a:pt x="3618" y="419"/>
                    </a:lnTo>
                    <a:lnTo>
                      <a:pt x="3660" y="394"/>
                    </a:lnTo>
                    <a:lnTo>
                      <a:pt x="3693" y="377"/>
                    </a:lnTo>
                    <a:lnTo>
                      <a:pt x="3727" y="360"/>
                    </a:lnTo>
                    <a:lnTo>
                      <a:pt x="3768" y="335"/>
                    </a:lnTo>
                    <a:lnTo>
                      <a:pt x="3802" y="318"/>
                    </a:lnTo>
                    <a:lnTo>
                      <a:pt x="3844" y="302"/>
                    </a:lnTo>
                    <a:lnTo>
                      <a:pt x="3877" y="285"/>
                    </a:lnTo>
                    <a:lnTo>
                      <a:pt x="3919" y="268"/>
                    </a:lnTo>
                    <a:lnTo>
                      <a:pt x="3961" y="252"/>
                    </a:lnTo>
                    <a:lnTo>
                      <a:pt x="4002" y="235"/>
                    </a:lnTo>
                    <a:lnTo>
                      <a:pt x="4036" y="218"/>
                    </a:lnTo>
                    <a:lnTo>
                      <a:pt x="4061" y="201"/>
                    </a:lnTo>
                    <a:lnTo>
                      <a:pt x="4077" y="201"/>
                    </a:lnTo>
                    <a:lnTo>
                      <a:pt x="4119" y="185"/>
                    </a:lnTo>
                    <a:lnTo>
                      <a:pt x="4161" y="168"/>
                    </a:lnTo>
                    <a:lnTo>
                      <a:pt x="4203" y="151"/>
                    </a:lnTo>
                    <a:lnTo>
                      <a:pt x="4245" y="135"/>
                    </a:lnTo>
                    <a:lnTo>
                      <a:pt x="4286" y="126"/>
                    </a:lnTo>
                    <a:lnTo>
                      <a:pt x="4328" y="110"/>
                    </a:lnTo>
                    <a:lnTo>
                      <a:pt x="4370" y="101"/>
                    </a:lnTo>
                    <a:lnTo>
                      <a:pt x="4412" y="84"/>
                    </a:lnTo>
                    <a:lnTo>
                      <a:pt x="4453" y="76"/>
                    </a:lnTo>
                    <a:lnTo>
                      <a:pt x="4495" y="59"/>
                    </a:lnTo>
                    <a:lnTo>
                      <a:pt x="4537" y="51"/>
                    </a:lnTo>
                    <a:lnTo>
                      <a:pt x="4579" y="43"/>
                    </a:lnTo>
                    <a:lnTo>
                      <a:pt x="4620" y="34"/>
                    </a:lnTo>
                    <a:lnTo>
                      <a:pt x="4662" y="26"/>
                    </a:lnTo>
                    <a:lnTo>
                      <a:pt x="4704" y="18"/>
                    </a:lnTo>
                    <a:lnTo>
                      <a:pt x="4746" y="9"/>
                    </a:lnTo>
                    <a:lnTo>
                      <a:pt x="4788" y="1"/>
                    </a:lnTo>
                    <a:lnTo>
                      <a:pt x="4829" y="1"/>
                    </a:lnTo>
                    <a:lnTo>
                      <a:pt x="4871" y="1"/>
                    </a:lnTo>
                    <a:lnTo>
                      <a:pt x="4913" y="1"/>
                    </a:lnTo>
                    <a:lnTo>
                      <a:pt x="4955" y="1"/>
                    </a:lnTo>
                    <a:lnTo>
                      <a:pt x="4996" y="1"/>
                    </a:lnTo>
                    <a:lnTo>
                      <a:pt x="5122" y="1"/>
                    </a:lnTo>
                    <a:lnTo>
                      <a:pt x="5163" y="1"/>
                    </a:lnTo>
                    <a:lnTo>
                      <a:pt x="5205" y="1"/>
                    </a:lnTo>
                    <a:lnTo>
                      <a:pt x="5247" y="1"/>
                    </a:lnTo>
                    <a:lnTo>
                      <a:pt x="5289" y="9"/>
                    </a:lnTo>
                    <a:lnTo>
                      <a:pt x="5322" y="9"/>
                    </a:lnTo>
                    <a:lnTo>
                      <a:pt x="5347" y="9"/>
                    </a:lnTo>
                    <a:lnTo>
                      <a:pt x="5364" y="9"/>
                    </a:lnTo>
                    <a:lnTo>
                      <a:pt x="5389" y="9"/>
                    </a:lnTo>
                    <a:lnTo>
                      <a:pt x="5406" y="9"/>
                    </a:lnTo>
                    <a:lnTo>
                      <a:pt x="5422" y="18"/>
                    </a:lnTo>
                    <a:lnTo>
                      <a:pt x="5448" y="26"/>
                    </a:lnTo>
                    <a:lnTo>
                      <a:pt x="5464" y="34"/>
                    </a:lnTo>
                    <a:lnTo>
                      <a:pt x="5489" y="34"/>
                    </a:lnTo>
                    <a:lnTo>
                      <a:pt x="5506" y="43"/>
                    </a:lnTo>
                    <a:lnTo>
                      <a:pt x="5523" y="51"/>
                    </a:lnTo>
                    <a:lnTo>
                      <a:pt x="5548" y="59"/>
                    </a:lnTo>
                    <a:lnTo>
                      <a:pt x="5564" y="68"/>
                    </a:lnTo>
                    <a:lnTo>
                      <a:pt x="5581" y="76"/>
                    </a:lnTo>
                    <a:lnTo>
                      <a:pt x="5598" y="84"/>
                    </a:lnTo>
                    <a:lnTo>
                      <a:pt x="5631" y="101"/>
                    </a:lnTo>
                    <a:lnTo>
                      <a:pt x="5665" y="126"/>
                    </a:lnTo>
                    <a:lnTo>
                      <a:pt x="5698" y="143"/>
                    </a:lnTo>
                    <a:lnTo>
                      <a:pt x="5732" y="168"/>
                    </a:lnTo>
                    <a:lnTo>
                      <a:pt x="5765" y="185"/>
                    </a:lnTo>
                    <a:lnTo>
                      <a:pt x="5790" y="210"/>
                    </a:lnTo>
                    <a:lnTo>
                      <a:pt x="5823" y="226"/>
                    </a:lnTo>
                    <a:lnTo>
                      <a:pt x="5849" y="252"/>
                    </a:lnTo>
                    <a:lnTo>
                      <a:pt x="5874" y="277"/>
                    </a:lnTo>
                    <a:lnTo>
                      <a:pt x="5899" y="302"/>
                    </a:lnTo>
                    <a:lnTo>
                      <a:pt x="5924" y="327"/>
                    </a:lnTo>
                    <a:lnTo>
                      <a:pt x="5949" y="352"/>
                    </a:lnTo>
                    <a:lnTo>
                      <a:pt x="5965" y="385"/>
                    </a:lnTo>
                    <a:lnTo>
                      <a:pt x="5991" y="410"/>
                    </a:lnTo>
                    <a:lnTo>
                      <a:pt x="6007" y="435"/>
                    </a:lnTo>
                    <a:lnTo>
                      <a:pt x="6024" y="469"/>
                    </a:lnTo>
                    <a:lnTo>
                      <a:pt x="6041" y="494"/>
                    </a:lnTo>
                    <a:lnTo>
                      <a:pt x="6057" y="527"/>
                    </a:lnTo>
                    <a:lnTo>
                      <a:pt x="6066" y="561"/>
                    </a:lnTo>
                    <a:lnTo>
                      <a:pt x="6082" y="586"/>
                    </a:lnTo>
                    <a:lnTo>
                      <a:pt x="6091" y="619"/>
                    </a:lnTo>
                    <a:lnTo>
                      <a:pt x="6107" y="653"/>
                    </a:lnTo>
                    <a:lnTo>
                      <a:pt x="6116" y="678"/>
                    </a:lnTo>
                    <a:lnTo>
                      <a:pt x="6124" y="711"/>
                    </a:lnTo>
                    <a:lnTo>
                      <a:pt x="6124" y="744"/>
                    </a:lnTo>
                    <a:lnTo>
                      <a:pt x="6133" y="778"/>
                    </a:lnTo>
                    <a:lnTo>
                      <a:pt x="6133" y="811"/>
                    </a:lnTo>
                    <a:lnTo>
                      <a:pt x="6133" y="845"/>
                    </a:lnTo>
                    <a:lnTo>
                      <a:pt x="6133" y="870"/>
                    </a:lnTo>
                    <a:lnTo>
                      <a:pt x="6133" y="987"/>
                    </a:lnTo>
                    <a:lnTo>
                      <a:pt x="6133" y="1020"/>
                    </a:lnTo>
                    <a:lnTo>
                      <a:pt x="6133" y="1054"/>
                    </a:lnTo>
                    <a:lnTo>
                      <a:pt x="6133" y="1087"/>
                    </a:lnTo>
                    <a:lnTo>
                      <a:pt x="6133" y="1112"/>
                    </a:lnTo>
                    <a:lnTo>
                      <a:pt x="6133" y="1145"/>
                    </a:lnTo>
                    <a:lnTo>
                      <a:pt x="6124" y="1179"/>
                    </a:lnTo>
                    <a:lnTo>
                      <a:pt x="6124" y="1212"/>
                    </a:lnTo>
                    <a:lnTo>
                      <a:pt x="6116" y="1246"/>
                    </a:lnTo>
                    <a:lnTo>
                      <a:pt x="6107" y="1279"/>
                    </a:lnTo>
                    <a:lnTo>
                      <a:pt x="6099" y="1313"/>
                    </a:lnTo>
                    <a:lnTo>
                      <a:pt x="6091" y="1346"/>
                    </a:lnTo>
                    <a:lnTo>
                      <a:pt x="6074" y="1371"/>
                    </a:lnTo>
                    <a:lnTo>
                      <a:pt x="6066" y="1404"/>
                    </a:lnTo>
                    <a:lnTo>
                      <a:pt x="6057" y="1438"/>
                    </a:lnTo>
                    <a:lnTo>
                      <a:pt x="6041" y="1471"/>
                    </a:lnTo>
                    <a:lnTo>
                      <a:pt x="6032" y="1505"/>
                    </a:lnTo>
                    <a:lnTo>
                      <a:pt x="6016" y="1538"/>
                    </a:lnTo>
                    <a:lnTo>
                      <a:pt x="6007" y="1571"/>
                    </a:lnTo>
                    <a:lnTo>
                      <a:pt x="5991" y="1597"/>
                    </a:lnTo>
                    <a:lnTo>
                      <a:pt x="5974" y="1630"/>
                    </a:lnTo>
                    <a:lnTo>
                      <a:pt x="5965" y="1663"/>
                    </a:lnTo>
                    <a:lnTo>
                      <a:pt x="5949" y="1697"/>
                    </a:lnTo>
                    <a:lnTo>
                      <a:pt x="5932" y="1730"/>
                    </a:lnTo>
                    <a:lnTo>
                      <a:pt x="5915" y="1755"/>
                    </a:lnTo>
                    <a:lnTo>
                      <a:pt x="5899" y="1789"/>
                    </a:lnTo>
                    <a:lnTo>
                      <a:pt x="5882" y="1822"/>
                    </a:lnTo>
                    <a:lnTo>
                      <a:pt x="5865" y="1856"/>
                    </a:lnTo>
                    <a:lnTo>
                      <a:pt x="5849" y="1881"/>
                    </a:lnTo>
                    <a:lnTo>
                      <a:pt x="5832" y="1914"/>
                    </a:lnTo>
                    <a:lnTo>
                      <a:pt x="5807" y="1947"/>
                    </a:lnTo>
                    <a:lnTo>
                      <a:pt x="5790" y="1981"/>
                    </a:lnTo>
                    <a:lnTo>
                      <a:pt x="5773" y="2006"/>
                    </a:lnTo>
                    <a:lnTo>
                      <a:pt x="5757" y="2039"/>
                    </a:lnTo>
                    <a:lnTo>
                      <a:pt x="5732" y="2073"/>
                    </a:lnTo>
                    <a:lnTo>
                      <a:pt x="5715" y="2106"/>
                    </a:lnTo>
                    <a:lnTo>
                      <a:pt x="5690" y="2131"/>
                    </a:lnTo>
                    <a:lnTo>
                      <a:pt x="5648" y="2198"/>
                    </a:lnTo>
                    <a:lnTo>
                      <a:pt x="5606" y="2257"/>
                    </a:lnTo>
                    <a:lnTo>
                      <a:pt x="5564" y="2315"/>
                    </a:lnTo>
                    <a:lnTo>
                      <a:pt x="5523" y="2373"/>
                    </a:lnTo>
                    <a:lnTo>
                      <a:pt x="5473" y="2432"/>
                    </a:lnTo>
                    <a:lnTo>
                      <a:pt x="5431" y="2490"/>
                    </a:lnTo>
                    <a:lnTo>
                      <a:pt x="5322" y="2557"/>
                    </a:lnTo>
                    <a:lnTo>
                      <a:pt x="5280" y="2607"/>
                    </a:lnTo>
                    <a:lnTo>
                      <a:pt x="5230" y="2666"/>
                    </a:lnTo>
                    <a:lnTo>
                      <a:pt x="5189" y="2716"/>
                    </a:lnTo>
                    <a:lnTo>
                      <a:pt x="5138" y="2774"/>
                    </a:lnTo>
                    <a:lnTo>
                      <a:pt x="5097" y="2825"/>
                    </a:lnTo>
                    <a:lnTo>
                      <a:pt x="5047" y="2875"/>
                    </a:lnTo>
                    <a:lnTo>
                      <a:pt x="5005" y="2925"/>
                    </a:lnTo>
                    <a:lnTo>
                      <a:pt x="4955" y="2975"/>
                    </a:lnTo>
                    <a:lnTo>
                      <a:pt x="4913" y="3017"/>
                    </a:lnTo>
                    <a:lnTo>
                      <a:pt x="4871" y="3067"/>
                    </a:lnTo>
                    <a:lnTo>
                      <a:pt x="4829" y="3109"/>
                    </a:lnTo>
                    <a:lnTo>
                      <a:pt x="4779" y="3150"/>
                    </a:lnTo>
                    <a:lnTo>
                      <a:pt x="4737" y="3192"/>
                    </a:lnTo>
                    <a:lnTo>
                      <a:pt x="4704" y="3234"/>
                    </a:lnTo>
                    <a:lnTo>
                      <a:pt x="4662" y="3267"/>
                    </a:lnTo>
                    <a:lnTo>
                      <a:pt x="4620" y="3301"/>
                    </a:lnTo>
                    <a:lnTo>
                      <a:pt x="4587" y="3334"/>
                    </a:lnTo>
                    <a:lnTo>
                      <a:pt x="4554" y="3368"/>
                    </a:lnTo>
                    <a:lnTo>
                      <a:pt x="4520" y="3401"/>
                    </a:lnTo>
                    <a:lnTo>
                      <a:pt x="4487" y="3426"/>
                    </a:lnTo>
                    <a:lnTo>
                      <a:pt x="4453" y="3451"/>
                    </a:lnTo>
                    <a:lnTo>
                      <a:pt x="4428" y="3476"/>
                    </a:lnTo>
                    <a:lnTo>
                      <a:pt x="4395" y="3493"/>
                    </a:lnTo>
                    <a:lnTo>
                      <a:pt x="4328" y="3551"/>
                    </a:lnTo>
                    <a:lnTo>
                      <a:pt x="4328" y="3551"/>
                    </a:lnTo>
                    <a:lnTo>
                      <a:pt x="4378" y="3535"/>
                    </a:lnTo>
                    <a:lnTo>
                      <a:pt x="4445" y="3518"/>
                    </a:lnTo>
                    <a:lnTo>
                      <a:pt x="4504" y="3501"/>
                    </a:lnTo>
                    <a:lnTo>
                      <a:pt x="4570" y="3493"/>
                    </a:lnTo>
                    <a:lnTo>
                      <a:pt x="4629" y="3476"/>
                    </a:lnTo>
                    <a:lnTo>
                      <a:pt x="4696" y="3460"/>
                    </a:lnTo>
                    <a:lnTo>
                      <a:pt x="4762" y="3443"/>
                    </a:lnTo>
                    <a:lnTo>
                      <a:pt x="4821" y="3434"/>
                    </a:lnTo>
                    <a:lnTo>
                      <a:pt x="4888" y="3418"/>
                    </a:lnTo>
                    <a:lnTo>
                      <a:pt x="4955" y="3401"/>
                    </a:lnTo>
                    <a:lnTo>
                      <a:pt x="5021" y="3393"/>
                    </a:lnTo>
                    <a:lnTo>
                      <a:pt x="5080" y="3376"/>
                    </a:lnTo>
                    <a:lnTo>
                      <a:pt x="5147" y="3368"/>
                    </a:lnTo>
                    <a:lnTo>
                      <a:pt x="5214" y="3351"/>
                    </a:lnTo>
                    <a:lnTo>
                      <a:pt x="5280" y="3343"/>
                    </a:lnTo>
                    <a:lnTo>
                      <a:pt x="5347" y="3334"/>
                    </a:lnTo>
                    <a:lnTo>
                      <a:pt x="5414" y="3326"/>
                    </a:lnTo>
                    <a:lnTo>
                      <a:pt x="5481" y="3309"/>
                    </a:lnTo>
                    <a:lnTo>
                      <a:pt x="5548" y="3301"/>
                    </a:lnTo>
                    <a:lnTo>
                      <a:pt x="5615" y="3292"/>
                    </a:lnTo>
                    <a:lnTo>
                      <a:pt x="5681" y="3284"/>
                    </a:lnTo>
                    <a:lnTo>
                      <a:pt x="5740" y="3284"/>
                    </a:lnTo>
                    <a:lnTo>
                      <a:pt x="5807" y="3276"/>
                    </a:lnTo>
                    <a:lnTo>
                      <a:pt x="5882" y="3276"/>
                    </a:lnTo>
                    <a:lnTo>
                      <a:pt x="5949" y="3267"/>
                    </a:lnTo>
                    <a:lnTo>
                      <a:pt x="6016" y="3267"/>
                    </a:lnTo>
                    <a:lnTo>
                      <a:pt x="6082" y="3267"/>
                    </a:lnTo>
                    <a:lnTo>
                      <a:pt x="6149" y="3267"/>
                    </a:lnTo>
                    <a:lnTo>
                      <a:pt x="6224" y="3267"/>
                    </a:lnTo>
                    <a:lnTo>
                      <a:pt x="6291" y="3267"/>
                    </a:lnTo>
                    <a:lnTo>
                      <a:pt x="6575" y="32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720975" y="9255028"/>
                <a:ext cx="129041" cy="137673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791" extrusionOk="0">
                    <a:moveTo>
                      <a:pt x="2365" y="661"/>
                    </a:moveTo>
                    <a:lnTo>
                      <a:pt x="2365" y="627"/>
                    </a:lnTo>
                    <a:lnTo>
                      <a:pt x="2365" y="627"/>
                    </a:lnTo>
                    <a:lnTo>
                      <a:pt x="2365" y="602"/>
                    </a:lnTo>
                    <a:lnTo>
                      <a:pt x="2365" y="577"/>
                    </a:lnTo>
                    <a:lnTo>
                      <a:pt x="2365" y="552"/>
                    </a:lnTo>
                    <a:lnTo>
                      <a:pt x="2365" y="527"/>
                    </a:lnTo>
                    <a:lnTo>
                      <a:pt x="2357" y="502"/>
                    </a:lnTo>
                    <a:lnTo>
                      <a:pt x="2348" y="477"/>
                    </a:lnTo>
                    <a:lnTo>
                      <a:pt x="2340" y="460"/>
                    </a:lnTo>
                    <a:lnTo>
                      <a:pt x="2331" y="435"/>
                    </a:lnTo>
                    <a:lnTo>
                      <a:pt x="2331" y="427"/>
                    </a:lnTo>
                    <a:lnTo>
                      <a:pt x="2331" y="427"/>
                    </a:lnTo>
                    <a:lnTo>
                      <a:pt x="2331" y="410"/>
                    </a:lnTo>
                    <a:lnTo>
                      <a:pt x="2331" y="410"/>
                    </a:lnTo>
                    <a:lnTo>
                      <a:pt x="2323" y="402"/>
                    </a:lnTo>
                    <a:lnTo>
                      <a:pt x="2323" y="402"/>
                    </a:lnTo>
                    <a:lnTo>
                      <a:pt x="2315" y="385"/>
                    </a:lnTo>
                    <a:lnTo>
                      <a:pt x="2315" y="385"/>
                    </a:lnTo>
                    <a:lnTo>
                      <a:pt x="2315" y="377"/>
                    </a:lnTo>
                    <a:lnTo>
                      <a:pt x="2315" y="377"/>
                    </a:lnTo>
                    <a:lnTo>
                      <a:pt x="2306" y="360"/>
                    </a:lnTo>
                    <a:lnTo>
                      <a:pt x="2306" y="360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0" y="343"/>
                    </a:lnTo>
                    <a:lnTo>
                      <a:pt x="2290" y="343"/>
                    </a:lnTo>
                    <a:lnTo>
                      <a:pt x="2281" y="327"/>
                    </a:lnTo>
                    <a:lnTo>
                      <a:pt x="2281" y="327"/>
                    </a:lnTo>
                    <a:lnTo>
                      <a:pt x="2273" y="318"/>
                    </a:lnTo>
                    <a:lnTo>
                      <a:pt x="2273" y="318"/>
                    </a:lnTo>
                    <a:lnTo>
                      <a:pt x="2273" y="310"/>
                    </a:lnTo>
                    <a:lnTo>
                      <a:pt x="2273" y="310"/>
                    </a:lnTo>
                    <a:lnTo>
                      <a:pt x="2265" y="293"/>
                    </a:lnTo>
                    <a:lnTo>
                      <a:pt x="2265" y="293"/>
                    </a:lnTo>
                    <a:lnTo>
                      <a:pt x="2256" y="285"/>
                    </a:lnTo>
                    <a:lnTo>
                      <a:pt x="2256" y="285"/>
                    </a:lnTo>
                    <a:lnTo>
                      <a:pt x="2248" y="276"/>
                    </a:lnTo>
                    <a:lnTo>
                      <a:pt x="2248" y="276"/>
                    </a:lnTo>
                    <a:lnTo>
                      <a:pt x="2231" y="268"/>
                    </a:lnTo>
                    <a:lnTo>
                      <a:pt x="2231" y="268"/>
                    </a:lnTo>
                    <a:lnTo>
                      <a:pt x="2223" y="260"/>
                    </a:lnTo>
                    <a:lnTo>
                      <a:pt x="2223" y="260"/>
                    </a:lnTo>
                    <a:lnTo>
                      <a:pt x="2215" y="251"/>
                    </a:lnTo>
                    <a:lnTo>
                      <a:pt x="2215" y="251"/>
                    </a:lnTo>
                    <a:lnTo>
                      <a:pt x="2206" y="243"/>
                    </a:lnTo>
                    <a:lnTo>
                      <a:pt x="2206" y="243"/>
                    </a:lnTo>
                    <a:lnTo>
                      <a:pt x="2198" y="235"/>
                    </a:lnTo>
                    <a:lnTo>
                      <a:pt x="2198" y="235"/>
                    </a:lnTo>
                    <a:lnTo>
                      <a:pt x="2189" y="226"/>
                    </a:lnTo>
                    <a:lnTo>
                      <a:pt x="2189" y="226"/>
                    </a:lnTo>
                    <a:lnTo>
                      <a:pt x="2181" y="218"/>
                    </a:lnTo>
                    <a:lnTo>
                      <a:pt x="2181" y="218"/>
                    </a:lnTo>
                    <a:lnTo>
                      <a:pt x="2164" y="210"/>
                    </a:lnTo>
                    <a:lnTo>
                      <a:pt x="2164" y="210"/>
                    </a:lnTo>
                    <a:lnTo>
                      <a:pt x="2156" y="201"/>
                    </a:lnTo>
                    <a:lnTo>
                      <a:pt x="2156" y="201"/>
                    </a:lnTo>
                    <a:lnTo>
                      <a:pt x="2148" y="193"/>
                    </a:lnTo>
                    <a:lnTo>
                      <a:pt x="2148" y="193"/>
                    </a:lnTo>
                    <a:lnTo>
                      <a:pt x="2131" y="185"/>
                    </a:lnTo>
                    <a:lnTo>
                      <a:pt x="2131" y="185"/>
                    </a:lnTo>
                    <a:lnTo>
                      <a:pt x="2123" y="176"/>
                    </a:lnTo>
                    <a:lnTo>
                      <a:pt x="2123" y="176"/>
                    </a:lnTo>
                    <a:lnTo>
                      <a:pt x="2106" y="176"/>
                    </a:lnTo>
                    <a:lnTo>
                      <a:pt x="2106" y="176"/>
                    </a:lnTo>
                    <a:lnTo>
                      <a:pt x="2098" y="168"/>
                    </a:lnTo>
                    <a:lnTo>
                      <a:pt x="2098" y="168"/>
                    </a:lnTo>
                    <a:lnTo>
                      <a:pt x="2081" y="159"/>
                    </a:lnTo>
                    <a:lnTo>
                      <a:pt x="2081" y="159"/>
                    </a:lnTo>
                    <a:lnTo>
                      <a:pt x="2073" y="159"/>
                    </a:lnTo>
                    <a:lnTo>
                      <a:pt x="2073" y="159"/>
                    </a:lnTo>
                    <a:lnTo>
                      <a:pt x="2056" y="159"/>
                    </a:lnTo>
                    <a:lnTo>
                      <a:pt x="2056" y="159"/>
                    </a:lnTo>
                    <a:lnTo>
                      <a:pt x="2047" y="159"/>
                    </a:lnTo>
                    <a:lnTo>
                      <a:pt x="2047" y="159"/>
                    </a:lnTo>
                    <a:lnTo>
                      <a:pt x="2031" y="159"/>
                    </a:lnTo>
                    <a:lnTo>
                      <a:pt x="2031" y="159"/>
                    </a:lnTo>
                    <a:lnTo>
                      <a:pt x="2014" y="159"/>
                    </a:lnTo>
                    <a:lnTo>
                      <a:pt x="2014" y="159"/>
                    </a:lnTo>
                    <a:lnTo>
                      <a:pt x="1997" y="159"/>
                    </a:lnTo>
                    <a:lnTo>
                      <a:pt x="1997" y="159"/>
                    </a:lnTo>
                    <a:lnTo>
                      <a:pt x="1989" y="159"/>
                    </a:lnTo>
                    <a:lnTo>
                      <a:pt x="1989" y="159"/>
                    </a:lnTo>
                    <a:lnTo>
                      <a:pt x="1972" y="159"/>
                    </a:lnTo>
                    <a:lnTo>
                      <a:pt x="1972" y="159"/>
                    </a:lnTo>
                    <a:lnTo>
                      <a:pt x="1956" y="159"/>
                    </a:lnTo>
                    <a:lnTo>
                      <a:pt x="1956" y="159"/>
                    </a:lnTo>
                    <a:lnTo>
                      <a:pt x="1939" y="159"/>
                    </a:lnTo>
                    <a:lnTo>
                      <a:pt x="1805" y="159"/>
                    </a:lnTo>
                    <a:lnTo>
                      <a:pt x="1788" y="159"/>
                    </a:lnTo>
                    <a:lnTo>
                      <a:pt x="1788" y="159"/>
                    </a:lnTo>
                    <a:lnTo>
                      <a:pt x="1772" y="159"/>
                    </a:lnTo>
                    <a:lnTo>
                      <a:pt x="1755" y="159"/>
                    </a:lnTo>
                    <a:lnTo>
                      <a:pt x="1755" y="159"/>
                    </a:lnTo>
                    <a:lnTo>
                      <a:pt x="1738" y="159"/>
                    </a:lnTo>
                    <a:lnTo>
                      <a:pt x="1788" y="226"/>
                    </a:lnTo>
                    <a:lnTo>
                      <a:pt x="1755" y="226"/>
                    </a:lnTo>
                    <a:lnTo>
                      <a:pt x="1755" y="226"/>
                    </a:lnTo>
                    <a:lnTo>
                      <a:pt x="1722" y="235"/>
                    </a:lnTo>
                    <a:lnTo>
                      <a:pt x="1688" y="251"/>
                    </a:lnTo>
                    <a:lnTo>
                      <a:pt x="1655" y="260"/>
                    </a:lnTo>
                    <a:lnTo>
                      <a:pt x="1621" y="268"/>
                    </a:lnTo>
                    <a:lnTo>
                      <a:pt x="1588" y="285"/>
                    </a:lnTo>
                    <a:lnTo>
                      <a:pt x="1555" y="293"/>
                    </a:lnTo>
                    <a:lnTo>
                      <a:pt x="1521" y="310"/>
                    </a:lnTo>
                    <a:lnTo>
                      <a:pt x="1488" y="327"/>
                    </a:lnTo>
                    <a:lnTo>
                      <a:pt x="1463" y="335"/>
                    </a:lnTo>
                    <a:lnTo>
                      <a:pt x="1454" y="335"/>
                    </a:lnTo>
                    <a:lnTo>
                      <a:pt x="1421" y="352"/>
                    </a:lnTo>
                    <a:lnTo>
                      <a:pt x="1387" y="368"/>
                    </a:lnTo>
                    <a:lnTo>
                      <a:pt x="1354" y="385"/>
                    </a:lnTo>
                    <a:lnTo>
                      <a:pt x="1321" y="410"/>
                    </a:lnTo>
                    <a:lnTo>
                      <a:pt x="1287" y="427"/>
                    </a:lnTo>
                    <a:lnTo>
                      <a:pt x="1254" y="452"/>
                    </a:lnTo>
                    <a:lnTo>
                      <a:pt x="1220" y="469"/>
                    </a:lnTo>
                    <a:lnTo>
                      <a:pt x="1187" y="494"/>
                    </a:lnTo>
                    <a:lnTo>
                      <a:pt x="1154" y="519"/>
                    </a:lnTo>
                    <a:lnTo>
                      <a:pt x="1120" y="544"/>
                    </a:lnTo>
                    <a:lnTo>
                      <a:pt x="1087" y="560"/>
                    </a:lnTo>
                    <a:lnTo>
                      <a:pt x="1053" y="586"/>
                    </a:lnTo>
                    <a:lnTo>
                      <a:pt x="1020" y="611"/>
                    </a:lnTo>
                    <a:lnTo>
                      <a:pt x="986" y="644"/>
                    </a:lnTo>
                    <a:lnTo>
                      <a:pt x="953" y="669"/>
                    </a:lnTo>
                    <a:lnTo>
                      <a:pt x="928" y="694"/>
                    </a:lnTo>
                    <a:lnTo>
                      <a:pt x="895" y="719"/>
                    </a:lnTo>
                    <a:lnTo>
                      <a:pt x="861" y="753"/>
                    </a:lnTo>
                    <a:lnTo>
                      <a:pt x="828" y="778"/>
                    </a:lnTo>
                    <a:lnTo>
                      <a:pt x="803" y="803"/>
                    </a:lnTo>
                    <a:lnTo>
                      <a:pt x="769" y="836"/>
                    </a:lnTo>
                    <a:lnTo>
                      <a:pt x="744" y="861"/>
                    </a:lnTo>
                    <a:lnTo>
                      <a:pt x="711" y="895"/>
                    </a:lnTo>
                    <a:lnTo>
                      <a:pt x="686" y="928"/>
                    </a:lnTo>
                    <a:lnTo>
                      <a:pt x="652" y="953"/>
                    </a:lnTo>
                    <a:lnTo>
                      <a:pt x="627" y="987"/>
                    </a:lnTo>
                    <a:lnTo>
                      <a:pt x="594" y="1012"/>
                    </a:lnTo>
                    <a:lnTo>
                      <a:pt x="569" y="1045"/>
                    </a:lnTo>
                    <a:lnTo>
                      <a:pt x="544" y="1078"/>
                    </a:lnTo>
                    <a:lnTo>
                      <a:pt x="519" y="1112"/>
                    </a:lnTo>
                    <a:lnTo>
                      <a:pt x="494" y="1137"/>
                    </a:lnTo>
                    <a:lnTo>
                      <a:pt x="469" y="1170"/>
                    </a:lnTo>
                    <a:lnTo>
                      <a:pt x="443" y="1204"/>
                    </a:lnTo>
                    <a:lnTo>
                      <a:pt x="418" y="1237"/>
                    </a:lnTo>
                    <a:lnTo>
                      <a:pt x="393" y="1262"/>
                    </a:lnTo>
                    <a:lnTo>
                      <a:pt x="368" y="1296"/>
                    </a:lnTo>
                    <a:lnTo>
                      <a:pt x="343" y="1329"/>
                    </a:lnTo>
                    <a:lnTo>
                      <a:pt x="327" y="1362"/>
                    </a:lnTo>
                    <a:lnTo>
                      <a:pt x="301" y="1388"/>
                    </a:lnTo>
                    <a:lnTo>
                      <a:pt x="285" y="1421"/>
                    </a:lnTo>
                    <a:lnTo>
                      <a:pt x="260" y="1454"/>
                    </a:lnTo>
                    <a:lnTo>
                      <a:pt x="243" y="1479"/>
                    </a:lnTo>
                    <a:lnTo>
                      <a:pt x="218" y="1513"/>
                    </a:lnTo>
                    <a:lnTo>
                      <a:pt x="201" y="1546"/>
                    </a:lnTo>
                    <a:lnTo>
                      <a:pt x="185" y="1571"/>
                    </a:lnTo>
                    <a:lnTo>
                      <a:pt x="168" y="1605"/>
                    </a:lnTo>
                    <a:lnTo>
                      <a:pt x="151" y="1630"/>
                    </a:lnTo>
                    <a:lnTo>
                      <a:pt x="134" y="1663"/>
                    </a:lnTo>
                    <a:lnTo>
                      <a:pt x="134" y="1663"/>
                    </a:lnTo>
                    <a:lnTo>
                      <a:pt x="126" y="1688"/>
                    </a:lnTo>
                    <a:lnTo>
                      <a:pt x="34" y="1713"/>
                    </a:lnTo>
                    <a:lnTo>
                      <a:pt x="1" y="1630"/>
                    </a:lnTo>
                    <a:lnTo>
                      <a:pt x="17" y="1605"/>
                    </a:lnTo>
                    <a:lnTo>
                      <a:pt x="17" y="1605"/>
                    </a:lnTo>
                    <a:lnTo>
                      <a:pt x="34" y="1571"/>
                    </a:lnTo>
                    <a:lnTo>
                      <a:pt x="51" y="1538"/>
                    </a:lnTo>
                    <a:lnTo>
                      <a:pt x="68" y="1504"/>
                    </a:lnTo>
                    <a:lnTo>
                      <a:pt x="84" y="1471"/>
                    </a:lnTo>
                    <a:lnTo>
                      <a:pt x="101" y="1446"/>
                    </a:lnTo>
                    <a:lnTo>
                      <a:pt x="118" y="1413"/>
                    </a:lnTo>
                    <a:lnTo>
                      <a:pt x="143" y="1379"/>
                    </a:lnTo>
                    <a:lnTo>
                      <a:pt x="159" y="1346"/>
                    </a:lnTo>
                    <a:lnTo>
                      <a:pt x="176" y="1312"/>
                    </a:lnTo>
                    <a:lnTo>
                      <a:pt x="201" y="1279"/>
                    </a:lnTo>
                    <a:lnTo>
                      <a:pt x="226" y="1246"/>
                    </a:lnTo>
                    <a:lnTo>
                      <a:pt x="243" y="1212"/>
                    </a:lnTo>
                    <a:lnTo>
                      <a:pt x="268" y="1179"/>
                    </a:lnTo>
                    <a:lnTo>
                      <a:pt x="293" y="1145"/>
                    </a:lnTo>
                    <a:lnTo>
                      <a:pt x="318" y="1112"/>
                    </a:lnTo>
                    <a:lnTo>
                      <a:pt x="343" y="1078"/>
                    </a:lnTo>
                    <a:lnTo>
                      <a:pt x="368" y="1045"/>
                    </a:lnTo>
                    <a:lnTo>
                      <a:pt x="393" y="1012"/>
                    </a:lnTo>
                    <a:lnTo>
                      <a:pt x="418" y="978"/>
                    </a:lnTo>
                    <a:lnTo>
                      <a:pt x="443" y="945"/>
                    </a:lnTo>
                    <a:lnTo>
                      <a:pt x="469" y="911"/>
                    </a:lnTo>
                    <a:lnTo>
                      <a:pt x="502" y="878"/>
                    </a:lnTo>
                    <a:lnTo>
                      <a:pt x="527" y="845"/>
                    </a:lnTo>
                    <a:lnTo>
                      <a:pt x="552" y="811"/>
                    </a:lnTo>
                    <a:lnTo>
                      <a:pt x="586" y="778"/>
                    </a:lnTo>
                    <a:lnTo>
                      <a:pt x="619" y="744"/>
                    </a:lnTo>
                    <a:lnTo>
                      <a:pt x="644" y="711"/>
                    </a:lnTo>
                    <a:lnTo>
                      <a:pt x="677" y="677"/>
                    </a:lnTo>
                    <a:lnTo>
                      <a:pt x="711" y="652"/>
                    </a:lnTo>
                    <a:lnTo>
                      <a:pt x="736" y="619"/>
                    </a:lnTo>
                    <a:lnTo>
                      <a:pt x="769" y="586"/>
                    </a:lnTo>
                    <a:lnTo>
                      <a:pt x="803" y="560"/>
                    </a:lnTo>
                    <a:lnTo>
                      <a:pt x="836" y="527"/>
                    </a:lnTo>
                    <a:lnTo>
                      <a:pt x="870" y="502"/>
                    </a:lnTo>
                    <a:lnTo>
                      <a:pt x="903" y="469"/>
                    </a:lnTo>
                    <a:lnTo>
                      <a:pt x="936" y="444"/>
                    </a:lnTo>
                    <a:lnTo>
                      <a:pt x="970" y="410"/>
                    </a:lnTo>
                    <a:lnTo>
                      <a:pt x="1003" y="385"/>
                    </a:lnTo>
                    <a:lnTo>
                      <a:pt x="1037" y="360"/>
                    </a:lnTo>
                    <a:lnTo>
                      <a:pt x="1070" y="335"/>
                    </a:lnTo>
                    <a:lnTo>
                      <a:pt x="1103" y="310"/>
                    </a:lnTo>
                    <a:lnTo>
                      <a:pt x="1137" y="285"/>
                    </a:lnTo>
                    <a:lnTo>
                      <a:pt x="1179" y="260"/>
                    </a:lnTo>
                    <a:lnTo>
                      <a:pt x="1212" y="235"/>
                    </a:lnTo>
                    <a:lnTo>
                      <a:pt x="1245" y="218"/>
                    </a:lnTo>
                    <a:lnTo>
                      <a:pt x="1287" y="193"/>
                    </a:lnTo>
                    <a:lnTo>
                      <a:pt x="1321" y="176"/>
                    </a:lnTo>
                    <a:lnTo>
                      <a:pt x="1354" y="151"/>
                    </a:lnTo>
                    <a:lnTo>
                      <a:pt x="1362" y="151"/>
                    </a:lnTo>
                    <a:lnTo>
                      <a:pt x="1396" y="134"/>
                    </a:lnTo>
                    <a:lnTo>
                      <a:pt x="1429" y="118"/>
                    </a:lnTo>
                    <a:lnTo>
                      <a:pt x="1471" y="101"/>
                    </a:lnTo>
                    <a:lnTo>
                      <a:pt x="1504" y="84"/>
                    </a:lnTo>
                    <a:lnTo>
                      <a:pt x="1546" y="68"/>
                    </a:lnTo>
                    <a:lnTo>
                      <a:pt x="1580" y="51"/>
                    </a:lnTo>
                    <a:lnTo>
                      <a:pt x="1621" y="43"/>
                    </a:lnTo>
                    <a:lnTo>
                      <a:pt x="1663" y="26"/>
                    </a:lnTo>
                    <a:lnTo>
                      <a:pt x="1697" y="17"/>
                    </a:lnTo>
                    <a:lnTo>
                      <a:pt x="1738" y="9"/>
                    </a:lnTo>
                    <a:lnTo>
                      <a:pt x="1780" y="1"/>
                    </a:lnTo>
                    <a:lnTo>
                      <a:pt x="1797" y="1"/>
                    </a:lnTo>
                    <a:lnTo>
                      <a:pt x="1814" y="1"/>
                    </a:lnTo>
                    <a:lnTo>
                      <a:pt x="1839" y="1"/>
                    </a:lnTo>
                    <a:lnTo>
                      <a:pt x="1855" y="1"/>
                    </a:lnTo>
                    <a:lnTo>
                      <a:pt x="1880" y="1"/>
                    </a:lnTo>
                    <a:lnTo>
                      <a:pt x="1897" y="1"/>
                    </a:lnTo>
                    <a:lnTo>
                      <a:pt x="1914" y="1"/>
                    </a:lnTo>
                    <a:lnTo>
                      <a:pt x="2056" y="1"/>
                    </a:lnTo>
                    <a:lnTo>
                      <a:pt x="2073" y="1"/>
                    </a:lnTo>
                    <a:lnTo>
                      <a:pt x="2089" y="1"/>
                    </a:lnTo>
                    <a:lnTo>
                      <a:pt x="2114" y="1"/>
                    </a:lnTo>
                    <a:lnTo>
                      <a:pt x="2131" y="1"/>
                    </a:lnTo>
                    <a:lnTo>
                      <a:pt x="2148" y="1"/>
                    </a:lnTo>
                    <a:lnTo>
                      <a:pt x="2164" y="1"/>
                    </a:lnTo>
                    <a:lnTo>
                      <a:pt x="2181" y="1"/>
                    </a:lnTo>
                    <a:lnTo>
                      <a:pt x="2198" y="1"/>
                    </a:lnTo>
                    <a:lnTo>
                      <a:pt x="2215" y="9"/>
                    </a:lnTo>
                    <a:lnTo>
                      <a:pt x="2231" y="17"/>
                    </a:lnTo>
                    <a:lnTo>
                      <a:pt x="2248" y="26"/>
                    </a:lnTo>
                    <a:lnTo>
                      <a:pt x="2265" y="34"/>
                    </a:lnTo>
                    <a:lnTo>
                      <a:pt x="2281" y="34"/>
                    </a:lnTo>
                    <a:lnTo>
                      <a:pt x="2290" y="43"/>
                    </a:lnTo>
                    <a:lnTo>
                      <a:pt x="2306" y="51"/>
                    </a:lnTo>
                    <a:lnTo>
                      <a:pt x="2323" y="68"/>
                    </a:lnTo>
                    <a:lnTo>
                      <a:pt x="2340" y="76"/>
                    </a:lnTo>
                    <a:lnTo>
                      <a:pt x="2348" y="84"/>
                    </a:lnTo>
                    <a:lnTo>
                      <a:pt x="2365" y="93"/>
                    </a:lnTo>
                    <a:lnTo>
                      <a:pt x="2373" y="101"/>
                    </a:lnTo>
                    <a:lnTo>
                      <a:pt x="2390" y="118"/>
                    </a:lnTo>
                    <a:lnTo>
                      <a:pt x="2398" y="126"/>
                    </a:lnTo>
                    <a:lnTo>
                      <a:pt x="2415" y="134"/>
                    </a:lnTo>
                    <a:lnTo>
                      <a:pt x="2423" y="151"/>
                    </a:lnTo>
                    <a:lnTo>
                      <a:pt x="2440" y="159"/>
                    </a:lnTo>
                    <a:lnTo>
                      <a:pt x="2448" y="176"/>
                    </a:lnTo>
                    <a:lnTo>
                      <a:pt x="2457" y="185"/>
                    </a:lnTo>
                    <a:lnTo>
                      <a:pt x="2465" y="201"/>
                    </a:lnTo>
                    <a:lnTo>
                      <a:pt x="2474" y="218"/>
                    </a:lnTo>
                    <a:lnTo>
                      <a:pt x="2482" y="226"/>
                    </a:lnTo>
                    <a:lnTo>
                      <a:pt x="2490" y="243"/>
                    </a:lnTo>
                    <a:lnTo>
                      <a:pt x="2507" y="251"/>
                    </a:lnTo>
                    <a:lnTo>
                      <a:pt x="2515" y="268"/>
                    </a:lnTo>
                    <a:lnTo>
                      <a:pt x="2515" y="285"/>
                    </a:lnTo>
                    <a:lnTo>
                      <a:pt x="2524" y="301"/>
                    </a:lnTo>
                    <a:lnTo>
                      <a:pt x="2532" y="310"/>
                    </a:lnTo>
                    <a:lnTo>
                      <a:pt x="2540" y="327"/>
                    </a:lnTo>
                    <a:lnTo>
                      <a:pt x="2549" y="343"/>
                    </a:lnTo>
                    <a:lnTo>
                      <a:pt x="2557" y="377"/>
                    </a:lnTo>
                    <a:lnTo>
                      <a:pt x="2574" y="402"/>
                    </a:lnTo>
                    <a:lnTo>
                      <a:pt x="2582" y="435"/>
                    </a:lnTo>
                    <a:lnTo>
                      <a:pt x="2590" y="469"/>
                    </a:lnTo>
                    <a:lnTo>
                      <a:pt x="2599" y="502"/>
                    </a:lnTo>
                    <a:lnTo>
                      <a:pt x="2607" y="535"/>
                    </a:lnTo>
                    <a:lnTo>
                      <a:pt x="2607" y="569"/>
                    </a:lnTo>
                    <a:lnTo>
                      <a:pt x="2616" y="602"/>
                    </a:lnTo>
                    <a:lnTo>
                      <a:pt x="2616" y="636"/>
                    </a:lnTo>
                    <a:lnTo>
                      <a:pt x="2616" y="669"/>
                    </a:lnTo>
                    <a:lnTo>
                      <a:pt x="2616" y="702"/>
                    </a:lnTo>
                    <a:lnTo>
                      <a:pt x="2616" y="736"/>
                    </a:lnTo>
                    <a:lnTo>
                      <a:pt x="2616" y="911"/>
                    </a:lnTo>
                    <a:lnTo>
                      <a:pt x="2616" y="945"/>
                    </a:lnTo>
                    <a:lnTo>
                      <a:pt x="2616" y="978"/>
                    </a:lnTo>
                    <a:lnTo>
                      <a:pt x="2616" y="1012"/>
                    </a:lnTo>
                    <a:lnTo>
                      <a:pt x="2616" y="1045"/>
                    </a:lnTo>
                    <a:lnTo>
                      <a:pt x="2616" y="1078"/>
                    </a:lnTo>
                    <a:lnTo>
                      <a:pt x="2616" y="1112"/>
                    </a:lnTo>
                    <a:lnTo>
                      <a:pt x="2616" y="1145"/>
                    </a:lnTo>
                    <a:lnTo>
                      <a:pt x="2607" y="1179"/>
                    </a:lnTo>
                    <a:lnTo>
                      <a:pt x="2607" y="1195"/>
                    </a:lnTo>
                    <a:lnTo>
                      <a:pt x="2607" y="1212"/>
                    </a:lnTo>
                    <a:lnTo>
                      <a:pt x="2599" y="1246"/>
                    </a:lnTo>
                    <a:lnTo>
                      <a:pt x="2599" y="1279"/>
                    </a:lnTo>
                    <a:lnTo>
                      <a:pt x="2590" y="1304"/>
                    </a:lnTo>
                    <a:lnTo>
                      <a:pt x="2582" y="1337"/>
                    </a:lnTo>
                    <a:lnTo>
                      <a:pt x="2574" y="1371"/>
                    </a:lnTo>
                    <a:lnTo>
                      <a:pt x="2565" y="1396"/>
                    </a:lnTo>
                    <a:lnTo>
                      <a:pt x="2557" y="1421"/>
                    </a:lnTo>
                    <a:lnTo>
                      <a:pt x="2549" y="1454"/>
                    </a:lnTo>
                    <a:lnTo>
                      <a:pt x="2524" y="1479"/>
                    </a:lnTo>
                    <a:lnTo>
                      <a:pt x="2515" y="1504"/>
                    </a:lnTo>
                    <a:lnTo>
                      <a:pt x="2507" y="1530"/>
                    </a:lnTo>
                    <a:lnTo>
                      <a:pt x="2490" y="1555"/>
                    </a:lnTo>
                    <a:lnTo>
                      <a:pt x="2482" y="1580"/>
                    </a:lnTo>
                    <a:lnTo>
                      <a:pt x="2474" y="1596"/>
                    </a:lnTo>
                    <a:lnTo>
                      <a:pt x="2465" y="1621"/>
                    </a:lnTo>
                    <a:lnTo>
                      <a:pt x="2457" y="1646"/>
                    </a:lnTo>
                    <a:lnTo>
                      <a:pt x="2440" y="1688"/>
                    </a:lnTo>
                    <a:lnTo>
                      <a:pt x="2415" y="1722"/>
                    </a:lnTo>
                    <a:lnTo>
                      <a:pt x="2415" y="1730"/>
                    </a:lnTo>
                    <a:lnTo>
                      <a:pt x="2398" y="1763"/>
                    </a:lnTo>
                    <a:lnTo>
                      <a:pt x="2373" y="1805"/>
                    </a:lnTo>
                    <a:lnTo>
                      <a:pt x="2357" y="1847"/>
                    </a:lnTo>
                    <a:lnTo>
                      <a:pt x="2331" y="1880"/>
                    </a:lnTo>
                    <a:lnTo>
                      <a:pt x="2306" y="1922"/>
                    </a:lnTo>
                    <a:lnTo>
                      <a:pt x="2281" y="1964"/>
                    </a:lnTo>
                    <a:lnTo>
                      <a:pt x="2265" y="1997"/>
                    </a:lnTo>
                    <a:lnTo>
                      <a:pt x="2240" y="2039"/>
                    </a:lnTo>
                    <a:lnTo>
                      <a:pt x="2215" y="2073"/>
                    </a:lnTo>
                    <a:lnTo>
                      <a:pt x="2189" y="2114"/>
                    </a:lnTo>
                    <a:lnTo>
                      <a:pt x="2156" y="2148"/>
                    </a:lnTo>
                    <a:lnTo>
                      <a:pt x="2131" y="2181"/>
                    </a:lnTo>
                    <a:lnTo>
                      <a:pt x="2106" y="2223"/>
                    </a:lnTo>
                    <a:lnTo>
                      <a:pt x="2081" y="2256"/>
                    </a:lnTo>
                    <a:lnTo>
                      <a:pt x="2081" y="2256"/>
                    </a:lnTo>
                    <a:lnTo>
                      <a:pt x="2056" y="2290"/>
                    </a:lnTo>
                    <a:lnTo>
                      <a:pt x="2022" y="2323"/>
                    </a:lnTo>
                    <a:lnTo>
                      <a:pt x="1997" y="2357"/>
                    </a:lnTo>
                    <a:lnTo>
                      <a:pt x="1964" y="2390"/>
                    </a:lnTo>
                    <a:lnTo>
                      <a:pt x="1939" y="2423"/>
                    </a:lnTo>
                    <a:lnTo>
                      <a:pt x="1905" y="2457"/>
                    </a:lnTo>
                    <a:lnTo>
                      <a:pt x="1880" y="2490"/>
                    </a:lnTo>
                    <a:lnTo>
                      <a:pt x="1847" y="2524"/>
                    </a:lnTo>
                    <a:lnTo>
                      <a:pt x="1822" y="2557"/>
                    </a:lnTo>
                    <a:lnTo>
                      <a:pt x="1788" y="2591"/>
                    </a:lnTo>
                    <a:lnTo>
                      <a:pt x="1755" y="2624"/>
                    </a:lnTo>
                    <a:lnTo>
                      <a:pt x="1730" y="2657"/>
                    </a:lnTo>
                    <a:lnTo>
                      <a:pt x="1672" y="2724"/>
                    </a:lnTo>
                    <a:lnTo>
                      <a:pt x="1605" y="2783"/>
                    </a:lnTo>
                    <a:lnTo>
                      <a:pt x="1471" y="2791"/>
                    </a:lnTo>
                    <a:lnTo>
                      <a:pt x="1471" y="2649"/>
                    </a:lnTo>
                    <a:lnTo>
                      <a:pt x="1530" y="2591"/>
                    </a:lnTo>
                    <a:lnTo>
                      <a:pt x="1580" y="2524"/>
                    </a:lnTo>
                    <a:lnTo>
                      <a:pt x="1613" y="2490"/>
                    </a:lnTo>
                    <a:lnTo>
                      <a:pt x="1638" y="2457"/>
                    </a:lnTo>
                    <a:lnTo>
                      <a:pt x="1663" y="2423"/>
                    </a:lnTo>
                    <a:lnTo>
                      <a:pt x="1688" y="2390"/>
                    </a:lnTo>
                    <a:lnTo>
                      <a:pt x="1713" y="2357"/>
                    </a:lnTo>
                    <a:lnTo>
                      <a:pt x="1747" y="2323"/>
                    </a:lnTo>
                    <a:lnTo>
                      <a:pt x="1772" y="2290"/>
                    </a:lnTo>
                    <a:lnTo>
                      <a:pt x="1797" y="2256"/>
                    </a:lnTo>
                    <a:lnTo>
                      <a:pt x="1822" y="2223"/>
                    </a:lnTo>
                    <a:lnTo>
                      <a:pt x="1847" y="2190"/>
                    </a:lnTo>
                    <a:lnTo>
                      <a:pt x="1872" y="2148"/>
                    </a:lnTo>
                    <a:lnTo>
                      <a:pt x="1897" y="2114"/>
                    </a:lnTo>
                    <a:lnTo>
                      <a:pt x="1897" y="2114"/>
                    </a:lnTo>
                    <a:lnTo>
                      <a:pt x="1922" y="2081"/>
                    </a:lnTo>
                    <a:lnTo>
                      <a:pt x="1939" y="2047"/>
                    </a:lnTo>
                    <a:lnTo>
                      <a:pt x="1964" y="2014"/>
                    </a:lnTo>
                    <a:lnTo>
                      <a:pt x="1989" y="1972"/>
                    </a:lnTo>
                    <a:lnTo>
                      <a:pt x="2014" y="1939"/>
                    </a:lnTo>
                    <a:lnTo>
                      <a:pt x="2031" y="1905"/>
                    </a:lnTo>
                    <a:lnTo>
                      <a:pt x="2056" y="1864"/>
                    </a:lnTo>
                    <a:lnTo>
                      <a:pt x="2073" y="1830"/>
                    </a:lnTo>
                    <a:lnTo>
                      <a:pt x="2098" y="1797"/>
                    </a:lnTo>
                    <a:lnTo>
                      <a:pt x="2114" y="1755"/>
                    </a:lnTo>
                    <a:lnTo>
                      <a:pt x="2139" y="1722"/>
                    </a:lnTo>
                    <a:lnTo>
                      <a:pt x="2156" y="1688"/>
                    </a:lnTo>
                    <a:lnTo>
                      <a:pt x="2173" y="1646"/>
                    </a:lnTo>
                    <a:lnTo>
                      <a:pt x="2189" y="1613"/>
                    </a:lnTo>
                    <a:lnTo>
                      <a:pt x="2189" y="1613"/>
                    </a:lnTo>
                    <a:lnTo>
                      <a:pt x="2206" y="1580"/>
                    </a:lnTo>
                    <a:lnTo>
                      <a:pt x="2223" y="1538"/>
                    </a:lnTo>
                    <a:lnTo>
                      <a:pt x="2223" y="1538"/>
                    </a:lnTo>
                    <a:lnTo>
                      <a:pt x="2231" y="1521"/>
                    </a:lnTo>
                    <a:lnTo>
                      <a:pt x="2240" y="1504"/>
                    </a:lnTo>
                    <a:lnTo>
                      <a:pt x="2240" y="1504"/>
                    </a:lnTo>
                    <a:lnTo>
                      <a:pt x="2248" y="1488"/>
                    </a:lnTo>
                    <a:lnTo>
                      <a:pt x="2256" y="1463"/>
                    </a:lnTo>
                    <a:lnTo>
                      <a:pt x="2265" y="1446"/>
                    </a:lnTo>
                    <a:lnTo>
                      <a:pt x="2273" y="1421"/>
                    </a:lnTo>
                    <a:lnTo>
                      <a:pt x="2281" y="1396"/>
                    </a:lnTo>
                    <a:lnTo>
                      <a:pt x="2281" y="1379"/>
                    </a:lnTo>
                    <a:lnTo>
                      <a:pt x="2290" y="1354"/>
                    </a:lnTo>
                    <a:lnTo>
                      <a:pt x="2298" y="1329"/>
                    </a:lnTo>
                    <a:lnTo>
                      <a:pt x="2306" y="1296"/>
                    </a:lnTo>
                    <a:lnTo>
                      <a:pt x="2315" y="1271"/>
                    </a:lnTo>
                    <a:lnTo>
                      <a:pt x="2315" y="1246"/>
                    </a:lnTo>
                    <a:lnTo>
                      <a:pt x="2323" y="1220"/>
                    </a:lnTo>
                    <a:lnTo>
                      <a:pt x="2331" y="1187"/>
                    </a:lnTo>
                    <a:lnTo>
                      <a:pt x="2331" y="1162"/>
                    </a:lnTo>
                    <a:lnTo>
                      <a:pt x="2331" y="1145"/>
                    </a:lnTo>
                    <a:lnTo>
                      <a:pt x="2331" y="1129"/>
                    </a:lnTo>
                    <a:lnTo>
                      <a:pt x="2340" y="1103"/>
                    </a:lnTo>
                    <a:lnTo>
                      <a:pt x="2340" y="1070"/>
                    </a:lnTo>
                    <a:lnTo>
                      <a:pt x="2340" y="1045"/>
                    </a:lnTo>
                    <a:lnTo>
                      <a:pt x="2340" y="1012"/>
                    </a:lnTo>
                    <a:lnTo>
                      <a:pt x="2340" y="987"/>
                    </a:lnTo>
                    <a:lnTo>
                      <a:pt x="2340" y="953"/>
                    </a:lnTo>
                    <a:lnTo>
                      <a:pt x="2340" y="928"/>
                    </a:lnTo>
                    <a:lnTo>
                      <a:pt x="2340" y="895"/>
                    </a:lnTo>
                    <a:lnTo>
                      <a:pt x="2340" y="861"/>
                    </a:lnTo>
                    <a:lnTo>
                      <a:pt x="2340" y="694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378708" y="9182517"/>
                <a:ext cx="115032" cy="73399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488" extrusionOk="0">
                    <a:moveTo>
                      <a:pt x="535" y="602"/>
                    </a:moveTo>
                    <a:lnTo>
                      <a:pt x="535" y="602"/>
                    </a:lnTo>
                    <a:lnTo>
                      <a:pt x="518" y="619"/>
                    </a:lnTo>
                    <a:lnTo>
                      <a:pt x="510" y="627"/>
                    </a:lnTo>
                    <a:lnTo>
                      <a:pt x="510" y="627"/>
                    </a:lnTo>
                    <a:lnTo>
                      <a:pt x="502" y="635"/>
                    </a:lnTo>
                    <a:lnTo>
                      <a:pt x="485" y="652"/>
                    </a:lnTo>
                    <a:lnTo>
                      <a:pt x="485" y="652"/>
                    </a:lnTo>
                    <a:lnTo>
                      <a:pt x="477" y="660"/>
                    </a:lnTo>
                    <a:lnTo>
                      <a:pt x="468" y="669"/>
                    </a:lnTo>
                    <a:lnTo>
                      <a:pt x="468" y="669"/>
                    </a:lnTo>
                    <a:lnTo>
                      <a:pt x="460" y="677"/>
                    </a:lnTo>
                    <a:lnTo>
                      <a:pt x="451" y="694"/>
                    </a:lnTo>
                    <a:lnTo>
                      <a:pt x="451" y="694"/>
                    </a:lnTo>
                    <a:lnTo>
                      <a:pt x="443" y="702"/>
                    </a:lnTo>
                    <a:lnTo>
                      <a:pt x="443" y="702"/>
                    </a:lnTo>
                    <a:lnTo>
                      <a:pt x="426" y="711"/>
                    </a:lnTo>
                    <a:lnTo>
                      <a:pt x="426" y="711"/>
                    </a:lnTo>
                    <a:lnTo>
                      <a:pt x="418" y="727"/>
                    </a:lnTo>
                    <a:lnTo>
                      <a:pt x="418" y="727"/>
                    </a:lnTo>
                    <a:lnTo>
                      <a:pt x="410" y="736"/>
                    </a:lnTo>
                    <a:lnTo>
                      <a:pt x="410" y="736"/>
                    </a:lnTo>
                    <a:lnTo>
                      <a:pt x="410" y="744"/>
                    </a:lnTo>
                    <a:lnTo>
                      <a:pt x="410" y="744"/>
                    </a:lnTo>
                    <a:lnTo>
                      <a:pt x="401" y="752"/>
                    </a:lnTo>
                    <a:lnTo>
                      <a:pt x="401" y="752"/>
                    </a:lnTo>
                    <a:lnTo>
                      <a:pt x="393" y="761"/>
                    </a:lnTo>
                    <a:lnTo>
                      <a:pt x="393" y="752"/>
                    </a:lnTo>
                    <a:lnTo>
                      <a:pt x="385" y="769"/>
                    </a:lnTo>
                    <a:lnTo>
                      <a:pt x="385" y="761"/>
                    </a:lnTo>
                    <a:lnTo>
                      <a:pt x="385" y="769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93" y="802"/>
                    </a:lnTo>
                    <a:lnTo>
                      <a:pt x="410" y="811"/>
                    </a:lnTo>
                    <a:lnTo>
                      <a:pt x="426" y="827"/>
                    </a:lnTo>
                    <a:lnTo>
                      <a:pt x="435" y="836"/>
                    </a:lnTo>
                    <a:lnTo>
                      <a:pt x="451" y="844"/>
                    </a:lnTo>
                    <a:lnTo>
                      <a:pt x="468" y="853"/>
                    </a:lnTo>
                    <a:lnTo>
                      <a:pt x="493" y="869"/>
                    </a:lnTo>
                    <a:lnTo>
                      <a:pt x="510" y="878"/>
                    </a:lnTo>
                    <a:lnTo>
                      <a:pt x="535" y="886"/>
                    </a:lnTo>
                    <a:lnTo>
                      <a:pt x="560" y="894"/>
                    </a:lnTo>
                    <a:lnTo>
                      <a:pt x="560" y="894"/>
                    </a:lnTo>
                    <a:lnTo>
                      <a:pt x="585" y="911"/>
                    </a:lnTo>
                    <a:lnTo>
                      <a:pt x="610" y="919"/>
                    </a:lnTo>
                    <a:lnTo>
                      <a:pt x="635" y="928"/>
                    </a:lnTo>
                    <a:lnTo>
                      <a:pt x="635" y="928"/>
                    </a:lnTo>
                    <a:lnTo>
                      <a:pt x="669" y="936"/>
                    </a:lnTo>
                    <a:lnTo>
                      <a:pt x="694" y="944"/>
                    </a:lnTo>
                    <a:lnTo>
                      <a:pt x="719" y="953"/>
                    </a:lnTo>
                    <a:lnTo>
                      <a:pt x="752" y="961"/>
                    </a:lnTo>
                    <a:lnTo>
                      <a:pt x="786" y="970"/>
                    </a:lnTo>
                    <a:lnTo>
                      <a:pt x="811" y="978"/>
                    </a:lnTo>
                    <a:lnTo>
                      <a:pt x="844" y="986"/>
                    </a:lnTo>
                    <a:lnTo>
                      <a:pt x="878" y="995"/>
                    </a:lnTo>
                    <a:lnTo>
                      <a:pt x="911" y="1003"/>
                    </a:lnTo>
                    <a:lnTo>
                      <a:pt x="944" y="1011"/>
                    </a:lnTo>
                    <a:lnTo>
                      <a:pt x="978" y="1011"/>
                    </a:lnTo>
                    <a:lnTo>
                      <a:pt x="1011" y="1020"/>
                    </a:lnTo>
                    <a:lnTo>
                      <a:pt x="1045" y="1020"/>
                    </a:lnTo>
                    <a:lnTo>
                      <a:pt x="1078" y="1020"/>
                    </a:lnTo>
                    <a:lnTo>
                      <a:pt x="1120" y="1020"/>
                    </a:lnTo>
                    <a:lnTo>
                      <a:pt x="1153" y="1020"/>
                    </a:lnTo>
                    <a:lnTo>
                      <a:pt x="1187" y="1020"/>
                    </a:lnTo>
                    <a:lnTo>
                      <a:pt x="1228" y="1020"/>
                    </a:lnTo>
                    <a:lnTo>
                      <a:pt x="1287" y="1020"/>
                    </a:lnTo>
                    <a:lnTo>
                      <a:pt x="1387" y="1028"/>
                    </a:lnTo>
                    <a:lnTo>
                      <a:pt x="1487" y="1036"/>
                    </a:lnTo>
                    <a:lnTo>
                      <a:pt x="1596" y="1045"/>
                    </a:lnTo>
                    <a:lnTo>
                      <a:pt x="1796" y="1053"/>
                    </a:lnTo>
                    <a:lnTo>
                      <a:pt x="1897" y="1061"/>
                    </a:lnTo>
                    <a:lnTo>
                      <a:pt x="2005" y="1070"/>
                    </a:lnTo>
                    <a:lnTo>
                      <a:pt x="2189" y="1270"/>
                    </a:lnTo>
                    <a:lnTo>
                      <a:pt x="2055" y="1487"/>
                    </a:lnTo>
                    <a:lnTo>
                      <a:pt x="1237" y="1487"/>
                    </a:lnTo>
                    <a:lnTo>
                      <a:pt x="1195" y="1487"/>
                    </a:lnTo>
                    <a:lnTo>
                      <a:pt x="1153" y="1487"/>
                    </a:lnTo>
                    <a:lnTo>
                      <a:pt x="1111" y="1487"/>
                    </a:lnTo>
                    <a:lnTo>
                      <a:pt x="1070" y="1487"/>
                    </a:lnTo>
                    <a:lnTo>
                      <a:pt x="1028" y="1487"/>
                    </a:lnTo>
                    <a:lnTo>
                      <a:pt x="986" y="1479"/>
                    </a:lnTo>
                    <a:lnTo>
                      <a:pt x="944" y="1471"/>
                    </a:lnTo>
                    <a:lnTo>
                      <a:pt x="911" y="1471"/>
                    </a:lnTo>
                    <a:lnTo>
                      <a:pt x="869" y="1462"/>
                    </a:lnTo>
                    <a:lnTo>
                      <a:pt x="827" y="1454"/>
                    </a:lnTo>
                    <a:lnTo>
                      <a:pt x="786" y="1446"/>
                    </a:lnTo>
                    <a:lnTo>
                      <a:pt x="752" y="1437"/>
                    </a:lnTo>
                    <a:lnTo>
                      <a:pt x="710" y="1429"/>
                    </a:lnTo>
                    <a:lnTo>
                      <a:pt x="677" y="1412"/>
                    </a:lnTo>
                    <a:lnTo>
                      <a:pt x="635" y="1404"/>
                    </a:lnTo>
                    <a:lnTo>
                      <a:pt x="602" y="1396"/>
                    </a:lnTo>
                    <a:lnTo>
                      <a:pt x="560" y="1387"/>
                    </a:lnTo>
                    <a:lnTo>
                      <a:pt x="560" y="1387"/>
                    </a:lnTo>
                    <a:lnTo>
                      <a:pt x="535" y="1371"/>
                    </a:lnTo>
                    <a:lnTo>
                      <a:pt x="502" y="1354"/>
                    </a:lnTo>
                    <a:lnTo>
                      <a:pt x="468" y="1345"/>
                    </a:lnTo>
                    <a:lnTo>
                      <a:pt x="435" y="1329"/>
                    </a:lnTo>
                    <a:lnTo>
                      <a:pt x="401" y="1312"/>
                    </a:lnTo>
                    <a:lnTo>
                      <a:pt x="368" y="1295"/>
                    </a:lnTo>
                    <a:lnTo>
                      <a:pt x="335" y="1279"/>
                    </a:lnTo>
                    <a:lnTo>
                      <a:pt x="309" y="1262"/>
                    </a:lnTo>
                    <a:lnTo>
                      <a:pt x="276" y="1245"/>
                    </a:lnTo>
                    <a:lnTo>
                      <a:pt x="251" y="1220"/>
                    </a:lnTo>
                    <a:lnTo>
                      <a:pt x="218" y="1203"/>
                    </a:lnTo>
                    <a:lnTo>
                      <a:pt x="192" y="1178"/>
                    </a:lnTo>
                    <a:lnTo>
                      <a:pt x="167" y="1153"/>
                    </a:lnTo>
                    <a:lnTo>
                      <a:pt x="151" y="1145"/>
                    </a:lnTo>
                    <a:lnTo>
                      <a:pt x="142" y="1128"/>
                    </a:lnTo>
                    <a:lnTo>
                      <a:pt x="126" y="1120"/>
                    </a:lnTo>
                    <a:lnTo>
                      <a:pt x="117" y="1103"/>
                    </a:lnTo>
                    <a:lnTo>
                      <a:pt x="109" y="1095"/>
                    </a:lnTo>
                    <a:lnTo>
                      <a:pt x="92" y="1078"/>
                    </a:lnTo>
                    <a:lnTo>
                      <a:pt x="84" y="1070"/>
                    </a:lnTo>
                    <a:lnTo>
                      <a:pt x="76" y="1053"/>
                    </a:lnTo>
                    <a:lnTo>
                      <a:pt x="67" y="1036"/>
                    </a:lnTo>
                    <a:lnTo>
                      <a:pt x="59" y="1020"/>
                    </a:lnTo>
                    <a:lnTo>
                      <a:pt x="42" y="1003"/>
                    </a:lnTo>
                    <a:lnTo>
                      <a:pt x="34" y="986"/>
                    </a:lnTo>
                    <a:lnTo>
                      <a:pt x="25" y="970"/>
                    </a:lnTo>
                    <a:lnTo>
                      <a:pt x="25" y="953"/>
                    </a:lnTo>
                    <a:lnTo>
                      <a:pt x="17" y="936"/>
                    </a:lnTo>
                    <a:lnTo>
                      <a:pt x="9" y="919"/>
                    </a:lnTo>
                    <a:lnTo>
                      <a:pt x="0" y="903"/>
                    </a:lnTo>
                    <a:lnTo>
                      <a:pt x="0" y="886"/>
                    </a:lnTo>
                    <a:lnTo>
                      <a:pt x="0" y="861"/>
                    </a:lnTo>
                    <a:lnTo>
                      <a:pt x="0" y="844"/>
                    </a:lnTo>
                    <a:lnTo>
                      <a:pt x="0" y="827"/>
                    </a:lnTo>
                    <a:lnTo>
                      <a:pt x="0" y="761"/>
                    </a:lnTo>
                    <a:lnTo>
                      <a:pt x="0" y="744"/>
                    </a:lnTo>
                    <a:lnTo>
                      <a:pt x="0" y="727"/>
                    </a:lnTo>
                    <a:lnTo>
                      <a:pt x="0" y="702"/>
                    </a:lnTo>
                    <a:lnTo>
                      <a:pt x="0" y="685"/>
                    </a:lnTo>
                    <a:lnTo>
                      <a:pt x="9" y="669"/>
                    </a:lnTo>
                    <a:lnTo>
                      <a:pt x="17" y="644"/>
                    </a:lnTo>
                    <a:lnTo>
                      <a:pt x="25" y="627"/>
                    </a:lnTo>
                    <a:lnTo>
                      <a:pt x="34" y="610"/>
                    </a:lnTo>
                    <a:lnTo>
                      <a:pt x="42" y="594"/>
                    </a:lnTo>
                    <a:lnTo>
                      <a:pt x="50" y="577"/>
                    </a:lnTo>
                    <a:lnTo>
                      <a:pt x="59" y="560"/>
                    </a:lnTo>
                    <a:lnTo>
                      <a:pt x="67" y="543"/>
                    </a:lnTo>
                    <a:lnTo>
                      <a:pt x="76" y="527"/>
                    </a:lnTo>
                    <a:lnTo>
                      <a:pt x="92" y="510"/>
                    </a:lnTo>
                    <a:lnTo>
                      <a:pt x="101" y="493"/>
                    </a:lnTo>
                    <a:lnTo>
                      <a:pt x="117" y="477"/>
                    </a:lnTo>
                    <a:lnTo>
                      <a:pt x="126" y="468"/>
                    </a:lnTo>
                    <a:lnTo>
                      <a:pt x="142" y="452"/>
                    </a:lnTo>
                    <a:lnTo>
                      <a:pt x="151" y="435"/>
                    </a:lnTo>
                    <a:lnTo>
                      <a:pt x="167" y="41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201" y="393"/>
                    </a:lnTo>
                    <a:lnTo>
                      <a:pt x="218" y="376"/>
                    </a:lnTo>
                    <a:lnTo>
                      <a:pt x="234" y="368"/>
                    </a:lnTo>
                    <a:lnTo>
                      <a:pt x="251" y="351"/>
                    </a:lnTo>
                    <a:lnTo>
                      <a:pt x="268" y="343"/>
                    </a:lnTo>
                    <a:lnTo>
                      <a:pt x="284" y="326"/>
                    </a:lnTo>
                    <a:lnTo>
                      <a:pt x="301" y="318"/>
                    </a:lnTo>
                    <a:lnTo>
                      <a:pt x="318" y="301"/>
                    </a:lnTo>
                    <a:lnTo>
                      <a:pt x="335" y="293"/>
                    </a:lnTo>
                    <a:lnTo>
                      <a:pt x="360" y="276"/>
                    </a:lnTo>
                    <a:lnTo>
                      <a:pt x="376" y="268"/>
                    </a:lnTo>
                    <a:lnTo>
                      <a:pt x="401" y="251"/>
                    </a:lnTo>
                    <a:lnTo>
                      <a:pt x="418" y="243"/>
                    </a:lnTo>
                    <a:lnTo>
                      <a:pt x="443" y="226"/>
                    </a:lnTo>
                    <a:lnTo>
                      <a:pt x="468" y="218"/>
                    </a:lnTo>
                    <a:lnTo>
                      <a:pt x="485" y="201"/>
                    </a:lnTo>
                    <a:lnTo>
                      <a:pt x="485" y="201"/>
                    </a:lnTo>
                    <a:lnTo>
                      <a:pt x="510" y="193"/>
                    </a:lnTo>
                    <a:lnTo>
                      <a:pt x="560" y="176"/>
                    </a:lnTo>
                    <a:lnTo>
                      <a:pt x="610" y="126"/>
                    </a:lnTo>
                    <a:lnTo>
                      <a:pt x="669" y="101"/>
                    </a:lnTo>
                    <a:lnTo>
                      <a:pt x="694" y="92"/>
                    </a:lnTo>
                    <a:lnTo>
                      <a:pt x="719" y="84"/>
                    </a:lnTo>
                    <a:lnTo>
                      <a:pt x="744" y="76"/>
                    </a:lnTo>
                    <a:lnTo>
                      <a:pt x="769" y="67"/>
                    </a:lnTo>
                    <a:lnTo>
                      <a:pt x="794" y="59"/>
                    </a:lnTo>
                    <a:lnTo>
                      <a:pt x="827" y="51"/>
                    </a:lnTo>
                    <a:lnTo>
                      <a:pt x="852" y="42"/>
                    </a:lnTo>
                    <a:lnTo>
                      <a:pt x="878" y="34"/>
                    </a:lnTo>
                    <a:lnTo>
                      <a:pt x="903" y="26"/>
                    </a:lnTo>
                    <a:lnTo>
                      <a:pt x="928" y="26"/>
                    </a:lnTo>
                    <a:lnTo>
                      <a:pt x="953" y="17"/>
                    </a:lnTo>
                    <a:lnTo>
                      <a:pt x="978" y="9"/>
                    </a:lnTo>
                    <a:lnTo>
                      <a:pt x="1003" y="0"/>
                    </a:lnTo>
                    <a:lnTo>
                      <a:pt x="1028" y="0"/>
                    </a:lnTo>
                    <a:lnTo>
                      <a:pt x="1053" y="0"/>
                    </a:lnTo>
                    <a:lnTo>
                      <a:pt x="1078" y="0"/>
                    </a:lnTo>
                    <a:lnTo>
                      <a:pt x="1111" y="0"/>
                    </a:lnTo>
                    <a:lnTo>
                      <a:pt x="1136" y="0"/>
                    </a:lnTo>
                    <a:lnTo>
                      <a:pt x="1153" y="0"/>
                    </a:lnTo>
                    <a:lnTo>
                      <a:pt x="1162" y="0"/>
                    </a:lnTo>
                    <a:lnTo>
                      <a:pt x="1187" y="0"/>
                    </a:lnTo>
                    <a:lnTo>
                      <a:pt x="1212" y="0"/>
                    </a:lnTo>
                    <a:lnTo>
                      <a:pt x="1237" y="0"/>
                    </a:lnTo>
                    <a:lnTo>
                      <a:pt x="1287" y="0"/>
                    </a:lnTo>
                    <a:lnTo>
                      <a:pt x="1337" y="0"/>
                    </a:lnTo>
                    <a:lnTo>
                      <a:pt x="1537" y="0"/>
                    </a:lnTo>
                    <a:lnTo>
                      <a:pt x="1588" y="0"/>
                    </a:lnTo>
                    <a:lnTo>
                      <a:pt x="1638" y="0"/>
                    </a:lnTo>
                    <a:lnTo>
                      <a:pt x="1688" y="0"/>
                    </a:lnTo>
                    <a:lnTo>
                      <a:pt x="1738" y="0"/>
                    </a:lnTo>
                    <a:lnTo>
                      <a:pt x="1788" y="0"/>
                    </a:lnTo>
                    <a:lnTo>
                      <a:pt x="1830" y="9"/>
                    </a:lnTo>
                    <a:lnTo>
                      <a:pt x="1880" y="17"/>
                    </a:lnTo>
                    <a:lnTo>
                      <a:pt x="1930" y="26"/>
                    </a:lnTo>
                    <a:lnTo>
                      <a:pt x="1980" y="34"/>
                    </a:lnTo>
                    <a:lnTo>
                      <a:pt x="2030" y="42"/>
                    </a:lnTo>
                    <a:lnTo>
                      <a:pt x="2081" y="51"/>
                    </a:lnTo>
                    <a:lnTo>
                      <a:pt x="2131" y="59"/>
                    </a:lnTo>
                    <a:lnTo>
                      <a:pt x="2181" y="67"/>
                    </a:lnTo>
                    <a:lnTo>
                      <a:pt x="2231" y="84"/>
                    </a:lnTo>
                    <a:lnTo>
                      <a:pt x="2256" y="84"/>
                    </a:lnTo>
                    <a:lnTo>
                      <a:pt x="2273" y="84"/>
                    </a:lnTo>
                    <a:lnTo>
                      <a:pt x="2331" y="159"/>
                    </a:lnTo>
                    <a:lnTo>
                      <a:pt x="2256" y="218"/>
                    </a:lnTo>
                    <a:lnTo>
                      <a:pt x="2239" y="218"/>
                    </a:lnTo>
                    <a:lnTo>
                      <a:pt x="2206" y="218"/>
                    </a:lnTo>
                    <a:lnTo>
                      <a:pt x="2156" y="218"/>
                    </a:lnTo>
                    <a:lnTo>
                      <a:pt x="2106" y="218"/>
                    </a:lnTo>
                    <a:lnTo>
                      <a:pt x="2064" y="218"/>
                    </a:lnTo>
                    <a:lnTo>
                      <a:pt x="2014" y="218"/>
                    </a:lnTo>
                    <a:lnTo>
                      <a:pt x="1964" y="218"/>
                    </a:lnTo>
                    <a:lnTo>
                      <a:pt x="1913" y="218"/>
                    </a:lnTo>
                    <a:lnTo>
                      <a:pt x="1680" y="218"/>
                    </a:lnTo>
                    <a:lnTo>
                      <a:pt x="1629" y="218"/>
                    </a:lnTo>
                    <a:lnTo>
                      <a:pt x="1588" y="218"/>
                    </a:lnTo>
                    <a:lnTo>
                      <a:pt x="1537" y="218"/>
                    </a:lnTo>
                    <a:lnTo>
                      <a:pt x="1496" y="226"/>
                    </a:lnTo>
                    <a:lnTo>
                      <a:pt x="1454" y="226"/>
                    </a:lnTo>
                    <a:lnTo>
                      <a:pt x="1404" y="234"/>
                    </a:lnTo>
                    <a:lnTo>
                      <a:pt x="1362" y="243"/>
                    </a:lnTo>
                    <a:lnTo>
                      <a:pt x="1320" y="251"/>
                    </a:lnTo>
                    <a:lnTo>
                      <a:pt x="1279" y="268"/>
                    </a:lnTo>
                    <a:lnTo>
                      <a:pt x="1253" y="268"/>
                    </a:lnTo>
                    <a:lnTo>
                      <a:pt x="1228" y="276"/>
                    </a:lnTo>
                    <a:lnTo>
                      <a:pt x="1212" y="284"/>
                    </a:lnTo>
                    <a:lnTo>
                      <a:pt x="1212" y="284"/>
                    </a:lnTo>
                    <a:lnTo>
                      <a:pt x="1195" y="284"/>
                    </a:lnTo>
                    <a:lnTo>
                      <a:pt x="1170" y="284"/>
                    </a:lnTo>
                    <a:lnTo>
                      <a:pt x="1153" y="293"/>
                    </a:lnTo>
                    <a:lnTo>
                      <a:pt x="1128" y="301"/>
                    </a:lnTo>
                    <a:lnTo>
                      <a:pt x="1111" y="310"/>
                    </a:lnTo>
                    <a:lnTo>
                      <a:pt x="1086" y="318"/>
                    </a:lnTo>
                    <a:lnTo>
                      <a:pt x="1070" y="326"/>
                    </a:lnTo>
                    <a:lnTo>
                      <a:pt x="1045" y="335"/>
                    </a:lnTo>
                    <a:lnTo>
                      <a:pt x="1028" y="343"/>
                    </a:lnTo>
                    <a:lnTo>
                      <a:pt x="1003" y="351"/>
                    </a:lnTo>
                    <a:lnTo>
                      <a:pt x="986" y="360"/>
                    </a:lnTo>
                    <a:lnTo>
                      <a:pt x="961" y="368"/>
                    </a:lnTo>
                    <a:lnTo>
                      <a:pt x="944" y="376"/>
                    </a:lnTo>
                    <a:lnTo>
                      <a:pt x="919" y="385"/>
                    </a:lnTo>
                    <a:lnTo>
                      <a:pt x="903" y="393"/>
                    </a:lnTo>
                    <a:lnTo>
                      <a:pt x="878" y="401"/>
                    </a:lnTo>
                    <a:lnTo>
                      <a:pt x="861" y="418"/>
                    </a:lnTo>
                    <a:lnTo>
                      <a:pt x="836" y="426"/>
                    </a:lnTo>
                    <a:lnTo>
                      <a:pt x="819" y="435"/>
                    </a:lnTo>
                    <a:lnTo>
                      <a:pt x="769" y="468"/>
                    </a:lnTo>
                    <a:lnTo>
                      <a:pt x="727" y="493"/>
                    </a:lnTo>
                    <a:lnTo>
                      <a:pt x="694" y="518"/>
                    </a:lnTo>
                    <a:lnTo>
                      <a:pt x="677" y="527"/>
                    </a:lnTo>
                    <a:lnTo>
                      <a:pt x="677" y="527"/>
                    </a:lnTo>
                    <a:lnTo>
                      <a:pt x="660" y="535"/>
                    </a:lnTo>
                    <a:lnTo>
                      <a:pt x="644" y="552"/>
                    </a:lnTo>
                    <a:lnTo>
                      <a:pt x="627" y="560"/>
                    </a:lnTo>
                    <a:lnTo>
                      <a:pt x="610" y="569"/>
                    </a:lnTo>
                    <a:lnTo>
                      <a:pt x="593" y="585"/>
                    </a:lnTo>
                    <a:lnTo>
                      <a:pt x="585" y="594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52" y="619"/>
                    </a:lnTo>
                    <a:close/>
                    <a:moveTo>
                      <a:pt x="426" y="761"/>
                    </a:moveTo>
                    <a:lnTo>
                      <a:pt x="426" y="752"/>
                    </a:lnTo>
                    <a:lnTo>
                      <a:pt x="426" y="752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480470" y="8886207"/>
                <a:ext cx="342086" cy="236624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4797" extrusionOk="0">
                    <a:moveTo>
                      <a:pt x="2332" y="4771"/>
                    </a:moveTo>
                    <a:cubicBezTo>
                      <a:pt x="6935" y="4562"/>
                      <a:pt x="6926" y="569"/>
                      <a:pt x="6717" y="477"/>
                    </a:cubicBezTo>
                    <a:cubicBezTo>
                      <a:pt x="6007" y="160"/>
                      <a:pt x="5331" y="1"/>
                      <a:pt x="4570" y="68"/>
                    </a:cubicBezTo>
                    <a:cubicBezTo>
                      <a:pt x="2507" y="260"/>
                      <a:pt x="569" y="2415"/>
                      <a:pt x="34" y="4345"/>
                    </a:cubicBezTo>
                    <a:cubicBezTo>
                      <a:pt x="1" y="4454"/>
                      <a:pt x="427" y="4487"/>
                      <a:pt x="485" y="4495"/>
                    </a:cubicBezTo>
                    <a:cubicBezTo>
                      <a:pt x="1095" y="4579"/>
                      <a:pt x="1722" y="4796"/>
                      <a:pt x="2332" y="477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447914" y="8617569"/>
                <a:ext cx="332615" cy="325562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6600" extrusionOk="0">
                    <a:moveTo>
                      <a:pt x="853" y="2665"/>
                    </a:moveTo>
                    <a:cubicBezTo>
                      <a:pt x="3242" y="6600"/>
                      <a:pt x="6743" y="4678"/>
                      <a:pt x="6726" y="4453"/>
                    </a:cubicBezTo>
                    <a:cubicBezTo>
                      <a:pt x="6667" y="3684"/>
                      <a:pt x="6484" y="3008"/>
                      <a:pt x="6049" y="2373"/>
                    </a:cubicBezTo>
                    <a:cubicBezTo>
                      <a:pt x="4888" y="660"/>
                      <a:pt x="2064" y="0"/>
                      <a:pt x="118" y="451"/>
                    </a:cubicBezTo>
                    <a:cubicBezTo>
                      <a:pt x="1" y="476"/>
                      <a:pt x="176" y="869"/>
                      <a:pt x="201" y="919"/>
                    </a:cubicBezTo>
                    <a:cubicBezTo>
                      <a:pt x="419" y="1495"/>
                      <a:pt x="535" y="2147"/>
                      <a:pt x="853" y="2665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4435303" y="7982527"/>
                <a:ext cx="295916" cy="391118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7929" extrusionOk="0">
                    <a:moveTo>
                      <a:pt x="2297" y="1797"/>
                    </a:moveTo>
                    <a:cubicBezTo>
                      <a:pt x="0" y="5781"/>
                      <a:pt x="3367" y="7928"/>
                      <a:pt x="3559" y="7803"/>
                    </a:cubicBezTo>
                    <a:cubicBezTo>
                      <a:pt x="4202" y="7377"/>
                      <a:pt x="4703" y="6893"/>
                      <a:pt x="5046" y="6216"/>
                    </a:cubicBezTo>
                    <a:cubicBezTo>
                      <a:pt x="5998" y="4370"/>
                      <a:pt x="5221" y="1579"/>
                      <a:pt x="3885" y="84"/>
                    </a:cubicBezTo>
                    <a:cubicBezTo>
                      <a:pt x="3810" y="0"/>
                      <a:pt x="3551" y="343"/>
                      <a:pt x="3509" y="385"/>
                    </a:cubicBezTo>
                    <a:cubicBezTo>
                      <a:pt x="3108" y="853"/>
                      <a:pt x="2598" y="1270"/>
                      <a:pt x="2297" y="1797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4750111" y="8367429"/>
                <a:ext cx="39195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5940" extrusionOk="0">
                    <a:moveTo>
                      <a:pt x="6082" y="2130"/>
                    </a:moveTo>
                    <a:cubicBezTo>
                      <a:pt x="1997" y="0"/>
                      <a:pt x="1" y="3467"/>
                      <a:pt x="134" y="3651"/>
                    </a:cubicBezTo>
                    <a:cubicBezTo>
                      <a:pt x="585" y="4277"/>
                      <a:pt x="1095" y="4754"/>
                      <a:pt x="1788" y="5079"/>
                    </a:cubicBezTo>
                    <a:cubicBezTo>
                      <a:pt x="3668" y="5940"/>
                      <a:pt x="6425" y="5038"/>
                      <a:pt x="7853" y="3643"/>
                    </a:cubicBezTo>
                    <a:cubicBezTo>
                      <a:pt x="7945" y="3559"/>
                      <a:pt x="7586" y="3317"/>
                      <a:pt x="7544" y="3283"/>
                    </a:cubicBezTo>
                    <a:cubicBezTo>
                      <a:pt x="7060" y="2899"/>
                      <a:pt x="6625" y="2406"/>
                      <a:pt x="6082" y="2130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031968" y="9103396"/>
                <a:ext cx="346230" cy="23287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4721" extrusionOk="0">
                    <a:moveTo>
                      <a:pt x="2315" y="4704"/>
                    </a:moveTo>
                    <a:cubicBezTo>
                      <a:pt x="6926" y="4612"/>
                      <a:pt x="7018" y="610"/>
                      <a:pt x="6809" y="510"/>
                    </a:cubicBezTo>
                    <a:cubicBezTo>
                      <a:pt x="6108" y="184"/>
                      <a:pt x="5439" y="0"/>
                      <a:pt x="4671" y="59"/>
                    </a:cubicBezTo>
                    <a:cubicBezTo>
                      <a:pt x="2607" y="201"/>
                      <a:pt x="619" y="2315"/>
                      <a:pt x="34" y="4228"/>
                    </a:cubicBezTo>
                    <a:cubicBezTo>
                      <a:pt x="1" y="4336"/>
                      <a:pt x="427" y="4386"/>
                      <a:pt x="485" y="4395"/>
                    </a:cubicBezTo>
                    <a:cubicBezTo>
                      <a:pt x="1087" y="4495"/>
                      <a:pt x="1705" y="4720"/>
                      <a:pt x="2315" y="470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310290" y="9292961"/>
                <a:ext cx="347019" cy="3206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6500" extrusionOk="0">
                    <a:moveTo>
                      <a:pt x="6024" y="3751"/>
                    </a:moveTo>
                    <a:cubicBezTo>
                      <a:pt x="3351" y="0"/>
                      <a:pt x="1" y="2181"/>
                      <a:pt x="34" y="2415"/>
                    </a:cubicBezTo>
                    <a:cubicBezTo>
                      <a:pt x="151" y="3175"/>
                      <a:pt x="385" y="3826"/>
                      <a:pt x="869" y="4428"/>
                    </a:cubicBezTo>
                    <a:cubicBezTo>
                      <a:pt x="2156" y="6057"/>
                      <a:pt x="5021" y="6500"/>
                      <a:pt x="6926" y="5907"/>
                    </a:cubicBezTo>
                    <a:cubicBezTo>
                      <a:pt x="7035" y="5865"/>
                      <a:pt x="6834" y="5489"/>
                      <a:pt x="6809" y="5439"/>
                    </a:cubicBezTo>
                    <a:cubicBezTo>
                      <a:pt x="6542" y="4887"/>
                      <a:pt x="6383" y="4244"/>
                      <a:pt x="6024" y="375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799422" y="9310670"/>
                <a:ext cx="341692" cy="239880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4863" extrusionOk="0">
                    <a:moveTo>
                      <a:pt x="2332" y="4821"/>
                    </a:moveTo>
                    <a:cubicBezTo>
                      <a:pt x="6926" y="4537"/>
                      <a:pt x="6859" y="544"/>
                      <a:pt x="6651" y="452"/>
                    </a:cubicBezTo>
                    <a:cubicBezTo>
                      <a:pt x="5941" y="151"/>
                      <a:pt x="5264" y="1"/>
                      <a:pt x="4495" y="84"/>
                    </a:cubicBezTo>
                    <a:cubicBezTo>
                      <a:pt x="2432" y="318"/>
                      <a:pt x="535" y="2507"/>
                      <a:pt x="34" y="4437"/>
                    </a:cubicBezTo>
                    <a:cubicBezTo>
                      <a:pt x="1" y="4553"/>
                      <a:pt x="435" y="4579"/>
                      <a:pt x="485" y="4587"/>
                    </a:cubicBezTo>
                    <a:cubicBezTo>
                      <a:pt x="1104" y="4662"/>
                      <a:pt x="1730" y="4863"/>
                      <a:pt x="2332" y="482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467300" y="9265732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73" y="2649"/>
                    </a:moveTo>
                    <a:cubicBezTo>
                      <a:pt x="5773" y="1989"/>
                      <a:pt x="5865" y="1354"/>
                      <a:pt x="6208" y="770"/>
                    </a:cubicBezTo>
                    <a:lnTo>
                      <a:pt x="6308" y="594"/>
                    </a:lnTo>
                    <a:cubicBezTo>
                      <a:pt x="6341" y="536"/>
                      <a:pt x="6366" y="511"/>
                      <a:pt x="6400" y="469"/>
                    </a:cubicBezTo>
                    <a:cubicBezTo>
                      <a:pt x="6433" y="427"/>
                      <a:pt x="6450" y="410"/>
                      <a:pt x="6466" y="385"/>
                    </a:cubicBezTo>
                    <a:cubicBezTo>
                      <a:pt x="6650" y="151"/>
                      <a:pt x="6934" y="9"/>
                      <a:pt x="7227" y="1"/>
                    </a:cubicBezTo>
                    <a:cubicBezTo>
                      <a:pt x="7444" y="1"/>
                      <a:pt x="7636" y="93"/>
                      <a:pt x="7770" y="260"/>
                    </a:cubicBezTo>
                    <a:cubicBezTo>
                      <a:pt x="7937" y="485"/>
                      <a:pt x="7937" y="786"/>
                      <a:pt x="7954" y="1054"/>
                    </a:cubicBezTo>
                    <a:cubicBezTo>
                      <a:pt x="8129" y="937"/>
                      <a:pt x="8321" y="828"/>
                      <a:pt x="8513" y="736"/>
                    </a:cubicBezTo>
                    <a:cubicBezTo>
                      <a:pt x="9223" y="419"/>
                      <a:pt x="10059" y="736"/>
                      <a:pt x="10376" y="1446"/>
                    </a:cubicBezTo>
                    <a:cubicBezTo>
                      <a:pt x="10827" y="2390"/>
                      <a:pt x="10426" y="3510"/>
                      <a:pt x="9758" y="4404"/>
                    </a:cubicBezTo>
                    <a:cubicBezTo>
                      <a:pt x="10142" y="4278"/>
                      <a:pt x="10543" y="4220"/>
                      <a:pt x="10953" y="4220"/>
                    </a:cubicBezTo>
                    <a:cubicBezTo>
                      <a:pt x="11905" y="4236"/>
                      <a:pt x="12907" y="4738"/>
                      <a:pt x="13083" y="5615"/>
                    </a:cubicBezTo>
                    <a:cubicBezTo>
                      <a:pt x="13308" y="6676"/>
                      <a:pt x="12398" y="7854"/>
                      <a:pt x="11262" y="7954"/>
                    </a:cubicBezTo>
                    <a:cubicBezTo>
                      <a:pt x="11370" y="8146"/>
                      <a:pt x="11462" y="8347"/>
                      <a:pt x="11529" y="8555"/>
                    </a:cubicBezTo>
                    <a:cubicBezTo>
                      <a:pt x="11638" y="9065"/>
                      <a:pt x="11295" y="9566"/>
                      <a:pt x="10769" y="9642"/>
                    </a:cubicBezTo>
                    <a:cubicBezTo>
                      <a:pt x="10234" y="9700"/>
                      <a:pt x="9716" y="9525"/>
                      <a:pt x="9207" y="9224"/>
                    </a:cubicBezTo>
                    <a:cubicBezTo>
                      <a:pt x="9683" y="10084"/>
                      <a:pt x="9883" y="11187"/>
                      <a:pt x="9349" y="12064"/>
                    </a:cubicBezTo>
                    <a:cubicBezTo>
                      <a:pt x="9332" y="12098"/>
                      <a:pt x="9307" y="12131"/>
                      <a:pt x="9282" y="12156"/>
                    </a:cubicBezTo>
                    <a:cubicBezTo>
                      <a:pt x="8872" y="12616"/>
                      <a:pt x="7970" y="12540"/>
                      <a:pt x="7477" y="12098"/>
                    </a:cubicBezTo>
                    <a:cubicBezTo>
                      <a:pt x="7310" y="11939"/>
                      <a:pt x="7060" y="11697"/>
                      <a:pt x="7060" y="11697"/>
                    </a:cubicBezTo>
                    <a:lnTo>
                      <a:pt x="7043" y="11763"/>
                    </a:lnTo>
                    <a:cubicBezTo>
                      <a:pt x="6851" y="12423"/>
                      <a:pt x="6458" y="13342"/>
                      <a:pt x="5539" y="12808"/>
                    </a:cubicBezTo>
                    <a:cubicBezTo>
                      <a:pt x="4913" y="12448"/>
                      <a:pt x="4787" y="11605"/>
                      <a:pt x="4796" y="10995"/>
                    </a:cubicBezTo>
                    <a:cubicBezTo>
                      <a:pt x="4796" y="10903"/>
                      <a:pt x="4796" y="10811"/>
                      <a:pt x="4804" y="10728"/>
                    </a:cubicBezTo>
                    <a:cubicBezTo>
                      <a:pt x="4746" y="10828"/>
                      <a:pt x="4679" y="10928"/>
                      <a:pt x="4612" y="11020"/>
                    </a:cubicBezTo>
                    <a:cubicBezTo>
                      <a:pt x="4228" y="11596"/>
                      <a:pt x="3576" y="12081"/>
                      <a:pt x="2891" y="11789"/>
                    </a:cubicBezTo>
                    <a:cubicBezTo>
                      <a:pt x="2690" y="11705"/>
                      <a:pt x="2523" y="11571"/>
                      <a:pt x="2381" y="11413"/>
                    </a:cubicBezTo>
                    <a:cubicBezTo>
                      <a:pt x="2273" y="11321"/>
                      <a:pt x="2181" y="11212"/>
                      <a:pt x="2106" y="11087"/>
                    </a:cubicBezTo>
                    <a:cubicBezTo>
                      <a:pt x="1805" y="10552"/>
                      <a:pt x="1880" y="9875"/>
                      <a:pt x="2147" y="9357"/>
                    </a:cubicBezTo>
                    <a:cubicBezTo>
                      <a:pt x="2147" y="9357"/>
                      <a:pt x="1437" y="9558"/>
                      <a:pt x="1070" y="9508"/>
                    </a:cubicBezTo>
                    <a:cubicBezTo>
                      <a:pt x="410" y="9408"/>
                      <a:pt x="0" y="8748"/>
                      <a:pt x="193" y="8121"/>
                    </a:cubicBezTo>
                    <a:cubicBezTo>
                      <a:pt x="502" y="7010"/>
                      <a:pt x="1705" y="6317"/>
                      <a:pt x="2782" y="6041"/>
                    </a:cubicBezTo>
                    <a:cubicBezTo>
                      <a:pt x="1905" y="5907"/>
                      <a:pt x="1112" y="5456"/>
                      <a:pt x="552" y="4763"/>
                    </a:cubicBezTo>
                    <a:cubicBezTo>
                      <a:pt x="193" y="4295"/>
                      <a:pt x="226" y="3510"/>
                      <a:pt x="786" y="3209"/>
                    </a:cubicBezTo>
                    <a:cubicBezTo>
                      <a:pt x="1137" y="3017"/>
                      <a:pt x="1571" y="3017"/>
                      <a:pt x="1980" y="3050"/>
                    </a:cubicBezTo>
                    <a:lnTo>
                      <a:pt x="2189" y="3075"/>
                    </a:lnTo>
                    <a:lnTo>
                      <a:pt x="2173" y="3008"/>
                    </a:lnTo>
                    <a:cubicBezTo>
                      <a:pt x="1914" y="2006"/>
                      <a:pt x="2081" y="870"/>
                      <a:pt x="2966" y="293"/>
                    </a:cubicBezTo>
                    <a:cubicBezTo>
                      <a:pt x="3125" y="193"/>
                      <a:pt x="3309" y="135"/>
                      <a:pt x="3492" y="126"/>
                    </a:cubicBezTo>
                    <a:cubicBezTo>
                      <a:pt x="4069" y="135"/>
                      <a:pt x="4520" y="619"/>
                      <a:pt x="4846" y="1029"/>
                    </a:cubicBezTo>
                    <a:cubicBezTo>
                      <a:pt x="5238" y="1521"/>
                      <a:pt x="5548" y="2064"/>
                      <a:pt x="5773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590076" y="9384858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709596" y="9517549"/>
                <a:ext cx="159180" cy="135552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748" extrusionOk="0">
                    <a:moveTo>
                      <a:pt x="1872" y="0"/>
                    </a:moveTo>
                    <a:cubicBezTo>
                      <a:pt x="1496" y="0"/>
                      <a:pt x="1128" y="117"/>
                      <a:pt x="819" y="343"/>
                    </a:cubicBezTo>
                    <a:cubicBezTo>
                      <a:pt x="1" y="928"/>
                      <a:pt x="118" y="1980"/>
                      <a:pt x="953" y="2532"/>
                    </a:cubicBezTo>
                    <a:cubicBezTo>
                      <a:pt x="1176" y="2682"/>
                      <a:pt x="1414" y="2747"/>
                      <a:pt x="1649" y="2747"/>
                    </a:cubicBezTo>
                    <a:cubicBezTo>
                      <a:pt x="2458" y="2747"/>
                      <a:pt x="3226" y="1963"/>
                      <a:pt x="3200" y="1153"/>
                    </a:cubicBezTo>
                    <a:cubicBezTo>
                      <a:pt x="3184" y="460"/>
                      <a:pt x="2524" y="9"/>
                      <a:pt x="1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4603805" y="9023436"/>
                <a:ext cx="651567" cy="663504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451" extrusionOk="0">
                    <a:moveTo>
                      <a:pt x="10201" y="5155"/>
                    </a:moveTo>
                    <a:cubicBezTo>
                      <a:pt x="10836" y="4996"/>
                      <a:pt x="11479" y="4938"/>
                      <a:pt x="12131" y="5122"/>
                    </a:cubicBezTo>
                    <a:cubicBezTo>
                      <a:pt x="12198" y="5139"/>
                      <a:pt x="12265" y="5164"/>
                      <a:pt x="12323" y="5189"/>
                    </a:cubicBezTo>
                    <a:cubicBezTo>
                      <a:pt x="12390" y="5214"/>
                      <a:pt x="12423" y="5222"/>
                      <a:pt x="12473" y="5247"/>
                    </a:cubicBezTo>
                    <a:cubicBezTo>
                      <a:pt x="12515" y="5264"/>
                      <a:pt x="12540" y="5281"/>
                      <a:pt x="12565" y="5289"/>
                    </a:cubicBezTo>
                    <a:cubicBezTo>
                      <a:pt x="12841" y="5414"/>
                      <a:pt x="13042" y="5648"/>
                      <a:pt x="13125" y="5941"/>
                    </a:cubicBezTo>
                    <a:cubicBezTo>
                      <a:pt x="13175" y="6141"/>
                      <a:pt x="13133" y="6358"/>
                      <a:pt x="13000" y="6525"/>
                    </a:cubicBezTo>
                    <a:cubicBezTo>
                      <a:pt x="12824" y="6734"/>
                      <a:pt x="12540" y="6818"/>
                      <a:pt x="12281" y="6893"/>
                    </a:cubicBezTo>
                    <a:cubicBezTo>
                      <a:pt x="12440" y="7035"/>
                      <a:pt x="12590" y="7194"/>
                      <a:pt x="12724" y="7361"/>
                    </a:cubicBezTo>
                    <a:cubicBezTo>
                      <a:pt x="13209" y="7971"/>
                      <a:pt x="13108" y="8864"/>
                      <a:pt x="12490" y="9341"/>
                    </a:cubicBezTo>
                    <a:cubicBezTo>
                      <a:pt x="11680" y="10009"/>
                      <a:pt x="10502" y="9900"/>
                      <a:pt x="9466" y="9458"/>
                    </a:cubicBezTo>
                    <a:cubicBezTo>
                      <a:pt x="9675" y="9800"/>
                      <a:pt x="9834" y="10176"/>
                      <a:pt x="9934" y="10569"/>
                    </a:cubicBezTo>
                    <a:cubicBezTo>
                      <a:pt x="10143" y="11496"/>
                      <a:pt x="9900" y="12599"/>
                      <a:pt x="9098" y="12983"/>
                    </a:cubicBezTo>
                    <a:cubicBezTo>
                      <a:pt x="8121" y="13451"/>
                      <a:pt x="6759" y="12849"/>
                      <a:pt x="6383" y="11772"/>
                    </a:cubicBezTo>
                    <a:cubicBezTo>
                      <a:pt x="6233" y="11930"/>
                      <a:pt x="6058" y="12064"/>
                      <a:pt x="5865" y="12181"/>
                    </a:cubicBezTo>
                    <a:cubicBezTo>
                      <a:pt x="5398" y="12415"/>
                      <a:pt x="4830" y="12198"/>
                      <a:pt x="4637" y="11705"/>
                    </a:cubicBezTo>
                    <a:cubicBezTo>
                      <a:pt x="4445" y="11195"/>
                      <a:pt x="4495" y="10652"/>
                      <a:pt x="4662" y="10092"/>
                    </a:cubicBezTo>
                    <a:cubicBezTo>
                      <a:pt x="3936" y="10761"/>
                      <a:pt x="2916" y="11229"/>
                      <a:pt x="1939" y="10920"/>
                    </a:cubicBezTo>
                    <a:cubicBezTo>
                      <a:pt x="1897" y="10903"/>
                      <a:pt x="1864" y="10886"/>
                      <a:pt x="1830" y="10869"/>
                    </a:cubicBezTo>
                    <a:cubicBezTo>
                      <a:pt x="1287" y="10585"/>
                      <a:pt x="1145" y="9691"/>
                      <a:pt x="1455" y="9107"/>
                    </a:cubicBezTo>
                    <a:cubicBezTo>
                      <a:pt x="1563" y="8898"/>
                      <a:pt x="1739" y="8614"/>
                      <a:pt x="1739" y="8614"/>
                    </a:cubicBezTo>
                    <a:lnTo>
                      <a:pt x="1672" y="8614"/>
                    </a:lnTo>
                    <a:cubicBezTo>
                      <a:pt x="978" y="8580"/>
                      <a:pt x="1" y="8430"/>
                      <a:pt x="293" y="7411"/>
                    </a:cubicBezTo>
                    <a:cubicBezTo>
                      <a:pt x="494" y="6709"/>
                      <a:pt x="1279" y="6383"/>
                      <a:pt x="1881" y="6241"/>
                    </a:cubicBezTo>
                    <a:cubicBezTo>
                      <a:pt x="1964" y="6225"/>
                      <a:pt x="2048" y="6208"/>
                      <a:pt x="2140" y="6191"/>
                    </a:cubicBezTo>
                    <a:cubicBezTo>
                      <a:pt x="2023" y="6149"/>
                      <a:pt x="1914" y="6116"/>
                      <a:pt x="1805" y="6074"/>
                    </a:cubicBezTo>
                    <a:cubicBezTo>
                      <a:pt x="1154" y="5840"/>
                      <a:pt x="527" y="5331"/>
                      <a:pt x="644" y="4587"/>
                    </a:cubicBezTo>
                    <a:cubicBezTo>
                      <a:pt x="678" y="4378"/>
                      <a:pt x="761" y="4178"/>
                      <a:pt x="886" y="4002"/>
                    </a:cubicBezTo>
                    <a:cubicBezTo>
                      <a:pt x="945" y="3877"/>
                      <a:pt x="1028" y="3760"/>
                      <a:pt x="1137" y="3660"/>
                    </a:cubicBezTo>
                    <a:cubicBezTo>
                      <a:pt x="1580" y="3234"/>
                      <a:pt x="2257" y="3134"/>
                      <a:pt x="2825" y="3276"/>
                    </a:cubicBezTo>
                    <a:cubicBezTo>
                      <a:pt x="2825" y="3276"/>
                      <a:pt x="2449" y="2632"/>
                      <a:pt x="2415" y="2265"/>
                    </a:cubicBezTo>
                    <a:cubicBezTo>
                      <a:pt x="2348" y="1605"/>
                      <a:pt x="2891" y="1045"/>
                      <a:pt x="3551" y="1087"/>
                    </a:cubicBezTo>
                    <a:cubicBezTo>
                      <a:pt x="4713" y="1112"/>
                      <a:pt x="5665" y="2106"/>
                      <a:pt x="6191" y="3092"/>
                    </a:cubicBezTo>
                    <a:cubicBezTo>
                      <a:pt x="6108" y="2206"/>
                      <a:pt x="6358" y="1321"/>
                      <a:pt x="6893" y="619"/>
                    </a:cubicBezTo>
                    <a:cubicBezTo>
                      <a:pt x="7261" y="151"/>
                      <a:pt x="8029" y="1"/>
                      <a:pt x="8455" y="469"/>
                    </a:cubicBezTo>
                    <a:cubicBezTo>
                      <a:pt x="8723" y="761"/>
                      <a:pt x="8831" y="1179"/>
                      <a:pt x="8898" y="1588"/>
                    </a:cubicBezTo>
                    <a:lnTo>
                      <a:pt x="8931" y="1797"/>
                    </a:lnTo>
                    <a:lnTo>
                      <a:pt x="8982" y="1763"/>
                    </a:lnTo>
                    <a:cubicBezTo>
                      <a:pt x="9900" y="1271"/>
                      <a:pt x="11045" y="1162"/>
                      <a:pt x="11814" y="1880"/>
                    </a:cubicBezTo>
                    <a:cubicBezTo>
                      <a:pt x="11947" y="2006"/>
                      <a:pt x="12047" y="2173"/>
                      <a:pt x="12098" y="2348"/>
                    </a:cubicBezTo>
                    <a:cubicBezTo>
                      <a:pt x="12231" y="2908"/>
                      <a:pt x="11872" y="3468"/>
                      <a:pt x="11555" y="3885"/>
                    </a:cubicBezTo>
                    <a:cubicBezTo>
                      <a:pt x="11170" y="4378"/>
                      <a:pt x="10711" y="4804"/>
                      <a:pt x="10201" y="5155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617" y="9175907"/>
                <a:ext cx="436450" cy="359006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7278" extrusionOk="0">
                    <a:moveTo>
                      <a:pt x="6015" y="1"/>
                    </a:moveTo>
                    <a:lnTo>
                      <a:pt x="5781" y="84"/>
                    </a:lnTo>
                    <a:cubicBezTo>
                      <a:pt x="5781" y="84"/>
                      <a:pt x="5531" y="569"/>
                      <a:pt x="5389" y="920"/>
                    </a:cubicBezTo>
                    <a:cubicBezTo>
                      <a:pt x="5330" y="1062"/>
                      <a:pt x="5280" y="1204"/>
                      <a:pt x="5230" y="1354"/>
                    </a:cubicBezTo>
                    <a:cubicBezTo>
                      <a:pt x="5188" y="1488"/>
                      <a:pt x="5146" y="1621"/>
                      <a:pt x="5105" y="1763"/>
                    </a:cubicBezTo>
                    <a:cubicBezTo>
                      <a:pt x="5046" y="2014"/>
                      <a:pt x="4971" y="2273"/>
                      <a:pt x="4887" y="2524"/>
                    </a:cubicBezTo>
                    <a:cubicBezTo>
                      <a:pt x="4821" y="2674"/>
                      <a:pt x="4779" y="2841"/>
                      <a:pt x="4779" y="3017"/>
                    </a:cubicBezTo>
                    <a:cubicBezTo>
                      <a:pt x="4779" y="3017"/>
                      <a:pt x="4749" y="3058"/>
                      <a:pt x="4773" y="3058"/>
                    </a:cubicBezTo>
                    <a:cubicBezTo>
                      <a:pt x="4795" y="3058"/>
                      <a:pt x="4862" y="3023"/>
                      <a:pt x="5038" y="2891"/>
                    </a:cubicBezTo>
                    <a:cubicBezTo>
                      <a:pt x="5172" y="2716"/>
                      <a:pt x="5280" y="2540"/>
                      <a:pt x="5372" y="2348"/>
                    </a:cubicBezTo>
                    <a:lnTo>
                      <a:pt x="5564" y="1839"/>
                    </a:lnTo>
                    <a:cubicBezTo>
                      <a:pt x="5731" y="1312"/>
                      <a:pt x="5873" y="778"/>
                      <a:pt x="6082" y="268"/>
                    </a:cubicBezTo>
                    <a:cubicBezTo>
                      <a:pt x="6116" y="193"/>
                      <a:pt x="6015" y="1"/>
                      <a:pt x="6015" y="1"/>
                    </a:cubicBezTo>
                    <a:close/>
                    <a:moveTo>
                      <a:pt x="7987" y="502"/>
                    </a:moveTo>
                    <a:lnTo>
                      <a:pt x="7795" y="560"/>
                    </a:lnTo>
                    <a:cubicBezTo>
                      <a:pt x="7319" y="1204"/>
                      <a:pt x="6592" y="1839"/>
                      <a:pt x="5915" y="2449"/>
                    </a:cubicBezTo>
                    <a:cubicBezTo>
                      <a:pt x="5029" y="3225"/>
                      <a:pt x="5531" y="2808"/>
                      <a:pt x="5096" y="3058"/>
                    </a:cubicBezTo>
                    <a:cubicBezTo>
                      <a:pt x="5096" y="3058"/>
                      <a:pt x="4971" y="3234"/>
                      <a:pt x="5071" y="3259"/>
                    </a:cubicBezTo>
                    <a:cubicBezTo>
                      <a:pt x="5074" y="3260"/>
                      <a:pt x="5076" y="3261"/>
                      <a:pt x="5079" y="3261"/>
                    </a:cubicBezTo>
                    <a:cubicBezTo>
                      <a:pt x="5097" y="3261"/>
                      <a:pt x="5121" y="3242"/>
                      <a:pt x="5121" y="3242"/>
                    </a:cubicBezTo>
                    <a:lnTo>
                      <a:pt x="5172" y="3276"/>
                    </a:lnTo>
                    <a:cubicBezTo>
                      <a:pt x="5172" y="3276"/>
                      <a:pt x="5531" y="3242"/>
                      <a:pt x="5556" y="3234"/>
                    </a:cubicBezTo>
                    <a:cubicBezTo>
                      <a:pt x="5890" y="3067"/>
                      <a:pt x="6199" y="2850"/>
                      <a:pt x="6458" y="2591"/>
                    </a:cubicBezTo>
                    <a:cubicBezTo>
                      <a:pt x="6909" y="2164"/>
                      <a:pt x="7678" y="1346"/>
                      <a:pt x="7678" y="1346"/>
                    </a:cubicBezTo>
                    <a:cubicBezTo>
                      <a:pt x="7836" y="1095"/>
                      <a:pt x="7945" y="803"/>
                      <a:pt x="7987" y="502"/>
                    </a:cubicBezTo>
                    <a:close/>
                    <a:moveTo>
                      <a:pt x="5213" y="3635"/>
                    </a:moveTo>
                    <a:cubicBezTo>
                      <a:pt x="5220" y="3637"/>
                      <a:pt x="5225" y="3638"/>
                      <a:pt x="5229" y="3639"/>
                    </a:cubicBezTo>
                    <a:lnTo>
                      <a:pt x="5229" y="3639"/>
                    </a:lnTo>
                    <a:cubicBezTo>
                      <a:pt x="5229" y="3637"/>
                      <a:pt x="5237" y="3635"/>
                      <a:pt x="5263" y="3635"/>
                    </a:cubicBezTo>
                    <a:close/>
                    <a:moveTo>
                      <a:pt x="5229" y="3639"/>
                    </a:moveTo>
                    <a:cubicBezTo>
                      <a:pt x="5230" y="3642"/>
                      <a:pt x="5244" y="3646"/>
                      <a:pt x="5247" y="3646"/>
                    </a:cubicBezTo>
                    <a:cubicBezTo>
                      <a:pt x="5249" y="3646"/>
                      <a:pt x="5246" y="3644"/>
                      <a:pt x="5229" y="3639"/>
                    </a:cubicBezTo>
                    <a:close/>
                    <a:moveTo>
                      <a:pt x="1674" y="1961"/>
                    </a:moveTo>
                    <a:cubicBezTo>
                      <a:pt x="1472" y="1961"/>
                      <a:pt x="1277" y="2010"/>
                      <a:pt x="1095" y="2098"/>
                    </a:cubicBezTo>
                    <a:lnTo>
                      <a:pt x="1220" y="2240"/>
                    </a:lnTo>
                    <a:cubicBezTo>
                      <a:pt x="1345" y="2273"/>
                      <a:pt x="1462" y="2315"/>
                      <a:pt x="1571" y="2357"/>
                    </a:cubicBezTo>
                    <a:cubicBezTo>
                      <a:pt x="2248" y="2582"/>
                      <a:pt x="2891" y="2900"/>
                      <a:pt x="3492" y="3284"/>
                    </a:cubicBezTo>
                    <a:cubicBezTo>
                      <a:pt x="4094" y="3685"/>
                      <a:pt x="4142" y="3763"/>
                      <a:pt x="4172" y="3763"/>
                    </a:cubicBezTo>
                    <a:cubicBezTo>
                      <a:pt x="4187" y="3763"/>
                      <a:pt x="4197" y="3743"/>
                      <a:pt x="4269" y="3735"/>
                    </a:cubicBezTo>
                    <a:cubicBezTo>
                      <a:pt x="4286" y="3735"/>
                      <a:pt x="4294" y="3727"/>
                      <a:pt x="4303" y="3718"/>
                    </a:cubicBezTo>
                    <a:cubicBezTo>
                      <a:pt x="4436" y="3585"/>
                      <a:pt x="4395" y="3668"/>
                      <a:pt x="4228" y="3426"/>
                    </a:cubicBezTo>
                    <a:cubicBezTo>
                      <a:pt x="4228" y="3426"/>
                      <a:pt x="4010" y="3192"/>
                      <a:pt x="3860" y="3025"/>
                    </a:cubicBezTo>
                    <a:cubicBezTo>
                      <a:pt x="3459" y="2616"/>
                      <a:pt x="1763" y="1964"/>
                      <a:pt x="1763" y="1964"/>
                    </a:cubicBezTo>
                    <a:cubicBezTo>
                      <a:pt x="1733" y="1962"/>
                      <a:pt x="1704" y="1961"/>
                      <a:pt x="1674" y="1961"/>
                    </a:cubicBezTo>
                    <a:close/>
                    <a:moveTo>
                      <a:pt x="2899" y="318"/>
                    </a:moveTo>
                    <a:lnTo>
                      <a:pt x="2908" y="444"/>
                    </a:lnTo>
                    <a:cubicBezTo>
                      <a:pt x="3217" y="769"/>
                      <a:pt x="3484" y="1129"/>
                      <a:pt x="3718" y="1513"/>
                    </a:cubicBezTo>
                    <a:cubicBezTo>
                      <a:pt x="3935" y="1905"/>
                      <a:pt x="4111" y="2306"/>
                      <a:pt x="4261" y="2724"/>
                    </a:cubicBezTo>
                    <a:cubicBezTo>
                      <a:pt x="4403" y="3209"/>
                      <a:pt x="4629" y="3877"/>
                      <a:pt x="4629" y="3877"/>
                    </a:cubicBezTo>
                    <a:lnTo>
                      <a:pt x="4771" y="3501"/>
                    </a:lnTo>
                    <a:cubicBezTo>
                      <a:pt x="4729" y="3025"/>
                      <a:pt x="4712" y="2858"/>
                      <a:pt x="4679" y="2666"/>
                    </a:cubicBezTo>
                    <a:cubicBezTo>
                      <a:pt x="4679" y="2616"/>
                      <a:pt x="4662" y="2565"/>
                      <a:pt x="4654" y="2515"/>
                    </a:cubicBezTo>
                    <a:cubicBezTo>
                      <a:pt x="4520" y="1972"/>
                      <a:pt x="3893" y="1078"/>
                      <a:pt x="3893" y="1078"/>
                    </a:cubicBezTo>
                    <a:cubicBezTo>
                      <a:pt x="3534" y="686"/>
                      <a:pt x="2899" y="318"/>
                      <a:pt x="2899" y="318"/>
                    </a:cubicBezTo>
                    <a:close/>
                    <a:moveTo>
                      <a:pt x="4808" y="4629"/>
                    </a:moveTo>
                    <a:cubicBezTo>
                      <a:pt x="4809" y="4632"/>
                      <a:pt x="4809" y="4636"/>
                      <a:pt x="4810" y="4640"/>
                    </a:cubicBezTo>
                    <a:lnTo>
                      <a:pt x="4810" y="4640"/>
                    </a:lnTo>
                    <a:lnTo>
                      <a:pt x="4812" y="4629"/>
                    </a:lnTo>
                    <a:close/>
                    <a:moveTo>
                      <a:pt x="4804" y="4629"/>
                    </a:moveTo>
                    <a:cubicBezTo>
                      <a:pt x="4704" y="4646"/>
                      <a:pt x="4796" y="4721"/>
                      <a:pt x="4796" y="4721"/>
                    </a:cubicBezTo>
                    <a:cubicBezTo>
                      <a:pt x="4824" y="4711"/>
                      <a:pt x="4817" y="4668"/>
                      <a:pt x="4810" y="4640"/>
                    </a:cubicBezTo>
                    <a:lnTo>
                      <a:pt x="4810" y="4640"/>
                    </a:lnTo>
                    <a:lnTo>
                      <a:pt x="4809" y="4648"/>
                    </a:lnTo>
                    <a:lnTo>
                      <a:pt x="4809" y="4648"/>
                    </a:lnTo>
                    <a:cubicBezTo>
                      <a:pt x="4807" y="4641"/>
                      <a:pt x="4806" y="4634"/>
                      <a:pt x="4804" y="4629"/>
                    </a:cubicBezTo>
                    <a:close/>
                    <a:moveTo>
                      <a:pt x="5389" y="4027"/>
                    </a:moveTo>
                    <a:cubicBezTo>
                      <a:pt x="4963" y="4103"/>
                      <a:pt x="5263" y="4119"/>
                      <a:pt x="5263" y="4119"/>
                    </a:cubicBezTo>
                    <a:cubicBezTo>
                      <a:pt x="5263" y="4119"/>
                      <a:pt x="5121" y="4136"/>
                      <a:pt x="5430" y="4245"/>
                    </a:cubicBezTo>
                    <a:lnTo>
                      <a:pt x="5489" y="4270"/>
                    </a:lnTo>
                    <a:cubicBezTo>
                      <a:pt x="5488" y="4269"/>
                      <a:pt x="5487" y="4269"/>
                      <a:pt x="5487" y="4269"/>
                    </a:cubicBezTo>
                    <a:lnTo>
                      <a:pt x="5487" y="4269"/>
                    </a:lnTo>
                    <a:cubicBezTo>
                      <a:pt x="5482" y="4269"/>
                      <a:pt x="5688" y="4356"/>
                      <a:pt x="5840" y="4420"/>
                    </a:cubicBezTo>
                    <a:cubicBezTo>
                      <a:pt x="6057" y="4504"/>
                      <a:pt x="6533" y="4654"/>
                      <a:pt x="6533" y="4654"/>
                    </a:cubicBezTo>
                    <a:cubicBezTo>
                      <a:pt x="7169" y="4800"/>
                      <a:pt x="7811" y="4876"/>
                      <a:pt x="8459" y="4876"/>
                    </a:cubicBezTo>
                    <a:cubicBezTo>
                      <a:pt x="8552" y="4876"/>
                      <a:pt x="8645" y="4874"/>
                      <a:pt x="8739" y="4871"/>
                    </a:cubicBezTo>
                    <a:lnTo>
                      <a:pt x="8847" y="4763"/>
                    </a:lnTo>
                    <a:lnTo>
                      <a:pt x="8655" y="4646"/>
                    </a:lnTo>
                    <a:cubicBezTo>
                      <a:pt x="8146" y="4629"/>
                      <a:pt x="7644" y="4554"/>
                      <a:pt x="7151" y="4437"/>
                    </a:cubicBezTo>
                    <a:cubicBezTo>
                      <a:pt x="6199" y="4220"/>
                      <a:pt x="6550" y="4286"/>
                      <a:pt x="6433" y="4261"/>
                    </a:cubicBezTo>
                    <a:cubicBezTo>
                      <a:pt x="6082" y="4161"/>
                      <a:pt x="5740" y="4086"/>
                      <a:pt x="5389" y="4027"/>
                    </a:cubicBezTo>
                    <a:close/>
                    <a:moveTo>
                      <a:pt x="3182" y="3644"/>
                    </a:moveTo>
                    <a:cubicBezTo>
                      <a:pt x="2424" y="3644"/>
                      <a:pt x="1664" y="3895"/>
                      <a:pt x="969" y="4220"/>
                    </a:cubicBezTo>
                    <a:cubicBezTo>
                      <a:pt x="911" y="4253"/>
                      <a:pt x="502" y="4462"/>
                      <a:pt x="209" y="4654"/>
                    </a:cubicBezTo>
                    <a:cubicBezTo>
                      <a:pt x="117" y="4712"/>
                      <a:pt x="42" y="4796"/>
                      <a:pt x="0" y="4896"/>
                    </a:cubicBezTo>
                    <a:lnTo>
                      <a:pt x="142" y="4938"/>
                    </a:lnTo>
                    <a:cubicBezTo>
                      <a:pt x="343" y="4863"/>
                      <a:pt x="543" y="4788"/>
                      <a:pt x="752" y="4721"/>
                    </a:cubicBezTo>
                    <a:cubicBezTo>
                      <a:pt x="1395" y="4520"/>
                      <a:pt x="769" y="4712"/>
                      <a:pt x="1421" y="4512"/>
                    </a:cubicBezTo>
                    <a:cubicBezTo>
                      <a:pt x="2022" y="4328"/>
                      <a:pt x="3384" y="4169"/>
                      <a:pt x="3384" y="4169"/>
                    </a:cubicBezTo>
                    <a:cubicBezTo>
                      <a:pt x="4010" y="4128"/>
                      <a:pt x="4403" y="4111"/>
                      <a:pt x="4403" y="4111"/>
                    </a:cubicBezTo>
                    <a:cubicBezTo>
                      <a:pt x="4537" y="4052"/>
                      <a:pt x="4244" y="3835"/>
                      <a:pt x="4236" y="3827"/>
                    </a:cubicBezTo>
                    <a:cubicBezTo>
                      <a:pt x="3890" y="3699"/>
                      <a:pt x="3536" y="3644"/>
                      <a:pt x="3182" y="3644"/>
                    </a:cubicBezTo>
                    <a:close/>
                    <a:moveTo>
                      <a:pt x="4080" y="4276"/>
                    </a:moveTo>
                    <a:cubicBezTo>
                      <a:pt x="3987" y="4276"/>
                      <a:pt x="3902" y="4286"/>
                      <a:pt x="3902" y="4286"/>
                    </a:cubicBezTo>
                    <a:cubicBezTo>
                      <a:pt x="3016" y="4470"/>
                      <a:pt x="2832" y="4621"/>
                      <a:pt x="2197" y="4938"/>
                    </a:cubicBezTo>
                    <a:cubicBezTo>
                      <a:pt x="1771" y="5147"/>
                      <a:pt x="1220" y="5865"/>
                      <a:pt x="1220" y="5865"/>
                    </a:cubicBezTo>
                    <a:lnTo>
                      <a:pt x="1354" y="5865"/>
                    </a:lnTo>
                    <a:cubicBezTo>
                      <a:pt x="2022" y="5306"/>
                      <a:pt x="2799" y="5105"/>
                      <a:pt x="3442" y="4754"/>
                    </a:cubicBezTo>
                    <a:lnTo>
                      <a:pt x="4236" y="4412"/>
                    </a:lnTo>
                    <a:cubicBezTo>
                      <a:pt x="4219" y="4403"/>
                      <a:pt x="4303" y="4395"/>
                      <a:pt x="4294" y="4387"/>
                    </a:cubicBezTo>
                    <a:cubicBezTo>
                      <a:pt x="4342" y="4295"/>
                      <a:pt x="4205" y="4276"/>
                      <a:pt x="4080" y="4276"/>
                    </a:cubicBezTo>
                    <a:close/>
                    <a:moveTo>
                      <a:pt x="4611" y="4831"/>
                    </a:moveTo>
                    <a:cubicBezTo>
                      <a:pt x="4587" y="4831"/>
                      <a:pt x="4587" y="4913"/>
                      <a:pt x="4587" y="4913"/>
                    </a:cubicBezTo>
                    <a:cubicBezTo>
                      <a:pt x="4587" y="4913"/>
                      <a:pt x="4576" y="4887"/>
                      <a:pt x="4574" y="4887"/>
                    </a:cubicBezTo>
                    <a:lnTo>
                      <a:pt x="4574" y="4887"/>
                    </a:lnTo>
                    <a:cubicBezTo>
                      <a:pt x="4573" y="4887"/>
                      <a:pt x="4577" y="4904"/>
                      <a:pt x="4595" y="4963"/>
                    </a:cubicBezTo>
                    <a:cubicBezTo>
                      <a:pt x="4879" y="5999"/>
                      <a:pt x="4720" y="5423"/>
                      <a:pt x="4762" y="5807"/>
                    </a:cubicBezTo>
                    <a:cubicBezTo>
                      <a:pt x="4812" y="6283"/>
                      <a:pt x="5088" y="7260"/>
                      <a:pt x="5088" y="7260"/>
                    </a:cubicBezTo>
                    <a:lnTo>
                      <a:pt x="5155" y="7160"/>
                    </a:lnTo>
                    <a:cubicBezTo>
                      <a:pt x="5121" y="6843"/>
                      <a:pt x="5105" y="6525"/>
                      <a:pt x="5071" y="6216"/>
                    </a:cubicBezTo>
                    <a:cubicBezTo>
                      <a:pt x="5046" y="6016"/>
                      <a:pt x="5013" y="5815"/>
                      <a:pt x="4971" y="5623"/>
                    </a:cubicBezTo>
                    <a:cubicBezTo>
                      <a:pt x="4963" y="5598"/>
                      <a:pt x="4954" y="5581"/>
                      <a:pt x="4954" y="5556"/>
                    </a:cubicBezTo>
                    <a:cubicBezTo>
                      <a:pt x="4938" y="5514"/>
                      <a:pt x="4812" y="5205"/>
                      <a:pt x="4670" y="4913"/>
                    </a:cubicBezTo>
                    <a:cubicBezTo>
                      <a:pt x="4642" y="4852"/>
                      <a:pt x="4624" y="4831"/>
                      <a:pt x="4611" y="4831"/>
                    </a:cubicBezTo>
                    <a:close/>
                    <a:moveTo>
                      <a:pt x="4807" y="4609"/>
                    </a:moveTo>
                    <a:cubicBezTo>
                      <a:pt x="4804" y="4609"/>
                      <a:pt x="4804" y="4615"/>
                      <a:pt x="4804" y="4629"/>
                    </a:cubicBezTo>
                    <a:lnTo>
                      <a:pt x="4808" y="4629"/>
                    </a:lnTo>
                    <a:cubicBezTo>
                      <a:pt x="4806" y="4621"/>
                      <a:pt x="4805" y="4615"/>
                      <a:pt x="4807" y="4615"/>
                    </a:cubicBezTo>
                    <a:lnTo>
                      <a:pt x="4807" y="4615"/>
                    </a:lnTo>
                    <a:cubicBezTo>
                      <a:pt x="4812" y="4615"/>
                      <a:pt x="4844" y="4666"/>
                      <a:pt x="4954" y="4838"/>
                    </a:cubicBezTo>
                    <a:cubicBezTo>
                      <a:pt x="5146" y="5147"/>
                      <a:pt x="5305" y="5473"/>
                      <a:pt x="5439" y="5815"/>
                    </a:cubicBezTo>
                    <a:cubicBezTo>
                      <a:pt x="5573" y="6133"/>
                      <a:pt x="5915" y="7277"/>
                      <a:pt x="5915" y="7277"/>
                    </a:cubicBezTo>
                    <a:lnTo>
                      <a:pt x="5982" y="7202"/>
                    </a:lnTo>
                    <a:cubicBezTo>
                      <a:pt x="5974" y="6893"/>
                      <a:pt x="5940" y="6592"/>
                      <a:pt x="5882" y="6291"/>
                    </a:cubicBezTo>
                    <a:cubicBezTo>
                      <a:pt x="5840" y="6141"/>
                      <a:pt x="5790" y="5982"/>
                      <a:pt x="5731" y="5832"/>
                    </a:cubicBezTo>
                    <a:cubicBezTo>
                      <a:pt x="5554" y="5380"/>
                      <a:pt x="5431" y="4618"/>
                      <a:pt x="4882" y="4618"/>
                    </a:cubicBezTo>
                    <a:cubicBezTo>
                      <a:pt x="4862" y="4618"/>
                      <a:pt x="4842" y="4619"/>
                      <a:pt x="4821" y="4621"/>
                    </a:cubicBezTo>
                    <a:cubicBezTo>
                      <a:pt x="4813" y="4613"/>
                      <a:pt x="4809" y="4609"/>
                      <a:pt x="4807" y="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850936" y="9292912"/>
                <a:ext cx="157601" cy="142606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891" extrusionOk="0">
                    <a:moveTo>
                      <a:pt x="1627" y="0"/>
                    </a:moveTo>
                    <a:cubicBezTo>
                      <a:pt x="1089" y="0"/>
                      <a:pt x="587" y="373"/>
                      <a:pt x="363" y="987"/>
                    </a:cubicBezTo>
                    <a:cubicBezTo>
                      <a:pt x="1" y="1984"/>
                      <a:pt x="965" y="2890"/>
                      <a:pt x="1891" y="2890"/>
                    </a:cubicBezTo>
                    <a:cubicBezTo>
                      <a:pt x="2013" y="2890"/>
                      <a:pt x="2134" y="2875"/>
                      <a:pt x="2251" y="2842"/>
                    </a:cubicBezTo>
                    <a:cubicBezTo>
                      <a:pt x="2927" y="2650"/>
                      <a:pt x="3195" y="1898"/>
                      <a:pt x="3053" y="1271"/>
                    </a:cubicBezTo>
                    <a:cubicBezTo>
                      <a:pt x="2961" y="904"/>
                      <a:pt x="2752" y="578"/>
                      <a:pt x="2468" y="327"/>
                    </a:cubicBezTo>
                    <a:cubicBezTo>
                      <a:pt x="2201" y="103"/>
                      <a:pt x="1909" y="0"/>
                      <a:pt x="1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493246" y="8470425"/>
                <a:ext cx="713374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4462" h="13802" extrusionOk="0">
                    <a:moveTo>
                      <a:pt x="5172" y="12974"/>
                    </a:moveTo>
                    <a:cubicBezTo>
                      <a:pt x="4537" y="12941"/>
                      <a:pt x="4462" y="11989"/>
                      <a:pt x="4445" y="11471"/>
                    </a:cubicBezTo>
                    <a:cubicBezTo>
                      <a:pt x="4428" y="10811"/>
                      <a:pt x="4520" y="10151"/>
                      <a:pt x="4704" y="9524"/>
                    </a:cubicBezTo>
                    <a:cubicBezTo>
                      <a:pt x="3902" y="10410"/>
                      <a:pt x="2724" y="11354"/>
                      <a:pt x="2039" y="10986"/>
                    </a:cubicBezTo>
                    <a:cubicBezTo>
                      <a:pt x="1555" y="10719"/>
                      <a:pt x="1880" y="9975"/>
                      <a:pt x="2248" y="9466"/>
                    </a:cubicBezTo>
                    <a:cubicBezTo>
                      <a:pt x="2440" y="9215"/>
                      <a:pt x="2649" y="8973"/>
                      <a:pt x="2875" y="8747"/>
                    </a:cubicBezTo>
                    <a:cubicBezTo>
                      <a:pt x="3276" y="8355"/>
                      <a:pt x="3710" y="8004"/>
                      <a:pt x="4186" y="7695"/>
                    </a:cubicBezTo>
                    <a:cubicBezTo>
                      <a:pt x="3693" y="7845"/>
                      <a:pt x="3192" y="7962"/>
                      <a:pt x="2691" y="8046"/>
                    </a:cubicBezTo>
                    <a:cubicBezTo>
                      <a:pt x="1713" y="8196"/>
                      <a:pt x="1" y="8271"/>
                      <a:pt x="636" y="7035"/>
                    </a:cubicBezTo>
                    <a:cubicBezTo>
                      <a:pt x="961" y="6391"/>
                      <a:pt x="1797" y="6216"/>
                      <a:pt x="2499" y="6074"/>
                    </a:cubicBezTo>
                    <a:cubicBezTo>
                      <a:pt x="3200" y="5940"/>
                      <a:pt x="3919" y="5874"/>
                      <a:pt x="4637" y="5899"/>
                    </a:cubicBezTo>
                    <a:cubicBezTo>
                      <a:pt x="4637" y="5899"/>
                      <a:pt x="2290" y="4746"/>
                      <a:pt x="2591" y="3025"/>
                    </a:cubicBezTo>
                    <a:cubicBezTo>
                      <a:pt x="2624" y="2691"/>
                      <a:pt x="2858" y="2415"/>
                      <a:pt x="3167" y="2315"/>
                    </a:cubicBezTo>
                    <a:cubicBezTo>
                      <a:pt x="3877" y="2106"/>
                      <a:pt x="4554" y="2607"/>
                      <a:pt x="5022" y="3042"/>
                    </a:cubicBezTo>
                    <a:cubicBezTo>
                      <a:pt x="5431" y="3434"/>
                      <a:pt x="5790" y="3877"/>
                      <a:pt x="6091" y="4361"/>
                    </a:cubicBezTo>
                    <a:lnTo>
                      <a:pt x="6149" y="4445"/>
                    </a:lnTo>
                    <a:cubicBezTo>
                      <a:pt x="5949" y="3434"/>
                      <a:pt x="5623" y="2440"/>
                      <a:pt x="5673" y="1387"/>
                    </a:cubicBezTo>
                    <a:cubicBezTo>
                      <a:pt x="5673" y="1362"/>
                      <a:pt x="5673" y="1329"/>
                      <a:pt x="5682" y="1296"/>
                    </a:cubicBezTo>
                    <a:cubicBezTo>
                      <a:pt x="5715" y="970"/>
                      <a:pt x="5832" y="1"/>
                      <a:pt x="6910" y="1521"/>
                    </a:cubicBezTo>
                    <a:cubicBezTo>
                      <a:pt x="7118" y="1805"/>
                      <a:pt x="7294" y="2114"/>
                      <a:pt x="7436" y="2440"/>
                    </a:cubicBezTo>
                    <a:cubicBezTo>
                      <a:pt x="7712" y="3075"/>
                      <a:pt x="7870" y="3752"/>
                      <a:pt x="7904" y="4445"/>
                    </a:cubicBezTo>
                    <a:cubicBezTo>
                      <a:pt x="7904" y="4445"/>
                      <a:pt x="8054" y="3743"/>
                      <a:pt x="8129" y="3434"/>
                    </a:cubicBezTo>
                    <a:cubicBezTo>
                      <a:pt x="8380" y="2306"/>
                      <a:pt x="9123" y="744"/>
                      <a:pt x="10193" y="1312"/>
                    </a:cubicBezTo>
                    <a:cubicBezTo>
                      <a:pt x="10694" y="1580"/>
                      <a:pt x="10493" y="2490"/>
                      <a:pt x="10402" y="3175"/>
                    </a:cubicBezTo>
                    <a:cubicBezTo>
                      <a:pt x="10326" y="3835"/>
                      <a:pt x="10118" y="4470"/>
                      <a:pt x="9800" y="5046"/>
                    </a:cubicBezTo>
                    <a:cubicBezTo>
                      <a:pt x="9800" y="5046"/>
                      <a:pt x="10677" y="4712"/>
                      <a:pt x="11379" y="4512"/>
                    </a:cubicBezTo>
                    <a:cubicBezTo>
                      <a:pt x="12549" y="4186"/>
                      <a:pt x="14136" y="3693"/>
                      <a:pt x="14303" y="4512"/>
                    </a:cubicBezTo>
                    <a:cubicBezTo>
                      <a:pt x="14462" y="5314"/>
                      <a:pt x="13275" y="5982"/>
                      <a:pt x="12707" y="6350"/>
                    </a:cubicBezTo>
                    <a:cubicBezTo>
                      <a:pt x="11947" y="6818"/>
                      <a:pt x="11087" y="7085"/>
                      <a:pt x="10201" y="7143"/>
                    </a:cubicBezTo>
                    <a:cubicBezTo>
                      <a:pt x="10201" y="7143"/>
                      <a:pt x="10953" y="7402"/>
                      <a:pt x="11563" y="7586"/>
                    </a:cubicBezTo>
                    <a:cubicBezTo>
                      <a:pt x="11797" y="7653"/>
                      <a:pt x="12039" y="7728"/>
                      <a:pt x="12265" y="7828"/>
                    </a:cubicBezTo>
                    <a:cubicBezTo>
                      <a:pt x="12557" y="7945"/>
                      <a:pt x="12866" y="7887"/>
                      <a:pt x="13384" y="8513"/>
                    </a:cubicBezTo>
                    <a:cubicBezTo>
                      <a:pt x="13777" y="8990"/>
                      <a:pt x="13117" y="9858"/>
                      <a:pt x="12248" y="9817"/>
                    </a:cubicBezTo>
                    <a:cubicBezTo>
                      <a:pt x="11780" y="9792"/>
                      <a:pt x="11128" y="9533"/>
                      <a:pt x="11128" y="9533"/>
                    </a:cubicBezTo>
                    <a:cubicBezTo>
                      <a:pt x="11521" y="10084"/>
                      <a:pt x="12273" y="11103"/>
                      <a:pt x="11680" y="11947"/>
                    </a:cubicBezTo>
                    <a:cubicBezTo>
                      <a:pt x="11245" y="12565"/>
                      <a:pt x="10243" y="12716"/>
                      <a:pt x="9650" y="12189"/>
                    </a:cubicBezTo>
                    <a:cubicBezTo>
                      <a:pt x="9240" y="11838"/>
                      <a:pt x="8915" y="11170"/>
                      <a:pt x="8915" y="11170"/>
                    </a:cubicBezTo>
                    <a:cubicBezTo>
                      <a:pt x="8864" y="12273"/>
                      <a:pt x="8555" y="13802"/>
                      <a:pt x="7570" y="13509"/>
                    </a:cubicBezTo>
                    <a:cubicBezTo>
                      <a:pt x="6960" y="13325"/>
                      <a:pt x="6793" y="12640"/>
                      <a:pt x="6692" y="12147"/>
                    </a:cubicBezTo>
                    <a:cubicBezTo>
                      <a:pt x="6634" y="11872"/>
                      <a:pt x="6584" y="11446"/>
                      <a:pt x="6584" y="11446"/>
                    </a:cubicBezTo>
                    <a:cubicBezTo>
                      <a:pt x="6559" y="11513"/>
                      <a:pt x="6534" y="11571"/>
                      <a:pt x="6500" y="11629"/>
                    </a:cubicBezTo>
                    <a:lnTo>
                      <a:pt x="6417" y="11788"/>
                    </a:lnTo>
                    <a:cubicBezTo>
                      <a:pt x="6133" y="12331"/>
                      <a:pt x="5798" y="12941"/>
                      <a:pt x="5239" y="12983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627614" y="8580475"/>
                <a:ext cx="511822" cy="47601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9650" extrusionOk="0">
                    <a:moveTo>
                      <a:pt x="1036" y="2699"/>
                    </a:moveTo>
                    <a:cubicBezTo>
                      <a:pt x="1136" y="2298"/>
                      <a:pt x="1838" y="2373"/>
                      <a:pt x="2222" y="2431"/>
                    </a:cubicBezTo>
                    <a:cubicBezTo>
                      <a:pt x="2699" y="2506"/>
                      <a:pt x="3158" y="2648"/>
                      <a:pt x="3601" y="2849"/>
                    </a:cubicBezTo>
                    <a:cubicBezTo>
                      <a:pt x="3066" y="2214"/>
                      <a:pt x="2531" y="1345"/>
                      <a:pt x="2891" y="953"/>
                    </a:cubicBezTo>
                    <a:cubicBezTo>
                      <a:pt x="3141" y="677"/>
                      <a:pt x="3643" y="978"/>
                      <a:pt x="3960" y="1287"/>
                    </a:cubicBezTo>
                    <a:cubicBezTo>
                      <a:pt x="4119" y="1437"/>
                      <a:pt x="4269" y="1604"/>
                      <a:pt x="4403" y="1780"/>
                    </a:cubicBezTo>
                    <a:cubicBezTo>
                      <a:pt x="4637" y="2080"/>
                      <a:pt x="4837" y="2415"/>
                      <a:pt x="5004" y="2757"/>
                    </a:cubicBezTo>
                    <a:cubicBezTo>
                      <a:pt x="4954" y="2423"/>
                      <a:pt x="4937" y="2089"/>
                      <a:pt x="4937" y="1755"/>
                    </a:cubicBezTo>
                    <a:cubicBezTo>
                      <a:pt x="4954" y="1111"/>
                      <a:pt x="5121" y="0"/>
                      <a:pt x="5940" y="568"/>
                    </a:cubicBezTo>
                    <a:cubicBezTo>
                      <a:pt x="6366" y="869"/>
                      <a:pt x="6383" y="1420"/>
                      <a:pt x="6391" y="1888"/>
                    </a:cubicBezTo>
                    <a:cubicBezTo>
                      <a:pt x="6399" y="2356"/>
                      <a:pt x="6358" y="2824"/>
                      <a:pt x="6249" y="3275"/>
                    </a:cubicBezTo>
                    <a:cubicBezTo>
                      <a:pt x="6249" y="3275"/>
                      <a:pt x="7385" y="1922"/>
                      <a:pt x="8605" y="2339"/>
                    </a:cubicBezTo>
                    <a:cubicBezTo>
                      <a:pt x="8822" y="2415"/>
                      <a:pt x="9023" y="2573"/>
                      <a:pt x="9039" y="2807"/>
                    </a:cubicBezTo>
                    <a:cubicBezTo>
                      <a:pt x="9098" y="3283"/>
                      <a:pt x="8647" y="3651"/>
                      <a:pt x="8271" y="3893"/>
                    </a:cubicBezTo>
                    <a:cubicBezTo>
                      <a:pt x="7928" y="4110"/>
                      <a:pt x="7561" y="4277"/>
                      <a:pt x="7176" y="4411"/>
                    </a:cubicBezTo>
                    <a:lnTo>
                      <a:pt x="7101" y="4436"/>
                    </a:lnTo>
                    <a:cubicBezTo>
                      <a:pt x="7861" y="4436"/>
                      <a:pt x="8630" y="4361"/>
                      <a:pt x="9390" y="4528"/>
                    </a:cubicBezTo>
                    <a:lnTo>
                      <a:pt x="9457" y="4545"/>
                    </a:lnTo>
                    <a:cubicBezTo>
                      <a:pt x="9683" y="4612"/>
                      <a:pt x="10376" y="4812"/>
                      <a:pt x="9131" y="5305"/>
                    </a:cubicBezTo>
                    <a:cubicBezTo>
                      <a:pt x="8889" y="5397"/>
                      <a:pt x="8647" y="5464"/>
                      <a:pt x="8396" y="5514"/>
                    </a:cubicBezTo>
                    <a:cubicBezTo>
                      <a:pt x="7895" y="5606"/>
                      <a:pt x="7385" y="5622"/>
                      <a:pt x="6884" y="5547"/>
                    </a:cubicBezTo>
                    <a:lnTo>
                      <a:pt x="7586" y="5823"/>
                    </a:lnTo>
                    <a:cubicBezTo>
                      <a:pt x="8371" y="6140"/>
                      <a:pt x="9407" y="6817"/>
                      <a:pt x="8855" y="7427"/>
                    </a:cubicBezTo>
                    <a:cubicBezTo>
                      <a:pt x="8596" y="7711"/>
                      <a:pt x="7962" y="7460"/>
                      <a:pt x="7469" y="7310"/>
                    </a:cubicBezTo>
                    <a:cubicBezTo>
                      <a:pt x="7009" y="7185"/>
                      <a:pt x="6583" y="6967"/>
                      <a:pt x="6199" y="6683"/>
                    </a:cubicBezTo>
                    <a:cubicBezTo>
                      <a:pt x="6199" y="6683"/>
                      <a:pt x="6324" y="7293"/>
                      <a:pt x="6374" y="7769"/>
                    </a:cubicBezTo>
                    <a:cubicBezTo>
                      <a:pt x="6458" y="8555"/>
                      <a:pt x="6608" y="9649"/>
                      <a:pt x="5990" y="9641"/>
                    </a:cubicBezTo>
                    <a:cubicBezTo>
                      <a:pt x="5389" y="9641"/>
                      <a:pt x="5063" y="8789"/>
                      <a:pt x="4862" y="8379"/>
                    </a:cubicBezTo>
                    <a:cubicBezTo>
                      <a:pt x="4628" y="7845"/>
                      <a:pt x="4536" y="7251"/>
                      <a:pt x="4620" y="6667"/>
                    </a:cubicBezTo>
                    <a:cubicBezTo>
                      <a:pt x="4620" y="6667"/>
                      <a:pt x="4328" y="7118"/>
                      <a:pt x="4119" y="7485"/>
                    </a:cubicBezTo>
                    <a:cubicBezTo>
                      <a:pt x="4035" y="7627"/>
                      <a:pt x="3943" y="7769"/>
                      <a:pt x="3851" y="7903"/>
                    </a:cubicBezTo>
                    <a:cubicBezTo>
                      <a:pt x="3726" y="8070"/>
                      <a:pt x="3726" y="8279"/>
                      <a:pt x="3208" y="8530"/>
                    </a:cubicBezTo>
                    <a:cubicBezTo>
                      <a:pt x="2807" y="8722"/>
                      <a:pt x="2264" y="8179"/>
                      <a:pt x="2406" y="7627"/>
                    </a:cubicBezTo>
                    <a:cubicBezTo>
                      <a:pt x="2490" y="7385"/>
                      <a:pt x="2607" y="7160"/>
                      <a:pt x="2757" y="6951"/>
                    </a:cubicBezTo>
                    <a:cubicBezTo>
                      <a:pt x="2306" y="7126"/>
                      <a:pt x="1471" y="7469"/>
                      <a:pt x="936" y="6984"/>
                    </a:cubicBezTo>
                    <a:cubicBezTo>
                      <a:pt x="535" y="6617"/>
                      <a:pt x="577" y="5973"/>
                      <a:pt x="1028" y="5656"/>
                    </a:cubicBezTo>
                    <a:cubicBezTo>
                      <a:pt x="1337" y="5447"/>
                      <a:pt x="1863" y="5322"/>
                      <a:pt x="1863" y="5322"/>
                    </a:cubicBezTo>
                    <a:cubicBezTo>
                      <a:pt x="1070" y="5138"/>
                      <a:pt x="0" y="4745"/>
                      <a:pt x="343" y="4152"/>
                    </a:cubicBezTo>
                    <a:cubicBezTo>
                      <a:pt x="552" y="3785"/>
                      <a:pt x="1070" y="3768"/>
                      <a:pt x="1445" y="3768"/>
                    </a:cubicBezTo>
                    <a:cubicBezTo>
                      <a:pt x="1654" y="3768"/>
                      <a:pt x="1963" y="3793"/>
                      <a:pt x="1963" y="3793"/>
                    </a:cubicBezTo>
                    <a:lnTo>
                      <a:pt x="1846" y="3709"/>
                    </a:lnTo>
                    <a:lnTo>
                      <a:pt x="1746" y="3634"/>
                    </a:lnTo>
                    <a:cubicBezTo>
                      <a:pt x="1387" y="3384"/>
                      <a:pt x="986" y="3091"/>
                      <a:pt x="1036" y="2724"/>
                    </a:cubicBezTo>
                    <a:cubicBezTo>
                      <a:pt x="1028" y="2724"/>
                      <a:pt x="1036" y="2707"/>
                      <a:pt x="1036" y="2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16601" y="8694619"/>
                <a:ext cx="296360" cy="272830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5531" extrusionOk="0">
                    <a:moveTo>
                      <a:pt x="4813" y="786"/>
                    </a:moveTo>
                    <a:cubicBezTo>
                      <a:pt x="5047" y="886"/>
                      <a:pt x="4930" y="1253"/>
                      <a:pt x="4846" y="1446"/>
                    </a:cubicBezTo>
                    <a:cubicBezTo>
                      <a:pt x="4746" y="1696"/>
                      <a:pt x="4612" y="1930"/>
                      <a:pt x="4445" y="2139"/>
                    </a:cubicBezTo>
                    <a:cubicBezTo>
                      <a:pt x="4888" y="1922"/>
                      <a:pt x="5473" y="1730"/>
                      <a:pt x="5673" y="1963"/>
                    </a:cubicBezTo>
                    <a:cubicBezTo>
                      <a:pt x="5807" y="2131"/>
                      <a:pt x="5573" y="2364"/>
                      <a:pt x="5347" y="2498"/>
                    </a:cubicBezTo>
                    <a:cubicBezTo>
                      <a:pt x="5239" y="2565"/>
                      <a:pt x="5122" y="2632"/>
                      <a:pt x="5005" y="2682"/>
                    </a:cubicBezTo>
                    <a:cubicBezTo>
                      <a:pt x="4788" y="2774"/>
                      <a:pt x="4570" y="2841"/>
                      <a:pt x="4345" y="2891"/>
                    </a:cubicBezTo>
                    <a:cubicBezTo>
                      <a:pt x="4554" y="2899"/>
                      <a:pt x="4754" y="2924"/>
                      <a:pt x="4963" y="2966"/>
                    </a:cubicBezTo>
                    <a:cubicBezTo>
                      <a:pt x="5347" y="3049"/>
                      <a:pt x="6007" y="3258"/>
                      <a:pt x="5564" y="3634"/>
                    </a:cubicBezTo>
                    <a:cubicBezTo>
                      <a:pt x="5339" y="3826"/>
                      <a:pt x="5005" y="3776"/>
                      <a:pt x="4721" y="3726"/>
                    </a:cubicBezTo>
                    <a:cubicBezTo>
                      <a:pt x="4437" y="3684"/>
                      <a:pt x="4161" y="3609"/>
                      <a:pt x="3894" y="3501"/>
                    </a:cubicBezTo>
                    <a:cubicBezTo>
                      <a:pt x="3894" y="3501"/>
                      <a:pt x="4587" y="4252"/>
                      <a:pt x="4211" y="4854"/>
                    </a:cubicBezTo>
                    <a:cubicBezTo>
                      <a:pt x="4144" y="4971"/>
                      <a:pt x="4011" y="5046"/>
                      <a:pt x="3877" y="5038"/>
                    </a:cubicBezTo>
                    <a:cubicBezTo>
                      <a:pt x="3585" y="5021"/>
                      <a:pt x="3409" y="4737"/>
                      <a:pt x="3301" y="4511"/>
                    </a:cubicBezTo>
                    <a:cubicBezTo>
                      <a:pt x="3209" y="4303"/>
                      <a:pt x="3142" y="4085"/>
                      <a:pt x="3108" y="3868"/>
                    </a:cubicBezTo>
                    <a:lnTo>
                      <a:pt x="3100" y="3826"/>
                    </a:lnTo>
                    <a:cubicBezTo>
                      <a:pt x="3016" y="4236"/>
                      <a:pt x="2983" y="4653"/>
                      <a:pt x="2791" y="5038"/>
                    </a:cubicBezTo>
                    <a:lnTo>
                      <a:pt x="2774" y="5071"/>
                    </a:lnTo>
                    <a:cubicBezTo>
                      <a:pt x="2716" y="5188"/>
                      <a:pt x="2515" y="5531"/>
                      <a:pt x="2348" y="4812"/>
                    </a:cubicBezTo>
                    <a:cubicBezTo>
                      <a:pt x="2323" y="4679"/>
                      <a:pt x="2306" y="4537"/>
                      <a:pt x="2306" y="4394"/>
                    </a:cubicBezTo>
                    <a:cubicBezTo>
                      <a:pt x="2298" y="4119"/>
                      <a:pt x="2348" y="3843"/>
                      <a:pt x="2448" y="3584"/>
                    </a:cubicBezTo>
                    <a:lnTo>
                      <a:pt x="2206" y="3927"/>
                    </a:lnTo>
                    <a:cubicBezTo>
                      <a:pt x="1930" y="4311"/>
                      <a:pt x="1404" y="4795"/>
                      <a:pt x="1095" y="4436"/>
                    </a:cubicBezTo>
                    <a:cubicBezTo>
                      <a:pt x="945" y="4261"/>
                      <a:pt x="1170" y="3943"/>
                      <a:pt x="1312" y="3701"/>
                    </a:cubicBezTo>
                    <a:cubicBezTo>
                      <a:pt x="1446" y="3467"/>
                      <a:pt x="1621" y="3258"/>
                      <a:pt x="1830" y="3091"/>
                    </a:cubicBezTo>
                    <a:cubicBezTo>
                      <a:pt x="1830" y="3091"/>
                      <a:pt x="1454" y="3091"/>
                      <a:pt x="1162" y="3066"/>
                    </a:cubicBezTo>
                    <a:cubicBezTo>
                      <a:pt x="669" y="3024"/>
                      <a:pt x="1" y="2991"/>
                      <a:pt x="67" y="2657"/>
                    </a:cubicBezTo>
                    <a:cubicBezTo>
                      <a:pt x="134" y="2323"/>
                      <a:pt x="686" y="2247"/>
                      <a:pt x="953" y="2189"/>
                    </a:cubicBezTo>
                    <a:cubicBezTo>
                      <a:pt x="1304" y="2122"/>
                      <a:pt x="1671" y="2139"/>
                      <a:pt x="2014" y="2247"/>
                    </a:cubicBezTo>
                    <a:cubicBezTo>
                      <a:pt x="2014" y="2247"/>
                      <a:pt x="1772" y="2039"/>
                      <a:pt x="1580" y="1888"/>
                    </a:cubicBezTo>
                    <a:cubicBezTo>
                      <a:pt x="1496" y="1830"/>
                      <a:pt x="1421" y="1771"/>
                      <a:pt x="1354" y="1704"/>
                    </a:cubicBezTo>
                    <a:cubicBezTo>
                      <a:pt x="1262" y="1613"/>
                      <a:pt x="1137" y="1596"/>
                      <a:pt x="1037" y="1287"/>
                    </a:cubicBezTo>
                    <a:cubicBezTo>
                      <a:pt x="970" y="1053"/>
                      <a:pt x="1354" y="819"/>
                      <a:pt x="1663" y="953"/>
                    </a:cubicBezTo>
                    <a:cubicBezTo>
                      <a:pt x="1805" y="1028"/>
                      <a:pt x="1930" y="1111"/>
                      <a:pt x="2039" y="1220"/>
                    </a:cubicBezTo>
                    <a:cubicBezTo>
                      <a:pt x="1981" y="953"/>
                      <a:pt x="1864" y="468"/>
                      <a:pt x="2214" y="234"/>
                    </a:cubicBezTo>
                    <a:cubicBezTo>
                      <a:pt x="2490" y="67"/>
                      <a:pt x="2849" y="151"/>
                      <a:pt x="3016" y="435"/>
                    </a:cubicBezTo>
                    <a:cubicBezTo>
                      <a:pt x="3083" y="593"/>
                      <a:pt x="3117" y="760"/>
                      <a:pt x="3133" y="936"/>
                    </a:cubicBezTo>
                    <a:cubicBezTo>
                      <a:pt x="3326" y="527"/>
                      <a:pt x="3685" y="0"/>
                      <a:pt x="4002" y="251"/>
                    </a:cubicBezTo>
                    <a:cubicBezTo>
                      <a:pt x="4203" y="401"/>
                      <a:pt x="4153" y="677"/>
                      <a:pt x="4119" y="877"/>
                    </a:cubicBezTo>
                    <a:cubicBezTo>
                      <a:pt x="4094" y="994"/>
                      <a:pt x="4044" y="1161"/>
                      <a:pt x="4044" y="1161"/>
                    </a:cubicBezTo>
                    <a:lnTo>
                      <a:pt x="4102" y="1103"/>
                    </a:lnTo>
                    <a:lnTo>
                      <a:pt x="4161" y="1053"/>
                    </a:lnTo>
                    <a:cubicBezTo>
                      <a:pt x="4353" y="886"/>
                      <a:pt x="4579" y="710"/>
                      <a:pt x="4788" y="777"/>
                    </a:cubicBezTo>
                    <a:close/>
                  </a:path>
                </a:pathLst>
              </a:custGeom>
              <a:solidFill>
                <a:srgbClr val="FFA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202033" y="8170021"/>
                <a:ext cx="739321" cy="733549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14871" extrusionOk="0">
                    <a:moveTo>
                      <a:pt x="11805" y="12749"/>
                    </a:moveTo>
                    <a:lnTo>
                      <a:pt x="11805" y="12757"/>
                    </a:lnTo>
                    <a:cubicBezTo>
                      <a:pt x="11554" y="13100"/>
                      <a:pt x="10861" y="12816"/>
                      <a:pt x="10468" y="12607"/>
                    </a:cubicBezTo>
                    <a:cubicBezTo>
                      <a:pt x="9591" y="12147"/>
                      <a:pt x="9006" y="11262"/>
                      <a:pt x="8455" y="10376"/>
                    </a:cubicBezTo>
                    <a:cubicBezTo>
                      <a:pt x="8455" y="10376"/>
                      <a:pt x="8898" y="13843"/>
                      <a:pt x="8438" y="14236"/>
                    </a:cubicBezTo>
                    <a:cubicBezTo>
                      <a:pt x="8229" y="14403"/>
                      <a:pt x="7344" y="14278"/>
                      <a:pt x="7219" y="13250"/>
                    </a:cubicBezTo>
                    <a:cubicBezTo>
                      <a:pt x="7219" y="13250"/>
                      <a:pt x="5673" y="14871"/>
                      <a:pt x="6350" y="12022"/>
                    </a:cubicBezTo>
                    <a:cubicBezTo>
                      <a:pt x="6442" y="11646"/>
                      <a:pt x="6559" y="11279"/>
                      <a:pt x="6701" y="10928"/>
                    </a:cubicBezTo>
                    <a:cubicBezTo>
                      <a:pt x="6843" y="10577"/>
                      <a:pt x="7118" y="10092"/>
                      <a:pt x="7118" y="10092"/>
                    </a:cubicBezTo>
                    <a:lnTo>
                      <a:pt x="6584" y="10610"/>
                    </a:lnTo>
                    <a:cubicBezTo>
                      <a:pt x="6483" y="10702"/>
                      <a:pt x="6392" y="10794"/>
                      <a:pt x="6291" y="10886"/>
                    </a:cubicBezTo>
                    <a:cubicBezTo>
                      <a:pt x="6174" y="10986"/>
                      <a:pt x="6057" y="11103"/>
                      <a:pt x="5940" y="11203"/>
                    </a:cubicBezTo>
                    <a:cubicBezTo>
                      <a:pt x="5840" y="11295"/>
                      <a:pt x="5740" y="11379"/>
                      <a:pt x="5640" y="11462"/>
                    </a:cubicBezTo>
                    <a:cubicBezTo>
                      <a:pt x="4896" y="12064"/>
                      <a:pt x="3877" y="12757"/>
                      <a:pt x="3008" y="12323"/>
                    </a:cubicBezTo>
                    <a:cubicBezTo>
                      <a:pt x="2958" y="12298"/>
                      <a:pt x="2908" y="12264"/>
                      <a:pt x="2875" y="12231"/>
                    </a:cubicBezTo>
                    <a:cubicBezTo>
                      <a:pt x="2758" y="12114"/>
                      <a:pt x="2808" y="11964"/>
                      <a:pt x="2891" y="11813"/>
                    </a:cubicBezTo>
                    <a:lnTo>
                      <a:pt x="2966" y="11688"/>
                    </a:lnTo>
                    <a:cubicBezTo>
                      <a:pt x="2991" y="11654"/>
                      <a:pt x="3017" y="11621"/>
                      <a:pt x="3050" y="11588"/>
                    </a:cubicBezTo>
                    <a:cubicBezTo>
                      <a:pt x="3159" y="11454"/>
                      <a:pt x="3242" y="11362"/>
                      <a:pt x="3125" y="11379"/>
                    </a:cubicBezTo>
                    <a:cubicBezTo>
                      <a:pt x="2499" y="11462"/>
                      <a:pt x="1212" y="11120"/>
                      <a:pt x="3067" y="10167"/>
                    </a:cubicBezTo>
                    <a:cubicBezTo>
                      <a:pt x="3735" y="9825"/>
                      <a:pt x="4462" y="9624"/>
                      <a:pt x="5172" y="9399"/>
                    </a:cubicBezTo>
                    <a:cubicBezTo>
                      <a:pt x="5172" y="9399"/>
                      <a:pt x="2657" y="9482"/>
                      <a:pt x="1646" y="9215"/>
                    </a:cubicBezTo>
                    <a:cubicBezTo>
                      <a:pt x="1429" y="9157"/>
                      <a:pt x="1187" y="9115"/>
                      <a:pt x="1095" y="8889"/>
                    </a:cubicBezTo>
                    <a:cubicBezTo>
                      <a:pt x="803" y="8229"/>
                      <a:pt x="1747" y="8263"/>
                      <a:pt x="1488" y="8204"/>
                    </a:cubicBezTo>
                    <a:cubicBezTo>
                      <a:pt x="1304" y="8162"/>
                      <a:pt x="1062" y="8029"/>
                      <a:pt x="1179" y="7795"/>
                    </a:cubicBezTo>
                    <a:cubicBezTo>
                      <a:pt x="1220" y="7703"/>
                      <a:pt x="1396" y="7728"/>
                      <a:pt x="1446" y="7695"/>
                    </a:cubicBezTo>
                    <a:cubicBezTo>
                      <a:pt x="1404" y="7670"/>
                      <a:pt x="1354" y="7645"/>
                      <a:pt x="1304" y="7611"/>
                    </a:cubicBezTo>
                    <a:cubicBezTo>
                      <a:pt x="1304" y="7611"/>
                      <a:pt x="1" y="6609"/>
                      <a:pt x="1337" y="6233"/>
                    </a:cubicBezTo>
                    <a:cubicBezTo>
                      <a:pt x="1655" y="6141"/>
                      <a:pt x="1997" y="6216"/>
                      <a:pt x="2265" y="6316"/>
                    </a:cubicBezTo>
                    <a:cubicBezTo>
                      <a:pt x="2524" y="6375"/>
                      <a:pt x="2791" y="6467"/>
                      <a:pt x="3042" y="6567"/>
                    </a:cubicBezTo>
                    <a:cubicBezTo>
                      <a:pt x="3184" y="6625"/>
                      <a:pt x="3317" y="6675"/>
                      <a:pt x="3451" y="6734"/>
                    </a:cubicBezTo>
                    <a:cubicBezTo>
                      <a:pt x="3768" y="6792"/>
                      <a:pt x="4086" y="6876"/>
                      <a:pt x="4395" y="6968"/>
                    </a:cubicBezTo>
                    <a:cubicBezTo>
                      <a:pt x="4103" y="6792"/>
                      <a:pt x="3802" y="6625"/>
                      <a:pt x="3509" y="6442"/>
                    </a:cubicBezTo>
                    <a:cubicBezTo>
                      <a:pt x="3334" y="6341"/>
                      <a:pt x="3167" y="6241"/>
                      <a:pt x="3000" y="6141"/>
                    </a:cubicBezTo>
                    <a:cubicBezTo>
                      <a:pt x="2849" y="6041"/>
                      <a:pt x="2699" y="5949"/>
                      <a:pt x="2557" y="5848"/>
                    </a:cubicBezTo>
                    <a:cubicBezTo>
                      <a:pt x="2440" y="5765"/>
                      <a:pt x="2332" y="5690"/>
                      <a:pt x="2215" y="5606"/>
                    </a:cubicBezTo>
                    <a:cubicBezTo>
                      <a:pt x="2106" y="5523"/>
                      <a:pt x="2031" y="5456"/>
                      <a:pt x="1939" y="5381"/>
                    </a:cubicBezTo>
                    <a:cubicBezTo>
                      <a:pt x="1872" y="5330"/>
                      <a:pt x="1814" y="5280"/>
                      <a:pt x="1755" y="5230"/>
                    </a:cubicBezTo>
                    <a:cubicBezTo>
                      <a:pt x="1697" y="5180"/>
                      <a:pt x="1638" y="5122"/>
                      <a:pt x="1580" y="5071"/>
                    </a:cubicBezTo>
                    <a:cubicBezTo>
                      <a:pt x="1538" y="5030"/>
                      <a:pt x="1496" y="4988"/>
                      <a:pt x="1454" y="4946"/>
                    </a:cubicBezTo>
                    <a:cubicBezTo>
                      <a:pt x="1195" y="4696"/>
                      <a:pt x="669" y="4219"/>
                      <a:pt x="2064" y="4019"/>
                    </a:cubicBezTo>
                    <a:cubicBezTo>
                      <a:pt x="1847" y="3802"/>
                      <a:pt x="1847" y="3317"/>
                      <a:pt x="2390" y="3300"/>
                    </a:cubicBezTo>
                    <a:cubicBezTo>
                      <a:pt x="2382" y="3259"/>
                      <a:pt x="2382" y="3225"/>
                      <a:pt x="2382" y="3183"/>
                    </a:cubicBezTo>
                    <a:cubicBezTo>
                      <a:pt x="2448" y="2808"/>
                      <a:pt x="2950" y="3000"/>
                      <a:pt x="3259" y="3108"/>
                    </a:cubicBezTo>
                    <a:cubicBezTo>
                      <a:pt x="4044" y="3384"/>
                      <a:pt x="4704" y="3960"/>
                      <a:pt x="5289" y="4587"/>
                    </a:cubicBezTo>
                    <a:cubicBezTo>
                      <a:pt x="5197" y="4470"/>
                      <a:pt x="5113" y="4353"/>
                      <a:pt x="5030" y="4244"/>
                    </a:cubicBezTo>
                    <a:lnTo>
                      <a:pt x="5022" y="4244"/>
                    </a:lnTo>
                    <a:cubicBezTo>
                      <a:pt x="4871" y="4061"/>
                      <a:pt x="4737" y="3868"/>
                      <a:pt x="4629" y="3668"/>
                    </a:cubicBezTo>
                    <a:cubicBezTo>
                      <a:pt x="4570" y="3576"/>
                      <a:pt x="4512" y="3493"/>
                      <a:pt x="4462" y="3401"/>
                    </a:cubicBezTo>
                    <a:cubicBezTo>
                      <a:pt x="4395" y="3309"/>
                      <a:pt x="4228" y="3066"/>
                      <a:pt x="3827" y="2498"/>
                    </a:cubicBezTo>
                    <a:cubicBezTo>
                      <a:pt x="3184" y="1579"/>
                      <a:pt x="3977" y="869"/>
                      <a:pt x="4428" y="1003"/>
                    </a:cubicBezTo>
                    <a:cubicBezTo>
                      <a:pt x="4495" y="1028"/>
                      <a:pt x="4554" y="1062"/>
                      <a:pt x="4612" y="1112"/>
                    </a:cubicBezTo>
                    <a:cubicBezTo>
                      <a:pt x="4696" y="1170"/>
                      <a:pt x="4763" y="1229"/>
                      <a:pt x="4821" y="1279"/>
                    </a:cubicBezTo>
                    <a:cubicBezTo>
                      <a:pt x="4821" y="1229"/>
                      <a:pt x="4821" y="1178"/>
                      <a:pt x="4829" y="1120"/>
                    </a:cubicBezTo>
                    <a:cubicBezTo>
                      <a:pt x="4854" y="702"/>
                      <a:pt x="5297" y="460"/>
                      <a:pt x="5757" y="978"/>
                    </a:cubicBezTo>
                    <a:cubicBezTo>
                      <a:pt x="5782" y="1"/>
                      <a:pt x="6625" y="702"/>
                      <a:pt x="6793" y="953"/>
                    </a:cubicBezTo>
                    <a:cubicBezTo>
                      <a:pt x="6818" y="1003"/>
                      <a:pt x="6851" y="1053"/>
                      <a:pt x="6876" y="1103"/>
                    </a:cubicBezTo>
                    <a:cubicBezTo>
                      <a:pt x="6935" y="1229"/>
                      <a:pt x="6993" y="1362"/>
                      <a:pt x="7043" y="1496"/>
                    </a:cubicBezTo>
                    <a:cubicBezTo>
                      <a:pt x="7068" y="1546"/>
                      <a:pt x="7085" y="1605"/>
                      <a:pt x="7102" y="1655"/>
                    </a:cubicBezTo>
                    <a:cubicBezTo>
                      <a:pt x="7344" y="2156"/>
                      <a:pt x="7553" y="2666"/>
                      <a:pt x="7737" y="3192"/>
                    </a:cubicBezTo>
                    <a:cubicBezTo>
                      <a:pt x="7828" y="3426"/>
                      <a:pt x="7887" y="3668"/>
                      <a:pt x="7929" y="3919"/>
                    </a:cubicBezTo>
                    <a:cubicBezTo>
                      <a:pt x="8037" y="2799"/>
                      <a:pt x="8004" y="1630"/>
                      <a:pt x="8346" y="560"/>
                    </a:cubicBezTo>
                    <a:cubicBezTo>
                      <a:pt x="8405" y="376"/>
                      <a:pt x="8555" y="243"/>
                      <a:pt x="8739" y="201"/>
                    </a:cubicBezTo>
                    <a:cubicBezTo>
                      <a:pt x="8781" y="184"/>
                      <a:pt x="8823" y="176"/>
                      <a:pt x="8856" y="184"/>
                    </a:cubicBezTo>
                    <a:cubicBezTo>
                      <a:pt x="9157" y="151"/>
                      <a:pt x="9491" y="326"/>
                      <a:pt x="9616" y="819"/>
                    </a:cubicBezTo>
                    <a:cubicBezTo>
                      <a:pt x="9700" y="1162"/>
                      <a:pt x="9541" y="1730"/>
                      <a:pt x="9742" y="1354"/>
                    </a:cubicBezTo>
                    <a:cubicBezTo>
                      <a:pt x="10026" y="844"/>
                      <a:pt x="10544" y="811"/>
                      <a:pt x="10301" y="1980"/>
                    </a:cubicBezTo>
                    <a:cubicBezTo>
                      <a:pt x="10301" y="1980"/>
                      <a:pt x="11061" y="786"/>
                      <a:pt x="11538" y="1062"/>
                    </a:cubicBezTo>
                    <a:cubicBezTo>
                      <a:pt x="12031" y="1354"/>
                      <a:pt x="11788" y="2064"/>
                      <a:pt x="11663" y="2557"/>
                    </a:cubicBezTo>
                    <a:cubicBezTo>
                      <a:pt x="11362" y="3735"/>
                      <a:pt x="10552" y="4712"/>
                      <a:pt x="9758" y="5631"/>
                    </a:cubicBezTo>
                    <a:cubicBezTo>
                      <a:pt x="10017" y="5431"/>
                      <a:pt x="10268" y="5205"/>
                      <a:pt x="10502" y="4980"/>
                    </a:cubicBezTo>
                    <a:cubicBezTo>
                      <a:pt x="11162" y="4320"/>
                      <a:pt x="11763" y="3618"/>
                      <a:pt x="12315" y="2874"/>
                    </a:cubicBezTo>
                    <a:cubicBezTo>
                      <a:pt x="12732" y="2331"/>
                      <a:pt x="13910" y="1805"/>
                      <a:pt x="13484" y="3200"/>
                    </a:cubicBezTo>
                    <a:cubicBezTo>
                      <a:pt x="13484" y="3200"/>
                      <a:pt x="13927" y="2908"/>
                      <a:pt x="14144" y="3183"/>
                    </a:cubicBezTo>
                    <a:cubicBezTo>
                      <a:pt x="14395" y="3493"/>
                      <a:pt x="14119" y="3994"/>
                      <a:pt x="13785" y="4353"/>
                    </a:cubicBezTo>
                    <a:cubicBezTo>
                      <a:pt x="13977" y="4311"/>
                      <a:pt x="14228" y="4269"/>
                      <a:pt x="14320" y="4478"/>
                    </a:cubicBezTo>
                    <a:cubicBezTo>
                      <a:pt x="14553" y="5030"/>
                      <a:pt x="13802" y="5481"/>
                      <a:pt x="13208" y="6007"/>
                    </a:cubicBezTo>
                    <a:cubicBezTo>
                      <a:pt x="12640" y="6508"/>
                      <a:pt x="12022" y="6943"/>
                      <a:pt x="11362" y="7302"/>
                    </a:cubicBezTo>
                    <a:cubicBezTo>
                      <a:pt x="11989" y="7143"/>
                      <a:pt x="12624" y="7026"/>
                      <a:pt x="13267" y="6934"/>
                    </a:cubicBezTo>
                    <a:cubicBezTo>
                      <a:pt x="13593" y="6843"/>
                      <a:pt x="13927" y="6801"/>
                      <a:pt x="14261" y="6826"/>
                    </a:cubicBezTo>
                    <a:cubicBezTo>
                      <a:pt x="14604" y="6767"/>
                      <a:pt x="14988" y="7294"/>
                      <a:pt x="14746" y="7678"/>
                    </a:cubicBezTo>
                    <a:cubicBezTo>
                      <a:pt x="14595" y="7929"/>
                      <a:pt x="14470" y="7970"/>
                      <a:pt x="14044" y="8179"/>
                    </a:cubicBezTo>
                    <a:cubicBezTo>
                      <a:pt x="14152" y="8313"/>
                      <a:pt x="14946" y="8388"/>
                      <a:pt x="14478" y="8864"/>
                    </a:cubicBezTo>
                    <a:cubicBezTo>
                      <a:pt x="13910" y="9441"/>
                      <a:pt x="12599" y="9132"/>
                      <a:pt x="11747" y="8956"/>
                    </a:cubicBezTo>
                    <a:lnTo>
                      <a:pt x="11671" y="8939"/>
                    </a:lnTo>
                    <a:lnTo>
                      <a:pt x="11930" y="9056"/>
                    </a:lnTo>
                    <a:cubicBezTo>
                      <a:pt x="12482" y="9307"/>
                      <a:pt x="13743" y="9666"/>
                      <a:pt x="13618" y="10251"/>
                    </a:cubicBezTo>
                    <a:cubicBezTo>
                      <a:pt x="13493" y="10869"/>
                      <a:pt x="12724" y="10777"/>
                      <a:pt x="12173" y="10819"/>
                    </a:cubicBezTo>
                    <a:cubicBezTo>
                      <a:pt x="12173" y="10819"/>
                      <a:pt x="13208" y="11387"/>
                      <a:pt x="12348" y="11755"/>
                    </a:cubicBezTo>
                    <a:cubicBezTo>
                      <a:pt x="11872" y="11964"/>
                      <a:pt x="11061" y="11479"/>
                      <a:pt x="11462" y="11913"/>
                    </a:cubicBezTo>
                    <a:cubicBezTo>
                      <a:pt x="11613" y="12089"/>
                      <a:pt x="11788" y="12298"/>
                      <a:pt x="11838" y="12490"/>
                    </a:cubicBezTo>
                    <a:cubicBezTo>
                      <a:pt x="11922" y="12657"/>
                      <a:pt x="11880" y="12732"/>
                      <a:pt x="11805" y="12749"/>
                    </a:cubicBezTo>
                    <a:close/>
                    <a:moveTo>
                      <a:pt x="6108" y="711"/>
                    </a:moveTo>
                    <a:lnTo>
                      <a:pt x="6108" y="711"/>
                    </a:lnTo>
                    <a:cubicBezTo>
                      <a:pt x="6074" y="644"/>
                      <a:pt x="6041" y="619"/>
                      <a:pt x="6108" y="711"/>
                    </a:cubicBezTo>
                    <a:close/>
                    <a:moveTo>
                      <a:pt x="6108" y="2657"/>
                    </a:moveTo>
                    <a:close/>
                    <a:moveTo>
                      <a:pt x="13543" y="2741"/>
                    </a:moveTo>
                    <a:cubicBezTo>
                      <a:pt x="13584" y="2674"/>
                      <a:pt x="13576" y="2691"/>
                      <a:pt x="13526" y="2691"/>
                    </a:cubicBezTo>
                    <a:lnTo>
                      <a:pt x="13551" y="2741"/>
                    </a:lnTo>
                    <a:close/>
                    <a:moveTo>
                      <a:pt x="9608" y="3434"/>
                    </a:moveTo>
                    <a:lnTo>
                      <a:pt x="9608" y="3434"/>
                    </a:lnTo>
                    <a:lnTo>
                      <a:pt x="9591" y="3467"/>
                    </a:lnTo>
                    <a:close/>
                    <a:moveTo>
                      <a:pt x="13300" y="8463"/>
                    </a:moveTo>
                    <a:lnTo>
                      <a:pt x="13300" y="8463"/>
                    </a:lnTo>
                    <a:lnTo>
                      <a:pt x="13292" y="8463"/>
                    </a:lnTo>
                    <a:lnTo>
                      <a:pt x="13292" y="8463"/>
                    </a:lnTo>
                    <a:close/>
                    <a:moveTo>
                      <a:pt x="12390" y="9357"/>
                    </a:moveTo>
                    <a:lnTo>
                      <a:pt x="12365" y="9349"/>
                    </a:lnTo>
                    <a:lnTo>
                      <a:pt x="12398" y="9365"/>
                    </a:lnTo>
                    <a:close/>
                    <a:moveTo>
                      <a:pt x="2474" y="11028"/>
                    </a:moveTo>
                    <a:close/>
                    <a:moveTo>
                      <a:pt x="11763" y="12624"/>
                    </a:moveTo>
                    <a:close/>
                    <a:moveTo>
                      <a:pt x="6475" y="13509"/>
                    </a:moveTo>
                    <a:lnTo>
                      <a:pt x="6458" y="13492"/>
                    </a:lnTo>
                    <a:cubicBezTo>
                      <a:pt x="6458" y="13501"/>
                      <a:pt x="6467" y="13509"/>
                      <a:pt x="6475" y="13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299701" y="8260093"/>
                <a:ext cx="540728" cy="524055"/>
              </a:xfrm>
              <a:custGeom>
                <a:avLst/>
                <a:gdLst/>
                <a:ahLst/>
                <a:cxnLst/>
                <a:rect l="l" t="t" r="r" b="b"/>
                <a:pathLst>
                  <a:path w="10962" h="10624" extrusionOk="0">
                    <a:moveTo>
                      <a:pt x="4352" y="1"/>
                    </a:moveTo>
                    <a:cubicBezTo>
                      <a:pt x="4274" y="1"/>
                      <a:pt x="4201" y="111"/>
                      <a:pt x="4178" y="464"/>
                    </a:cubicBezTo>
                    <a:cubicBezTo>
                      <a:pt x="4162" y="727"/>
                      <a:pt x="4264" y="1036"/>
                      <a:pt x="4218" y="1036"/>
                    </a:cubicBezTo>
                    <a:cubicBezTo>
                      <a:pt x="4188" y="1036"/>
                      <a:pt x="4096" y="906"/>
                      <a:pt x="3869" y="547"/>
                    </a:cubicBezTo>
                    <a:cubicBezTo>
                      <a:pt x="3729" y="323"/>
                      <a:pt x="3624" y="243"/>
                      <a:pt x="3547" y="243"/>
                    </a:cubicBezTo>
                    <a:cubicBezTo>
                      <a:pt x="3403" y="243"/>
                      <a:pt x="3359" y="525"/>
                      <a:pt x="3376" y="672"/>
                    </a:cubicBezTo>
                    <a:lnTo>
                      <a:pt x="3376" y="756"/>
                    </a:lnTo>
                    <a:cubicBezTo>
                      <a:pt x="3405" y="999"/>
                      <a:pt x="3407" y="1066"/>
                      <a:pt x="3400" y="1066"/>
                    </a:cubicBezTo>
                    <a:cubicBezTo>
                      <a:pt x="3391" y="1066"/>
                      <a:pt x="3367" y="956"/>
                      <a:pt x="3367" y="956"/>
                    </a:cubicBezTo>
                    <a:cubicBezTo>
                      <a:pt x="3142" y="610"/>
                      <a:pt x="2993" y="475"/>
                      <a:pt x="2904" y="475"/>
                    </a:cubicBezTo>
                    <a:cubicBezTo>
                      <a:pt x="2669" y="475"/>
                      <a:pt x="2854" y="1415"/>
                      <a:pt x="3175" y="1875"/>
                    </a:cubicBezTo>
                    <a:cubicBezTo>
                      <a:pt x="3526" y="2385"/>
                      <a:pt x="3902" y="2878"/>
                      <a:pt x="4295" y="3362"/>
                    </a:cubicBezTo>
                    <a:lnTo>
                      <a:pt x="4955" y="4064"/>
                    </a:lnTo>
                    <a:cubicBezTo>
                      <a:pt x="5182" y="4398"/>
                      <a:pt x="5521" y="4695"/>
                      <a:pt x="5666" y="4695"/>
                    </a:cubicBezTo>
                    <a:cubicBezTo>
                      <a:pt x="5749" y="4695"/>
                      <a:pt x="5769" y="4596"/>
                      <a:pt x="5665" y="4348"/>
                    </a:cubicBezTo>
                    <a:cubicBezTo>
                      <a:pt x="5339" y="3630"/>
                      <a:pt x="5180" y="2619"/>
                      <a:pt x="4963" y="1683"/>
                    </a:cubicBezTo>
                    <a:cubicBezTo>
                      <a:pt x="4871" y="1282"/>
                      <a:pt x="4930" y="1124"/>
                      <a:pt x="4570" y="230"/>
                    </a:cubicBezTo>
                    <a:cubicBezTo>
                      <a:pt x="4535" y="141"/>
                      <a:pt x="4441" y="1"/>
                      <a:pt x="4352" y="1"/>
                    </a:cubicBezTo>
                    <a:close/>
                    <a:moveTo>
                      <a:pt x="1946" y="2252"/>
                    </a:moveTo>
                    <a:cubicBezTo>
                      <a:pt x="1720" y="2252"/>
                      <a:pt x="1707" y="2543"/>
                      <a:pt x="1797" y="2702"/>
                    </a:cubicBezTo>
                    <a:cubicBezTo>
                      <a:pt x="1849" y="2782"/>
                      <a:pt x="1858" y="2811"/>
                      <a:pt x="1840" y="2811"/>
                    </a:cubicBezTo>
                    <a:cubicBezTo>
                      <a:pt x="1805" y="2811"/>
                      <a:pt x="1658" y="2689"/>
                      <a:pt x="1546" y="2627"/>
                    </a:cubicBezTo>
                    <a:lnTo>
                      <a:pt x="1546" y="2627"/>
                    </a:lnTo>
                    <a:cubicBezTo>
                      <a:pt x="1546" y="2627"/>
                      <a:pt x="1546" y="2627"/>
                      <a:pt x="1546" y="2627"/>
                    </a:cubicBezTo>
                    <a:cubicBezTo>
                      <a:pt x="1547" y="2627"/>
                      <a:pt x="1137" y="2415"/>
                      <a:pt x="951" y="2415"/>
                    </a:cubicBezTo>
                    <a:cubicBezTo>
                      <a:pt x="821" y="2415"/>
                      <a:pt x="800" y="2518"/>
                      <a:pt x="1103" y="2870"/>
                    </a:cubicBezTo>
                    <a:cubicBezTo>
                      <a:pt x="1436" y="3237"/>
                      <a:pt x="1491" y="3336"/>
                      <a:pt x="1454" y="3336"/>
                    </a:cubicBezTo>
                    <a:cubicBezTo>
                      <a:pt x="1411" y="3336"/>
                      <a:pt x="1245" y="3204"/>
                      <a:pt x="1245" y="3204"/>
                    </a:cubicBezTo>
                    <a:cubicBezTo>
                      <a:pt x="1226" y="3203"/>
                      <a:pt x="1207" y="3203"/>
                      <a:pt x="1189" y="3203"/>
                    </a:cubicBezTo>
                    <a:cubicBezTo>
                      <a:pt x="500" y="3203"/>
                      <a:pt x="1095" y="3663"/>
                      <a:pt x="1095" y="3663"/>
                    </a:cubicBezTo>
                    <a:lnTo>
                      <a:pt x="1112" y="3672"/>
                    </a:lnTo>
                    <a:lnTo>
                      <a:pt x="1120" y="3672"/>
                    </a:lnTo>
                    <a:cubicBezTo>
                      <a:pt x="1839" y="4131"/>
                      <a:pt x="3125" y="4549"/>
                      <a:pt x="3125" y="4549"/>
                    </a:cubicBezTo>
                    <a:cubicBezTo>
                      <a:pt x="3701" y="4741"/>
                      <a:pt x="4320" y="4983"/>
                      <a:pt x="4478" y="5050"/>
                    </a:cubicBezTo>
                    <a:cubicBezTo>
                      <a:pt x="4648" y="5130"/>
                      <a:pt x="4760" y="5163"/>
                      <a:pt x="4829" y="5163"/>
                    </a:cubicBezTo>
                    <a:cubicBezTo>
                      <a:pt x="5061" y="5163"/>
                      <a:pt x="4801" y="4791"/>
                      <a:pt x="4620" y="4624"/>
                    </a:cubicBezTo>
                    <a:cubicBezTo>
                      <a:pt x="3777" y="3830"/>
                      <a:pt x="3167" y="2744"/>
                      <a:pt x="2114" y="2293"/>
                    </a:cubicBezTo>
                    <a:cubicBezTo>
                      <a:pt x="2048" y="2264"/>
                      <a:pt x="1993" y="2252"/>
                      <a:pt x="1946" y="2252"/>
                    </a:cubicBezTo>
                    <a:close/>
                    <a:moveTo>
                      <a:pt x="6904" y="541"/>
                    </a:moveTo>
                    <a:cubicBezTo>
                      <a:pt x="6795" y="541"/>
                      <a:pt x="6665" y="697"/>
                      <a:pt x="6625" y="781"/>
                    </a:cubicBezTo>
                    <a:cubicBezTo>
                      <a:pt x="6417" y="1215"/>
                      <a:pt x="6208" y="3337"/>
                      <a:pt x="6208" y="3337"/>
                    </a:cubicBezTo>
                    <a:cubicBezTo>
                      <a:pt x="6208" y="3989"/>
                      <a:pt x="6141" y="4290"/>
                      <a:pt x="6166" y="4499"/>
                    </a:cubicBezTo>
                    <a:cubicBezTo>
                      <a:pt x="5999" y="5033"/>
                      <a:pt x="6224" y="5100"/>
                      <a:pt x="6224" y="5100"/>
                    </a:cubicBezTo>
                    <a:cubicBezTo>
                      <a:pt x="6324" y="5135"/>
                      <a:pt x="6353" y="5199"/>
                      <a:pt x="6385" y="5199"/>
                    </a:cubicBezTo>
                    <a:cubicBezTo>
                      <a:pt x="6422" y="5199"/>
                      <a:pt x="6463" y="5109"/>
                      <a:pt x="6625" y="4774"/>
                    </a:cubicBezTo>
                    <a:cubicBezTo>
                      <a:pt x="6650" y="4732"/>
                      <a:pt x="6659" y="4716"/>
                      <a:pt x="6676" y="4682"/>
                    </a:cubicBezTo>
                    <a:cubicBezTo>
                      <a:pt x="7210" y="3788"/>
                      <a:pt x="7887" y="3012"/>
                      <a:pt x="8363" y="2093"/>
                    </a:cubicBezTo>
                    <a:cubicBezTo>
                      <a:pt x="8380" y="2059"/>
                      <a:pt x="8396" y="2026"/>
                      <a:pt x="8413" y="1984"/>
                    </a:cubicBezTo>
                    <a:cubicBezTo>
                      <a:pt x="8413" y="1984"/>
                      <a:pt x="8413" y="1984"/>
                      <a:pt x="8413" y="1984"/>
                    </a:cubicBezTo>
                    <a:cubicBezTo>
                      <a:pt x="8419" y="1984"/>
                      <a:pt x="8721" y="1589"/>
                      <a:pt x="8614" y="1324"/>
                    </a:cubicBezTo>
                    <a:cubicBezTo>
                      <a:pt x="8566" y="1207"/>
                      <a:pt x="8494" y="1159"/>
                      <a:pt x="8408" y="1159"/>
                    </a:cubicBezTo>
                    <a:cubicBezTo>
                      <a:pt x="8152" y="1159"/>
                      <a:pt x="7768" y="1591"/>
                      <a:pt x="7511" y="1892"/>
                    </a:cubicBezTo>
                    <a:cubicBezTo>
                      <a:pt x="7490" y="1917"/>
                      <a:pt x="7446" y="2018"/>
                      <a:pt x="7437" y="2018"/>
                    </a:cubicBezTo>
                    <a:cubicBezTo>
                      <a:pt x="7428" y="2018"/>
                      <a:pt x="7458" y="1908"/>
                      <a:pt x="7594" y="1491"/>
                    </a:cubicBezTo>
                    <a:cubicBezTo>
                      <a:pt x="7691" y="1221"/>
                      <a:pt x="7709" y="653"/>
                      <a:pt x="7541" y="653"/>
                    </a:cubicBezTo>
                    <a:cubicBezTo>
                      <a:pt x="7475" y="653"/>
                      <a:pt x="7381" y="739"/>
                      <a:pt x="7252" y="965"/>
                    </a:cubicBezTo>
                    <a:cubicBezTo>
                      <a:pt x="7083" y="1261"/>
                      <a:pt x="7020" y="1358"/>
                      <a:pt x="7004" y="1358"/>
                    </a:cubicBezTo>
                    <a:cubicBezTo>
                      <a:pt x="6981" y="1358"/>
                      <a:pt x="7063" y="1146"/>
                      <a:pt x="7068" y="1057"/>
                    </a:cubicBezTo>
                    <a:cubicBezTo>
                      <a:pt x="7080" y="662"/>
                      <a:pt x="7000" y="541"/>
                      <a:pt x="6904" y="541"/>
                    </a:cubicBezTo>
                    <a:close/>
                    <a:moveTo>
                      <a:pt x="623" y="5354"/>
                    </a:moveTo>
                    <a:cubicBezTo>
                      <a:pt x="185" y="5354"/>
                      <a:pt x="384" y="5574"/>
                      <a:pt x="477" y="5651"/>
                    </a:cubicBezTo>
                    <a:cubicBezTo>
                      <a:pt x="619" y="5760"/>
                      <a:pt x="778" y="5852"/>
                      <a:pt x="953" y="5919"/>
                    </a:cubicBezTo>
                    <a:lnTo>
                      <a:pt x="1037" y="5952"/>
                    </a:lnTo>
                    <a:cubicBezTo>
                      <a:pt x="702" y="6044"/>
                      <a:pt x="1" y="6278"/>
                      <a:pt x="978" y="6487"/>
                    </a:cubicBezTo>
                    <a:cubicBezTo>
                      <a:pt x="1404" y="6579"/>
                      <a:pt x="661" y="6888"/>
                      <a:pt x="928" y="7005"/>
                    </a:cubicBezTo>
                    <a:cubicBezTo>
                      <a:pt x="1113" y="7090"/>
                      <a:pt x="1340" y="7126"/>
                      <a:pt x="1589" y="7126"/>
                    </a:cubicBezTo>
                    <a:cubicBezTo>
                      <a:pt x="2801" y="7126"/>
                      <a:pt x="4537" y="6286"/>
                      <a:pt x="4537" y="6286"/>
                    </a:cubicBezTo>
                    <a:cubicBezTo>
                      <a:pt x="5072" y="6144"/>
                      <a:pt x="4729" y="5902"/>
                      <a:pt x="4570" y="5869"/>
                    </a:cubicBezTo>
                    <a:cubicBezTo>
                      <a:pt x="3944" y="5760"/>
                      <a:pt x="3392" y="5676"/>
                      <a:pt x="2808" y="5585"/>
                    </a:cubicBezTo>
                    <a:cubicBezTo>
                      <a:pt x="2808" y="5585"/>
                      <a:pt x="2682" y="5484"/>
                      <a:pt x="744" y="5359"/>
                    </a:cubicBezTo>
                    <a:cubicBezTo>
                      <a:pt x="699" y="5356"/>
                      <a:pt x="659" y="5354"/>
                      <a:pt x="623" y="5354"/>
                    </a:cubicBezTo>
                    <a:close/>
                    <a:moveTo>
                      <a:pt x="5297" y="6716"/>
                    </a:moveTo>
                    <a:cubicBezTo>
                      <a:pt x="5256" y="6716"/>
                      <a:pt x="5192" y="6744"/>
                      <a:pt x="5097" y="6813"/>
                    </a:cubicBezTo>
                    <a:cubicBezTo>
                      <a:pt x="4236" y="7414"/>
                      <a:pt x="3476" y="7765"/>
                      <a:pt x="2707" y="8166"/>
                    </a:cubicBezTo>
                    <a:cubicBezTo>
                      <a:pt x="2206" y="8442"/>
                      <a:pt x="1772" y="8659"/>
                      <a:pt x="2214" y="8793"/>
                    </a:cubicBezTo>
                    <a:cubicBezTo>
                      <a:pt x="2457" y="8793"/>
                      <a:pt x="2699" y="8742"/>
                      <a:pt x="2925" y="8651"/>
                    </a:cubicBezTo>
                    <a:lnTo>
                      <a:pt x="3050" y="8600"/>
                    </a:lnTo>
                    <a:lnTo>
                      <a:pt x="3050" y="8600"/>
                    </a:lnTo>
                    <a:cubicBezTo>
                      <a:pt x="2192" y="9214"/>
                      <a:pt x="2234" y="9337"/>
                      <a:pt x="2410" y="9337"/>
                    </a:cubicBezTo>
                    <a:cubicBezTo>
                      <a:pt x="2492" y="9337"/>
                      <a:pt x="2604" y="9310"/>
                      <a:pt x="2666" y="9294"/>
                    </a:cubicBezTo>
                    <a:cubicBezTo>
                      <a:pt x="3735" y="9018"/>
                      <a:pt x="4503" y="8133"/>
                      <a:pt x="5163" y="7255"/>
                    </a:cubicBezTo>
                    <a:cubicBezTo>
                      <a:pt x="5275" y="7110"/>
                      <a:pt x="5450" y="6716"/>
                      <a:pt x="5297" y="6716"/>
                    </a:cubicBezTo>
                    <a:close/>
                    <a:moveTo>
                      <a:pt x="10036" y="2472"/>
                    </a:moveTo>
                    <a:cubicBezTo>
                      <a:pt x="9820" y="2472"/>
                      <a:pt x="9493" y="2612"/>
                      <a:pt x="9324" y="2778"/>
                    </a:cubicBezTo>
                    <a:cubicBezTo>
                      <a:pt x="8605" y="3496"/>
                      <a:pt x="7820" y="4181"/>
                      <a:pt x="7051" y="4883"/>
                    </a:cubicBezTo>
                    <a:cubicBezTo>
                      <a:pt x="7051" y="4883"/>
                      <a:pt x="7077" y="4941"/>
                      <a:pt x="6692" y="5234"/>
                    </a:cubicBezTo>
                    <a:cubicBezTo>
                      <a:pt x="6693" y="5233"/>
                      <a:pt x="6694" y="5232"/>
                      <a:pt x="6695" y="5232"/>
                    </a:cubicBezTo>
                    <a:cubicBezTo>
                      <a:pt x="6710" y="5232"/>
                      <a:pt x="6642" y="5376"/>
                      <a:pt x="6642" y="5376"/>
                    </a:cubicBezTo>
                    <a:cubicBezTo>
                      <a:pt x="6391" y="5476"/>
                      <a:pt x="6341" y="5610"/>
                      <a:pt x="6383" y="5727"/>
                    </a:cubicBezTo>
                    <a:cubicBezTo>
                      <a:pt x="6283" y="5768"/>
                      <a:pt x="6216" y="5827"/>
                      <a:pt x="6216" y="5885"/>
                    </a:cubicBezTo>
                    <a:cubicBezTo>
                      <a:pt x="6158" y="5910"/>
                      <a:pt x="6082" y="5961"/>
                      <a:pt x="5957" y="6027"/>
                    </a:cubicBezTo>
                    <a:lnTo>
                      <a:pt x="5932" y="5919"/>
                    </a:lnTo>
                    <a:cubicBezTo>
                      <a:pt x="5808" y="5881"/>
                      <a:pt x="5743" y="5801"/>
                      <a:pt x="5704" y="5801"/>
                    </a:cubicBezTo>
                    <a:cubicBezTo>
                      <a:pt x="5656" y="5801"/>
                      <a:pt x="5647" y="5920"/>
                      <a:pt x="5615" y="6378"/>
                    </a:cubicBezTo>
                    <a:cubicBezTo>
                      <a:pt x="5523" y="7707"/>
                      <a:pt x="5255" y="8475"/>
                      <a:pt x="5038" y="9461"/>
                    </a:cubicBezTo>
                    <a:cubicBezTo>
                      <a:pt x="4957" y="9816"/>
                      <a:pt x="4692" y="10623"/>
                      <a:pt x="4957" y="10623"/>
                    </a:cubicBezTo>
                    <a:cubicBezTo>
                      <a:pt x="4992" y="10623"/>
                      <a:pt x="5035" y="10610"/>
                      <a:pt x="5088" y="10580"/>
                    </a:cubicBezTo>
                    <a:cubicBezTo>
                      <a:pt x="5280" y="10472"/>
                      <a:pt x="5280" y="10221"/>
                      <a:pt x="5422" y="10154"/>
                    </a:cubicBezTo>
                    <a:cubicBezTo>
                      <a:pt x="5433" y="10149"/>
                      <a:pt x="5444" y="10147"/>
                      <a:pt x="5456" y="10147"/>
                    </a:cubicBezTo>
                    <a:cubicBezTo>
                      <a:pt x="5550" y="10147"/>
                      <a:pt x="5664" y="10299"/>
                      <a:pt x="5773" y="10299"/>
                    </a:cubicBezTo>
                    <a:cubicBezTo>
                      <a:pt x="5825" y="10299"/>
                      <a:pt x="5876" y="10265"/>
                      <a:pt x="5924" y="10163"/>
                    </a:cubicBezTo>
                    <a:cubicBezTo>
                      <a:pt x="6358" y="9219"/>
                      <a:pt x="6266" y="7940"/>
                      <a:pt x="6141" y="6779"/>
                    </a:cubicBezTo>
                    <a:lnTo>
                      <a:pt x="6141" y="6779"/>
                    </a:lnTo>
                    <a:cubicBezTo>
                      <a:pt x="6659" y="7698"/>
                      <a:pt x="7402" y="8625"/>
                      <a:pt x="8012" y="9336"/>
                    </a:cubicBezTo>
                    <a:cubicBezTo>
                      <a:pt x="8200" y="9555"/>
                      <a:pt x="8322" y="9636"/>
                      <a:pt x="8400" y="9636"/>
                    </a:cubicBezTo>
                    <a:cubicBezTo>
                      <a:pt x="8593" y="9636"/>
                      <a:pt x="8513" y="9141"/>
                      <a:pt x="8472" y="9010"/>
                    </a:cubicBezTo>
                    <a:cubicBezTo>
                      <a:pt x="8455" y="8968"/>
                      <a:pt x="8330" y="8509"/>
                      <a:pt x="8279" y="8408"/>
                    </a:cubicBezTo>
                    <a:lnTo>
                      <a:pt x="8279" y="8408"/>
                    </a:lnTo>
                    <a:cubicBezTo>
                      <a:pt x="8703" y="8783"/>
                      <a:pt x="9046" y="8832"/>
                      <a:pt x="9197" y="8832"/>
                    </a:cubicBezTo>
                    <a:cubicBezTo>
                      <a:pt x="9252" y="8832"/>
                      <a:pt x="9282" y="8826"/>
                      <a:pt x="9282" y="8826"/>
                    </a:cubicBezTo>
                    <a:cubicBezTo>
                      <a:pt x="9466" y="8534"/>
                      <a:pt x="9173" y="8291"/>
                      <a:pt x="8948" y="8057"/>
                    </a:cubicBezTo>
                    <a:cubicBezTo>
                      <a:pt x="8936" y="8045"/>
                      <a:pt x="8939" y="8040"/>
                      <a:pt x="8953" y="8040"/>
                    </a:cubicBezTo>
                    <a:cubicBezTo>
                      <a:pt x="9026" y="8040"/>
                      <a:pt x="9399" y="8174"/>
                      <a:pt x="9697" y="8174"/>
                    </a:cubicBezTo>
                    <a:cubicBezTo>
                      <a:pt x="9893" y="8174"/>
                      <a:pt x="10057" y="8116"/>
                      <a:pt x="10084" y="7924"/>
                    </a:cubicBezTo>
                    <a:cubicBezTo>
                      <a:pt x="10117" y="7590"/>
                      <a:pt x="8071" y="6946"/>
                      <a:pt x="7511" y="6637"/>
                    </a:cubicBezTo>
                    <a:lnTo>
                      <a:pt x="6926" y="6345"/>
                    </a:lnTo>
                    <a:cubicBezTo>
                      <a:pt x="6801" y="6261"/>
                      <a:pt x="6684" y="6169"/>
                      <a:pt x="6567" y="6069"/>
                    </a:cubicBezTo>
                    <a:lnTo>
                      <a:pt x="6592" y="6069"/>
                    </a:lnTo>
                    <a:lnTo>
                      <a:pt x="6784" y="6086"/>
                    </a:lnTo>
                    <a:cubicBezTo>
                      <a:pt x="8104" y="6270"/>
                      <a:pt x="9140" y="6754"/>
                      <a:pt x="10460" y="6796"/>
                    </a:cubicBezTo>
                    <a:cubicBezTo>
                      <a:pt x="10819" y="6796"/>
                      <a:pt x="10861" y="6437"/>
                      <a:pt x="10660" y="6328"/>
                    </a:cubicBezTo>
                    <a:cubicBezTo>
                      <a:pt x="10412" y="6188"/>
                      <a:pt x="10348" y="6151"/>
                      <a:pt x="10349" y="6151"/>
                    </a:cubicBezTo>
                    <a:lnTo>
                      <a:pt x="10349" y="6151"/>
                    </a:lnTo>
                    <a:cubicBezTo>
                      <a:pt x="10350" y="6151"/>
                      <a:pt x="10426" y="6194"/>
                      <a:pt x="10426" y="6194"/>
                    </a:cubicBezTo>
                    <a:cubicBezTo>
                      <a:pt x="10861" y="6027"/>
                      <a:pt x="10752" y="5860"/>
                      <a:pt x="10752" y="5860"/>
                    </a:cubicBezTo>
                    <a:cubicBezTo>
                      <a:pt x="10642" y="5699"/>
                      <a:pt x="10444" y="5650"/>
                      <a:pt x="10208" y="5650"/>
                    </a:cubicBezTo>
                    <a:cubicBezTo>
                      <a:pt x="9871" y="5650"/>
                      <a:pt x="9458" y="5750"/>
                      <a:pt x="9123" y="5760"/>
                    </a:cubicBezTo>
                    <a:cubicBezTo>
                      <a:pt x="8714" y="5768"/>
                      <a:pt x="8305" y="5802"/>
                      <a:pt x="7895" y="5810"/>
                    </a:cubicBezTo>
                    <a:lnTo>
                      <a:pt x="7469" y="5768"/>
                    </a:lnTo>
                    <a:cubicBezTo>
                      <a:pt x="8096" y="5560"/>
                      <a:pt x="8714" y="5217"/>
                      <a:pt x="9307" y="4908"/>
                    </a:cubicBezTo>
                    <a:cubicBezTo>
                      <a:pt x="9416" y="4858"/>
                      <a:pt x="9524" y="4791"/>
                      <a:pt x="9624" y="4716"/>
                    </a:cubicBezTo>
                    <a:cubicBezTo>
                      <a:pt x="10201" y="4357"/>
                      <a:pt x="10034" y="3989"/>
                      <a:pt x="10034" y="3989"/>
                    </a:cubicBezTo>
                    <a:cubicBezTo>
                      <a:pt x="10468" y="3680"/>
                      <a:pt x="10961" y="3454"/>
                      <a:pt x="10944" y="3095"/>
                    </a:cubicBezTo>
                    <a:cubicBezTo>
                      <a:pt x="10933" y="2895"/>
                      <a:pt x="10827" y="2828"/>
                      <a:pt x="10689" y="2828"/>
                    </a:cubicBezTo>
                    <a:cubicBezTo>
                      <a:pt x="10414" y="2828"/>
                      <a:pt x="10017" y="3095"/>
                      <a:pt x="10017" y="3095"/>
                    </a:cubicBezTo>
                    <a:cubicBezTo>
                      <a:pt x="10371" y="2633"/>
                      <a:pt x="10268" y="2472"/>
                      <a:pt x="10036" y="2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518518" y="8460954"/>
                <a:ext cx="152915" cy="157453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192" extrusionOk="0">
                    <a:moveTo>
                      <a:pt x="168" y="1872"/>
                    </a:moveTo>
                    <a:cubicBezTo>
                      <a:pt x="1" y="1295"/>
                      <a:pt x="727" y="544"/>
                      <a:pt x="727" y="544"/>
                    </a:cubicBezTo>
                    <a:cubicBezTo>
                      <a:pt x="811" y="427"/>
                      <a:pt x="928" y="343"/>
                      <a:pt x="1062" y="285"/>
                    </a:cubicBezTo>
                    <a:cubicBezTo>
                      <a:pt x="1630" y="1"/>
                      <a:pt x="2348" y="351"/>
                      <a:pt x="2599" y="844"/>
                    </a:cubicBezTo>
                    <a:cubicBezTo>
                      <a:pt x="3100" y="1863"/>
                      <a:pt x="1730" y="3192"/>
                      <a:pt x="636" y="2473"/>
                    </a:cubicBezTo>
                    <a:cubicBezTo>
                      <a:pt x="393" y="2315"/>
                      <a:pt x="184" y="1930"/>
                      <a:pt x="184" y="1930"/>
                    </a:cubicBezTo>
                    <a:cubicBezTo>
                      <a:pt x="176" y="1905"/>
                      <a:pt x="176" y="1905"/>
                      <a:pt x="168" y="18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2065412" y="8449412"/>
                <a:ext cx="508123" cy="17164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34796" extrusionOk="0">
                    <a:moveTo>
                      <a:pt x="4102" y="34361"/>
                    </a:moveTo>
                    <a:cubicBezTo>
                      <a:pt x="877" y="30284"/>
                      <a:pt x="3885" y="25873"/>
                      <a:pt x="3642" y="21571"/>
                    </a:cubicBezTo>
                    <a:cubicBezTo>
                      <a:pt x="3475" y="18555"/>
                      <a:pt x="1245" y="16341"/>
                      <a:pt x="510" y="13484"/>
                    </a:cubicBezTo>
                    <a:cubicBezTo>
                      <a:pt x="0" y="11529"/>
                      <a:pt x="551" y="9750"/>
                      <a:pt x="1136" y="7945"/>
                    </a:cubicBezTo>
                    <a:cubicBezTo>
                      <a:pt x="1796" y="5890"/>
                      <a:pt x="2623" y="3927"/>
                      <a:pt x="3350" y="1905"/>
                    </a:cubicBezTo>
                    <a:cubicBezTo>
                      <a:pt x="3517" y="1496"/>
                      <a:pt x="3659" y="1078"/>
                      <a:pt x="3776" y="652"/>
                    </a:cubicBezTo>
                    <a:cubicBezTo>
                      <a:pt x="3784" y="610"/>
                      <a:pt x="3918" y="1"/>
                      <a:pt x="3943" y="1"/>
                    </a:cubicBezTo>
                    <a:cubicBezTo>
                      <a:pt x="4728" y="151"/>
                      <a:pt x="5597" y="1880"/>
                      <a:pt x="5923" y="2448"/>
                    </a:cubicBezTo>
                    <a:cubicBezTo>
                      <a:pt x="7728" y="5531"/>
                      <a:pt x="7134" y="8831"/>
                      <a:pt x="6792" y="12064"/>
                    </a:cubicBezTo>
                    <a:cubicBezTo>
                      <a:pt x="6449" y="15263"/>
                      <a:pt x="10259" y="17235"/>
                      <a:pt x="10292" y="20485"/>
                    </a:cubicBezTo>
                    <a:cubicBezTo>
                      <a:pt x="10301" y="22206"/>
                      <a:pt x="9139" y="23601"/>
                      <a:pt x="8546" y="25130"/>
                    </a:cubicBezTo>
                    <a:cubicBezTo>
                      <a:pt x="8128" y="26191"/>
                      <a:pt x="8229" y="27377"/>
                      <a:pt x="7794" y="28429"/>
                    </a:cubicBezTo>
                    <a:cubicBezTo>
                      <a:pt x="7393" y="29398"/>
                      <a:pt x="6600" y="30125"/>
                      <a:pt x="6057" y="31011"/>
                    </a:cubicBezTo>
                    <a:cubicBezTo>
                      <a:pt x="5330" y="32197"/>
                      <a:pt x="4971" y="33509"/>
                      <a:pt x="4494" y="34795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2209596" y="9010265"/>
                <a:ext cx="238252" cy="1145237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3217" extrusionOk="0">
                    <a:moveTo>
                      <a:pt x="1438" y="23166"/>
                    </a:moveTo>
                    <a:cubicBezTo>
                      <a:pt x="1371" y="23191"/>
                      <a:pt x="1304" y="23208"/>
                      <a:pt x="1237" y="23216"/>
                    </a:cubicBezTo>
                    <a:lnTo>
                      <a:pt x="1204" y="23141"/>
                    </a:lnTo>
                    <a:cubicBezTo>
                      <a:pt x="1154" y="23049"/>
                      <a:pt x="1095" y="22916"/>
                      <a:pt x="1095" y="22916"/>
                    </a:cubicBezTo>
                    <a:cubicBezTo>
                      <a:pt x="1095" y="22916"/>
                      <a:pt x="1012" y="22907"/>
                      <a:pt x="970" y="22765"/>
                    </a:cubicBezTo>
                    <a:cubicBezTo>
                      <a:pt x="711" y="21846"/>
                      <a:pt x="469" y="20919"/>
                      <a:pt x="469" y="19958"/>
                    </a:cubicBezTo>
                    <a:lnTo>
                      <a:pt x="469" y="19942"/>
                    </a:lnTo>
                    <a:cubicBezTo>
                      <a:pt x="561" y="18680"/>
                      <a:pt x="953" y="17469"/>
                      <a:pt x="1346" y="16291"/>
                    </a:cubicBezTo>
                    <a:cubicBezTo>
                      <a:pt x="1346" y="16291"/>
                      <a:pt x="1463" y="15965"/>
                      <a:pt x="1563" y="15698"/>
                    </a:cubicBezTo>
                    <a:cubicBezTo>
                      <a:pt x="1605" y="15581"/>
                      <a:pt x="1647" y="15472"/>
                      <a:pt x="1688" y="15355"/>
                    </a:cubicBezTo>
                    <a:cubicBezTo>
                      <a:pt x="2357" y="13509"/>
                      <a:pt x="2800" y="11537"/>
                      <a:pt x="2399" y="9549"/>
                    </a:cubicBezTo>
                    <a:cubicBezTo>
                      <a:pt x="2148" y="8313"/>
                      <a:pt x="1563" y="7126"/>
                      <a:pt x="1054" y="5940"/>
                    </a:cubicBezTo>
                    <a:cubicBezTo>
                      <a:pt x="1054" y="5940"/>
                      <a:pt x="845" y="5439"/>
                      <a:pt x="694" y="5030"/>
                    </a:cubicBezTo>
                    <a:cubicBezTo>
                      <a:pt x="460" y="4428"/>
                      <a:pt x="285" y="3810"/>
                      <a:pt x="168" y="3175"/>
                    </a:cubicBezTo>
                    <a:cubicBezTo>
                      <a:pt x="26" y="2331"/>
                      <a:pt x="1" y="1471"/>
                      <a:pt x="110" y="619"/>
                    </a:cubicBezTo>
                    <a:lnTo>
                      <a:pt x="110" y="610"/>
                    </a:lnTo>
                    <a:cubicBezTo>
                      <a:pt x="135" y="368"/>
                      <a:pt x="143" y="0"/>
                      <a:pt x="410" y="134"/>
                    </a:cubicBezTo>
                    <a:cubicBezTo>
                      <a:pt x="552" y="209"/>
                      <a:pt x="636" y="468"/>
                      <a:pt x="719" y="652"/>
                    </a:cubicBezTo>
                    <a:cubicBezTo>
                      <a:pt x="1421" y="2173"/>
                      <a:pt x="1546" y="3852"/>
                      <a:pt x="2198" y="5414"/>
                    </a:cubicBezTo>
                    <a:cubicBezTo>
                      <a:pt x="2666" y="6550"/>
                      <a:pt x="3251" y="7644"/>
                      <a:pt x="3735" y="8772"/>
                    </a:cubicBezTo>
                    <a:cubicBezTo>
                      <a:pt x="4562" y="10719"/>
                      <a:pt x="4830" y="12949"/>
                      <a:pt x="4044" y="14929"/>
                    </a:cubicBezTo>
                    <a:cubicBezTo>
                      <a:pt x="3393" y="16575"/>
                      <a:pt x="2273" y="18020"/>
                      <a:pt x="1638" y="19666"/>
                    </a:cubicBezTo>
                    <a:cubicBezTo>
                      <a:pt x="1438" y="20159"/>
                      <a:pt x="1296" y="20668"/>
                      <a:pt x="1221" y="21186"/>
                    </a:cubicBezTo>
                    <a:lnTo>
                      <a:pt x="1221" y="21195"/>
                    </a:lnTo>
                    <a:cubicBezTo>
                      <a:pt x="1237" y="21846"/>
                      <a:pt x="1371" y="22481"/>
                      <a:pt x="1613" y="23074"/>
                    </a:cubicBezTo>
                    <a:lnTo>
                      <a:pt x="1505" y="23141"/>
                    </a:lnTo>
                    <a:close/>
                  </a:path>
                </a:pathLst>
              </a:custGeom>
              <a:solidFill>
                <a:srgbClr val="147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 rot="-840273">
                <a:off x="1584965" y="8822828"/>
                <a:ext cx="719953" cy="137193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27812" extrusionOk="0">
                    <a:moveTo>
                      <a:pt x="4350" y="1"/>
                    </a:moveTo>
                    <a:cubicBezTo>
                      <a:pt x="4319" y="1"/>
                      <a:pt x="4285" y="87"/>
                      <a:pt x="4185" y="516"/>
                    </a:cubicBezTo>
                    <a:cubicBezTo>
                      <a:pt x="3659" y="2688"/>
                      <a:pt x="3584" y="5203"/>
                      <a:pt x="4202" y="7408"/>
                    </a:cubicBezTo>
                    <a:cubicBezTo>
                      <a:pt x="4386" y="8043"/>
                      <a:pt x="4570" y="8695"/>
                      <a:pt x="4904" y="9238"/>
                    </a:cubicBezTo>
                    <a:cubicBezTo>
                      <a:pt x="4979" y="9522"/>
                      <a:pt x="5054" y="9806"/>
                      <a:pt x="5129" y="10098"/>
                    </a:cubicBezTo>
                    <a:cubicBezTo>
                      <a:pt x="4269" y="8887"/>
                      <a:pt x="2807" y="8135"/>
                      <a:pt x="1362" y="7500"/>
                    </a:cubicBezTo>
                    <a:cubicBezTo>
                      <a:pt x="986" y="7316"/>
                      <a:pt x="601" y="7183"/>
                      <a:pt x="200" y="7082"/>
                    </a:cubicBezTo>
                    <a:cubicBezTo>
                      <a:pt x="185" y="7079"/>
                      <a:pt x="171" y="7077"/>
                      <a:pt x="159" y="7077"/>
                    </a:cubicBezTo>
                    <a:cubicBezTo>
                      <a:pt x="0" y="7077"/>
                      <a:pt x="108" y="7358"/>
                      <a:pt x="108" y="7358"/>
                    </a:cubicBezTo>
                    <a:cubicBezTo>
                      <a:pt x="292" y="7776"/>
                      <a:pt x="626" y="8102"/>
                      <a:pt x="969" y="8411"/>
                    </a:cubicBezTo>
                    <a:cubicBezTo>
                      <a:pt x="2289" y="9589"/>
                      <a:pt x="4260" y="9764"/>
                      <a:pt x="5405" y="11092"/>
                    </a:cubicBezTo>
                    <a:lnTo>
                      <a:pt x="5488" y="11393"/>
                    </a:lnTo>
                    <a:cubicBezTo>
                      <a:pt x="5476" y="11442"/>
                      <a:pt x="5473" y="11473"/>
                      <a:pt x="5479" y="11473"/>
                    </a:cubicBezTo>
                    <a:cubicBezTo>
                      <a:pt x="5481" y="11473"/>
                      <a:pt x="5484" y="11469"/>
                      <a:pt x="5488" y="11460"/>
                    </a:cubicBezTo>
                    <a:lnTo>
                      <a:pt x="5505" y="11460"/>
                    </a:lnTo>
                    <a:cubicBezTo>
                      <a:pt x="5714" y="12220"/>
                      <a:pt x="5931" y="12972"/>
                      <a:pt x="6132" y="13732"/>
                    </a:cubicBezTo>
                    <a:cubicBezTo>
                      <a:pt x="5580" y="12755"/>
                      <a:pt x="4661" y="12061"/>
                      <a:pt x="3667" y="11585"/>
                    </a:cubicBezTo>
                    <a:lnTo>
                      <a:pt x="3634" y="11569"/>
                    </a:lnTo>
                    <a:cubicBezTo>
                      <a:pt x="2782" y="11184"/>
                      <a:pt x="1846" y="10992"/>
                      <a:pt x="935" y="10775"/>
                    </a:cubicBezTo>
                    <a:cubicBezTo>
                      <a:pt x="861" y="10752"/>
                      <a:pt x="758" y="10697"/>
                      <a:pt x="688" y="10697"/>
                    </a:cubicBezTo>
                    <a:cubicBezTo>
                      <a:pt x="633" y="10697"/>
                      <a:pt x="600" y="10731"/>
                      <a:pt x="618" y="10842"/>
                    </a:cubicBezTo>
                    <a:cubicBezTo>
                      <a:pt x="610" y="10917"/>
                      <a:pt x="643" y="11000"/>
                      <a:pt x="693" y="11051"/>
                    </a:cubicBezTo>
                    <a:cubicBezTo>
                      <a:pt x="810" y="11226"/>
                      <a:pt x="952" y="11385"/>
                      <a:pt x="1111" y="11518"/>
                    </a:cubicBezTo>
                    <a:cubicBezTo>
                      <a:pt x="1996" y="12279"/>
                      <a:pt x="2957" y="12939"/>
                      <a:pt x="3985" y="13482"/>
                    </a:cubicBezTo>
                    <a:cubicBezTo>
                      <a:pt x="4854" y="13958"/>
                      <a:pt x="5839" y="14250"/>
                      <a:pt x="6483" y="15052"/>
                    </a:cubicBezTo>
                    <a:cubicBezTo>
                      <a:pt x="6666" y="15779"/>
                      <a:pt x="6842" y="16514"/>
                      <a:pt x="6984" y="17241"/>
                    </a:cubicBezTo>
                    <a:cubicBezTo>
                      <a:pt x="6817" y="16982"/>
                      <a:pt x="6625" y="16740"/>
                      <a:pt x="6407" y="16522"/>
                    </a:cubicBezTo>
                    <a:cubicBezTo>
                      <a:pt x="5605" y="15796"/>
                      <a:pt x="4536" y="15445"/>
                      <a:pt x="3542" y="15102"/>
                    </a:cubicBezTo>
                    <a:cubicBezTo>
                      <a:pt x="2982" y="14910"/>
                      <a:pt x="2414" y="14710"/>
                      <a:pt x="1846" y="14551"/>
                    </a:cubicBezTo>
                    <a:cubicBezTo>
                      <a:pt x="1738" y="14525"/>
                      <a:pt x="1613" y="14432"/>
                      <a:pt x="1526" y="14432"/>
                    </a:cubicBezTo>
                    <a:cubicBezTo>
                      <a:pt x="1472" y="14432"/>
                      <a:pt x="1433" y="14468"/>
                      <a:pt x="1420" y="14576"/>
                    </a:cubicBezTo>
                    <a:lnTo>
                      <a:pt x="1420" y="14693"/>
                    </a:lnTo>
                    <a:cubicBezTo>
                      <a:pt x="1646" y="15319"/>
                      <a:pt x="2255" y="15695"/>
                      <a:pt x="2849" y="16046"/>
                    </a:cubicBezTo>
                    <a:cubicBezTo>
                      <a:pt x="4010" y="16731"/>
                      <a:pt x="5330" y="17124"/>
                      <a:pt x="6458" y="17859"/>
                    </a:cubicBezTo>
                    <a:cubicBezTo>
                      <a:pt x="6758" y="18035"/>
                      <a:pt x="7017" y="18277"/>
                      <a:pt x="7226" y="18561"/>
                    </a:cubicBezTo>
                    <a:cubicBezTo>
                      <a:pt x="7376" y="19438"/>
                      <a:pt x="7468" y="20315"/>
                      <a:pt x="7527" y="21201"/>
                    </a:cubicBezTo>
                    <a:lnTo>
                      <a:pt x="7527" y="21242"/>
                    </a:lnTo>
                    <a:cubicBezTo>
                      <a:pt x="7176" y="20407"/>
                      <a:pt x="6382" y="19781"/>
                      <a:pt x="5614" y="19354"/>
                    </a:cubicBezTo>
                    <a:cubicBezTo>
                      <a:pt x="4578" y="18770"/>
                      <a:pt x="3475" y="18319"/>
                      <a:pt x="2414" y="17784"/>
                    </a:cubicBezTo>
                    <a:cubicBezTo>
                      <a:pt x="2314" y="17734"/>
                      <a:pt x="2189" y="17667"/>
                      <a:pt x="2189" y="17667"/>
                    </a:cubicBezTo>
                    <a:cubicBezTo>
                      <a:pt x="2055" y="17667"/>
                      <a:pt x="2097" y="17759"/>
                      <a:pt x="2130" y="17809"/>
                    </a:cubicBezTo>
                    <a:lnTo>
                      <a:pt x="2164" y="17884"/>
                    </a:lnTo>
                    <a:cubicBezTo>
                      <a:pt x="2539" y="18344"/>
                      <a:pt x="2957" y="18770"/>
                      <a:pt x="3400" y="19162"/>
                    </a:cubicBezTo>
                    <a:cubicBezTo>
                      <a:pt x="4336" y="19998"/>
                      <a:pt x="5355" y="20725"/>
                      <a:pt x="6449" y="21326"/>
                    </a:cubicBezTo>
                    <a:cubicBezTo>
                      <a:pt x="6850" y="21535"/>
                      <a:pt x="7243" y="21760"/>
                      <a:pt x="7560" y="22086"/>
                    </a:cubicBezTo>
                    <a:cubicBezTo>
                      <a:pt x="7594" y="23941"/>
                      <a:pt x="7310" y="25779"/>
                      <a:pt x="6725" y="27533"/>
                    </a:cubicBezTo>
                    <a:lnTo>
                      <a:pt x="6708" y="27608"/>
                    </a:lnTo>
                    <a:cubicBezTo>
                      <a:pt x="6701" y="27768"/>
                      <a:pt x="6706" y="27812"/>
                      <a:pt x="6715" y="27812"/>
                    </a:cubicBezTo>
                    <a:cubicBezTo>
                      <a:pt x="6726" y="27812"/>
                      <a:pt x="6742" y="27742"/>
                      <a:pt x="6742" y="27742"/>
                    </a:cubicBezTo>
                    <a:cubicBezTo>
                      <a:pt x="6792" y="27675"/>
                      <a:pt x="6833" y="27608"/>
                      <a:pt x="6833" y="27608"/>
                    </a:cubicBezTo>
                    <a:cubicBezTo>
                      <a:pt x="7477" y="25862"/>
                      <a:pt x="7719" y="24033"/>
                      <a:pt x="7719" y="22186"/>
                    </a:cubicBezTo>
                    <a:lnTo>
                      <a:pt x="7744" y="22186"/>
                    </a:lnTo>
                    <a:lnTo>
                      <a:pt x="7752" y="22078"/>
                    </a:lnTo>
                    <a:cubicBezTo>
                      <a:pt x="7736" y="22061"/>
                      <a:pt x="7727" y="22044"/>
                      <a:pt x="7711" y="22028"/>
                    </a:cubicBezTo>
                    <a:lnTo>
                      <a:pt x="7711" y="21669"/>
                    </a:lnTo>
                    <a:cubicBezTo>
                      <a:pt x="8287" y="21209"/>
                      <a:pt x="9022" y="21042"/>
                      <a:pt x="9682" y="20850"/>
                    </a:cubicBezTo>
                    <a:cubicBezTo>
                      <a:pt x="11169" y="20407"/>
                      <a:pt x="12690" y="19948"/>
                      <a:pt x="13959" y="18962"/>
                    </a:cubicBezTo>
                    <a:cubicBezTo>
                      <a:pt x="14093" y="18853"/>
                      <a:pt x="14285" y="18703"/>
                      <a:pt x="14285" y="18703"/>
                    </a:cubicBezTo>
                    <a:cubicBezTo>
                      <a:pt x="14452" y="18527"/>
                      <a:pt x="14594" y="18252"/>
                      <a:pt x="14427" y="18235"/>
                    </a:cubicBezTo>
                    <a:lnTo>
                      <a:pt x="14427" y="18235"/>
                    </a:lnTo>
                    <a:lnTo>
                      <a:pt x="14327" y="18268"/>
                    </a:lnTo>
                    <a:lnTo>
                      <a:pt x="14285" y="18285"/>
                    </a:lnTo>
                    <a:cubicBezTo>
                      <a:pt x="13183" y="18720"/>
                      <a:pt x="12063" y="18895"/>
                      <a:pt x="10919" y="19321"/>
                    </a:cubicBezTo>
                    <a:cubicBezTo>
                      <a:pt x="9891" y="19672"/>
                      <a:pt x="8947" y="20240"/>
                      <a:pt x="8153" y="20975"/>
                    </a:cubicBezTo>
                    <a:cubicBezTo>
                      <a:pt x="7986" y="21126"/>
                      <a:pt x="7844" y="21284"/>
                      <a:pt x="7702" y="21460"/>
                    </a:cubicBezTo>
                    <a:cubicBezTo>
                      <a:pt x="7669" y="20549"/>
                      <a:pt x="7577" y="19647"/>
                      <a:pt x="7443" y="18753"/>
                    </a:cubicBezTo>
                    <a:lnTo>
                      <a:pt x="7460" y="18745"/>
                    </a:lnTo>
                    <a:cubicBezTo>
                      <a:pt x="7485" y="18720"/>
                      <a:pt x="7502" y="18686"/>
                      <a:pt x="7510" y="18653"/>
                    </a:cubicBezTo>
                    <a:cubicBezTo>
                      <a:pt x="8178" y="17316"/>
                      <a:pt x="9490" y="16472"/>
                      <a:pt x="10526" y="15303"/>
                    </a:cubicBezTo>
                    <a:cubicBezTo>
                      <a:pt x="11228" y="14509"/>
                      <a:pt x="11921" y="13649"/>
                      <a:pt x="12372" y="12755"/>
                    </a:cubicBezTo>
                    <a:cubicBezTo>
                      <a:pt x="12439" y="12629"/>
                      <a:pt x="12506" y="12421"/>
                      <a:pt x="12506" y="12421"/>
                    </a:cubicBezTo>
                    <a:cubicBezTo>
                      <a:pt x="12506" y="12396"/>
                      <a:pt x="12514" y="12379"/>
                      <a:pt x="12514" y="12354"/>
                    </a:cubicBezTo>
                    <a:lnTo>
                      <a:pt x="12514" y="12312"/>
                    </a:lnTo>
                    <a:lnTo>
                      <a:pt x="12514" y="12279"/>
                    </a:lnTo>
                    <a:cubicBezTo>
                      <a:pt x="12509" y="12209"/>
                      <a:pt x="12486" y="12125"/>
                      <a:pt x="12429" y="12125"/>
                    </a:cubicBezTo>
                    <a:cubicBezTo>
                      <a:pt x="12397" y="12125"/>
                      <a:pt x="12354" y="12151"/>
                      <a:pt x="12297" y="12220"/>
                    </a:cubicBezTo>
                    <a:cubicBezTo>
                      <a:pt x="12188" y="12337"/>
                      <a:pt x="11838" y="12655"/>
                      <a:pt x="11545" y="12914"/>
                    </a:cubicBezTo>
                    <a:cubicBezTo>
                      <a:pt x="10802" y="13582"/>
                      <a:pt x="10025" y="14217"/>
                      <a:pt x="9340" y="14960"/>
                    </a:cubicBezTo>
                    <a:cubicBezTo>
                      <a:pt x="8529" y="15846"/>
                      <a:pt x="7686" y="16781"/>
                      <a:pt x="7385" y="17943"/>
                    </a:cubicBezTo>
                    <a:cubicBezTo>
                      <a:pt x="7368" y="18001"/>
                      <a:pt x="7360" y="18068"/>
                      <a:pt x="7343" y="18135"/>
                    </a:cubicBezTo>
                    <a:cubicBezTo>
                      <a:pt x="7209" y="17299"/>
                      <a:pt x="7034" y="16472"/>
                      <a:pt x="6842" y="15670"/>
                    </a:cubicBezTo>
                    <a:cubicBezTo>
                      <a:pt x="6792" y="15461"/>
                      <a:pt x="6742" y="15261"/>
                      <a:pt x="6691" y="15052"/>
                    </a:cubicBezTo>
                    <a:cubicBezTo>
                      <a:pt x="6692" y="15052"/>
                      <a:pt x="6692" y="15051"/>
                      <a:pt x="6693" y="15051"/>
                    </a:cubicBezTo>
                    <a:cubicBezTo>
                      <a:pt x="6693" y="15051"/>
                      <a:pt x="6693" y="15054"/>
                      <a:pt x="6693" y="15054"/>
                    </a:cubicBezTo>
                    <a:cubicBezTo>
                      <a:pt x="6693" y="15054"/>
                      <a:pt x="6702" y="15031"/>
                      <a:pt x="6783" y="14852"/>
                    </a:cubicBezTo>
                    <a:cubicBezTo>
                      <a:pt x="7293" y="13699"/>
                      <a:pt x="8128" y="12713"/>
                      <a:pt x="8855" y="11627"/>
                    </a:cubicBezTo>
                    <a:cubicBezTo>
                      <a:pt x="9365" y="10867"/>
                      <a:pt x="9858" y="10081"/>
                      <a:pt x="10342" y="9296"/>
                    </a:cubicBezTo>
                    <a:cubicBezTo>
                      <a:pt x="10743" y="8645"/>
                      <a:pt x="11144" y="7951"/>
                      <a:pt x="11228" y="7233"/>
                    </a:cubicBezTo>
                    <a:cubicBezTo>
                      <a:pt x="11228" y="7191"/>
                      <a:pt x="11219" y="7141"/>
                      <a:pt x="11203" y="7099"/>
                    </a:cubicBezTo>
                    <a:cubicBezTo>
                      <a:pt x="11163" y="7064"/>
                      <a:pt x="11156" y="7043"/>
                      <a:pt x="11143" y="7043"/>
                    </a:cubicBezTo>
                    <a:cubicBezTo>
                      <a:pt x="11132" y="7043"/>
                      <a:pt x="11116" y="7060"/>
                      <a:pt x="11069" y="7099"/>
                    </a:cubicBezTo>
                    <a:cubicBezTo>
                      <a:pt x="10902" y="7224"/>
                      <a:pt x="10785" y="7475"/>
                      <a:pt x="10609" y="7684"/>
                    </a:cubicBezTo>
                    <a:cubicBezTo>
                      <a:pt x="9398" y="9129"/>
                      <a:pt x="8128" y="10558"/>
                      <a:pt x="7268" y="12220"/>
                    </a:cubicBezTo>
                    <a:cubicBezTo>
                      <a:pt x="7017" y="12696"/>
                      <a:pt x="6817" y="13198"/>
                      <a:pt x="6675" y="13724"/>
                    </a:cubicBezTo>
                    <a:cubicBezTo>
                      <a:pt x="6608" y="14008"/>
                      <a:pt x="6574" y="14300"/>
                      <a:pt x="6574" y="14593"/>
                    </a:cubicBezTo>
                    <a:cubicBezTo>
                      <a:pt x="6282" y="13473"/>
                      <a:pt x="5981" y="12345"/>
                      <a:pt x="5681" y="11226"/>
                    </a:cubicBezTo>
                    <a:lnTo>
                      <a:pt x="5706" y="11151"/>
                    </a:lnTo>
                    <a:cubicBezTo>
                      <a:pt x="5714" y="10992"/>
                      <a:pt x="5747" y="11000"/>
                      <a:pt x="5764" y="10959"/>
                    </a:cubicBezTo>
                    <a:cubicBezTo>
                      <a:pt x="5831" y="10833"/>
                      <a:pt x="5940" y="10650"/>
                      <a:pt x="5940" y="10650"/>
                    </a:cubicBezTo>
                    <a:cubicBezTo>
                      <a:pt x="5956" y="10624"/>
                      <a:pt x="5965" y="10599"/>
                      <a:pt x="5981" y="10574"/>
                    </a:cubicBezTo>
                    <a:cubicBezTo>
                      <a:pt x="6407" y="9823"/>
                      <a:pt x="6967" y="9146"/>
                      <a:pt x="7418" y="8394"/>
                    </a:cubicBezTo>
                    <a:cubicBezTo>
                      <a:pt x="8003" y="7417"/>
                      <a:pt x="8429" y="6331"/>
                      <a:pt x="8805" y="5261"/>
                    </a:cubicBezTo>
                    <a:cubicBezTo>
                      <a:pt x="8864" y="5086"/>
                      <a:pt x="8922" y="4782"/>
                      <a:pt x="8807" y="4782"/>
                    </a:cubicBezTo>
                    <a:cubicBezTo>
                      <a:pt x="8790" y="4782"/>
                      <a:pt x="8770" y="4788"/>
                      <a:pt x="8747" y="4802"/>
                    </a:cubicBezTo>
                    <a:cubicBezTo>
                      <a:pt x="8655" y="4860"/>
                      <a:pt x="8613" y="5019"/>
                      <a:pt x="8596" y="5036"/>
                    </a:cubicBezTo>
                    <a:lnTo>
                      <a:pt x="8279" y="5512"/>
                    </a:lnTo>
                    <a:cubicBezTo>
                      <a:pt x="7460" y="6706"/>
                      <a:pt x="6558" y="7843"/>
                      <a:pt x="5998" y="9229"/>
                    </a:cubicBezTo>
                    <a:cubicBezTo>
                      <a:pt x="5789" y="9756"/>
                      <a:pt x="5656" y="10307"/>
                      <a:pt x="5597" y="10875"/>
                    </a:cubicBezTo>
                    <a:cubicBezTo>
                      <a:pt x="5371" y="10015"/>
                      <a:pt x="5146" y="9163"/>
                      <a:pt x="4937" y="8302"/>
                    </a:cubicBezTo>
                    <a:cubicBezTo>
                      <a:pt x="4870" y="8001"/>
                      <a:pt x="4795" y="7709"/>
                      <a:pt x="4728" y="7408"/>
                    </a:cubicBezTo>
                    <a:cubicBezTo>
                      <a:pt x="4703" y="6740"/>
                      <a:pt x="4753" y="6072"/>
                      <a:pt x="4778" y="5403"/>
                    </a:cubicBezTo>
                    <a:cubicBezTo>
                      <a:pt x="4837" y="3899"/>
                      <a:pt x="4879" y="2371"/>
                      <a:pt x="4686" y="959"/>
                    </a:cubicBezTo>
                    <a:cubicBezTo>
                      <a:pt x="4661" y="683"/>
                      <a:pt x="4603" y="408"/>
                      <a:pt x="4519" y="140"/>
                    </a:cubicBezTo>
                    <a:cubicBezTo>
                      <a:pt x="4494" y="98"/>
                      <a:pt x="4469" y="65"/>
                      <a:pt x="4427" y="40"/>
                    </a:cubicBezTo>
                    <a:cubicBezTo>
                      <a:pt x="4390" y="40"/>
                      <a:pt x="4371" y="1"/>
                      <a:pt x="4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2192726" y="8227734"/>
                <a:ext cx="1406919" cy="201675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40885" extrusionOk="0">
                    <a:moveTo>
                      <a:pt x="21420" y="25664"/>
                    </a:moveTo>
                    <a:cubicBezTo>
                      <a:pt x="28521" y="30050"/>
                      <a:pt x="23450" y="40885"/>
                      <a:pt x="12715" y="39582"/>
                    </a:cubicBezTo>
                    <a:cubicBezTo>
                      <a:pt x="6349" y="38813"/>
                      <a:pt x="0" y="30050"/>
                      <a:pt x="7093" y="25664"/>
                    </a:cubicBezTo>
                    <a:cubicBezTo>
                      <a:pt x="14194" y="21278"/>
                      <a:pt x="1220" y="19473"/>
                      <a:pt x="7093" y="14277"/>
                    </a:cubicBezTo>
                    <a:cubicBezTo>
                      <a:pt x="12974" y="9089"/>
                      <a:pt x="10485" y="10735"/>
                      <a:pt x="10075" y="5330"/>
                    </a:cubicBezTo>
                    <a:cubicBezTo>
                      <a:pt x="9925" y="3450"/>
                      <a:pt x="10869" y="1078"/>
                      <a:pt x="13601" y="560"/>
                    </a:cubicBezTo>
                    <a:cubicBezTo>
                      <a:pt x="16525" y="0"/>
                      <a:pt x="18605" y="3258"/>
                      <a:pt x="18446" y="5330"/>
                    </a:cubicBezTo>
                    <a:cubicBezTo>
                      <a:pt x="18028" y="10735"/>
                      <a:pt x="15539" y="9089"/>
                      <a:pt x="21420" y="14277"/>
                    </a:cubicBezTo>
                    <a:cubicBezTo>
                      <a:pt x="27293" y="19465"/>
                      <a:pt x="14319" y="21278"/>
                      <a:pt x="21420" y="2566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2606880" y="8429237"/>
                <a:ext cx="602930" cy="2135881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43300" extrusionOk="0">
                    <a:moveTo>
                      <a:pt x="5088" y="17469"/>
                    </a:moveTo>
                    <a:cubicBezTo>
                      <a:pt x="5088" y="17226"/>
                      <a:pt x="5079" y="16984"/>
                      <a:pt x="5079" y="16742"/>
                    </a:cubicBezTo>
                    <a:cubicBezTo>
                      <a:pt x="5038" y="14202"/>
                      <a:pt x="5054" y="11662"/>
                      <a:pt x="5163" y="9115"/>
                    </a:cubicBezTo>
                    <a:lnTo>
                      <a:pt x="5163" y="8947"/>
                    </a:lnTo>
                    <a:cubicBezTo>
                      <a:pt x="5222" y="8037"/>
                      <a:pt x="5305" y="6809"/>
                      <a:pt x="5305" y="6809"/>
                    </a:cubicBezTo>
                    <a:lnTo>
                      <a:pt x="5364" y="6057"/>
                    </a:lnTo>
                    <a:cubicBezTo>
                      <a:pt x="5506" y="4119"/>
                      <a:pt x="5673" y="2181"/>
                      <a:pt x="5689" y="234"/>
                    </a:cubicBezTo>
                    <a:lnTo>
                      <a:pt x="5856" y="0"/>
                    </a:lnTo>
                    <a:lnTo>
                      <a:pt x="6032" y="159"/>
                    </a:lnTo>
                    <a:cubicBezTo>
                      <a:pt x="6140" y="2131"/>
                      <a:pt x="6107" y="4102"/>
                      <a:pt x="6107" y="6082"/>
                    </a:cubicBezTo>
                    <a:lnTo>
                      <a:pt x="6107" y="6834"/>
                    </a:lnTo>
                    <a:lnTo>
                      <a:pt x="6082" y="8638"/>
                    </a:lnTo>
                    <a:lnTo>
                      <a:pt x="6082" y="8972"/>
                    </a:lnTo>
                    <a:cubicBezTo>
                      <a:pt x="6074" y="9357"/>
                      <a:pt x="6065" y="9733"/>
                      <a:pt x="6049" y="10117"/>
                    </a:cubicBezTo>
                    <a:cubicBezTo>
                      <a:pt x="5998" y="12172"/>
                      <a:pt x="5998" y="14219"/>
                      <a:pt x="6015" y="16249"/>
                    </a:cubicBezTo>
                    <a:cubicBezTo>
                      <a:pt x="6450" y="15781"/>
                      <a:pt x="6942" y="15347"/>
                      <a:pt x="7394" y="14896"/>
                    </a:cubicBezTo>
                    <a:cubicBezTo>
                      <a:pt x="8070" y="14244"/>
                      <a:pt x="8747" y="13592"/>
                      <a:pt x="9415" y="12941"/>
                    </a:cubicBezTo>
                    <a:cubicBezTo>
                      <a:pt x="9415" y="12941"/>
                      <a:pt x="10443" y="12005"/>
                      <a:pt x="11178" y="11295"/>
                    </a:cubicBezTo>
                    <a:cubicBezTo>
                      <a:pt x="11178" y="11295"/>
                      <a:pt x="11270" y="11203"/>
                      <a:pt x="11270" y="11370"/>
                    </a:cubicBezTo>
                    <a:cubicBezTo>
                      <a:pt x="9758" y="13007"/>
                      <a:pt x="8187" y="14536"/>
                      <a:pt x="6583" y="16132"/>
                    </a:cubicBezTo>
                    <a:cubicBezTo>
                      <a:pt x="6391" y="16332"/>
                      <a:pt x="6199" y="16533"/>
                      <a:pt x="6023" y="16750"/>
                    </a:cubicBezTo>
                    <a:cubicBezTo>
                      <a:pt x="6074" y="20952"/>
                      <a:pt x="6224" y="25129"/>
                      <a:pt x="6257" y="29373"/>
                    </a:cubicBezTo>
                    <a:lnTo>
                      <a:pt x="6257" y="29590"/>
                    </a:lnTo>
                    <a:cubicBezTo>
                      <a:pt x="6399" y="29448"/>
                      <a:pt x="6541" y="29298"/>
                      <a:pt x="6692" y="29156"/>
                    </a:cubicBezTo>
                    <a:lnTo>
                      <a:pt x="6725" y="29114"/>
                    </a:lnTo>
                    <a:cubicBezTo>
                      <a:pt x="8388" y="27669"/>
                      <a:pt x="10276" y="26491"/>
                      <a:pt x="11921" y="25029"/>
                    </a:cubicBezTo>
                    <a:lnTo>
                      <a:pt x="12222" y="25012"/>
                    </a:lnTo>
                    <a:cubicBezTo>
                      <a:pt x="12222" y="25012"/>
                      <a:pt x="12222" y="25179"/>
                      <a:pt x="12214" y="25263"/>
                    </a:cubicBezTo>
                    <a:cubicBezTo>
                      <a:pt x="10618" y="26750"/>
                      <a:pt x="8772" y="27953"/>
                      <a:pt x="7126" y="29415"/>
                    </a:cubicBezTo>
                    <a:cubicBezTo>
                      <a:pt x="7126" y="29415"/>
                      <a:pt x="6725" y="29741"/>
                      <a:pt x="6266" y="30158"/>
                    </a:cubicBezTo>
                    <a:cubicBezTo>
                      <a:pt x="6299" y="33801"/>
                      <a:pt x="6358" y="37451"/>
                      <a:pt x="6508" y="41094"/>
                    </a:cubicBezTo>
                    <a:lnTo>
                      <a:pt x="6458" y="42447"/>
                    </a:lnTo>
                    <a:cubicBezTo>
                      <a:pt x="6391" y="42673"/>
                      <a:pt x="6391" y="42673"/>
                      <a:pt x="6341" y="42898"/>
                    </a:cubicBezTo>
                    <a:lnTo>
                      <a:pt x="6023" y="43299"/>
                    </a:lnTo>
                    <a:lnTo>
                      <a:pt x="5673" y="42932"/>
                    </a:lnTo>
                    <a:cubicBezTo>
                      <a:pt x="5673" y="42932"/>
                      <a:pt x="5597" y="42706"/>
                      <a:pt x="5480" y="42405"/>
                    </a:cubicBezTo>
                    <a:cubicBezTo>
                      <a:pt x="5422" y="41904"/>
                      <a:pt x="5347" y="41227"/>
                      <a:pt x="5347" y="41227"/>
                    </a:cubicBezTo>
                    <a:cubicBezTo>
                      <a:pt x="5180" y="36942"/>
                      <a:pt x="5146" y="32631"/>
                      <a:pt x="5138" y="28329"/>
                    </a:cubicBezTo>
                    <a:cubicBezTo>
                      <a:pt x="4303" y="27911"/>
                      <a:pt x="3492" y="27443"/>
                      <a:pt x="2690" y="26959"/>
                    </a:cubicBezTo>
                    <a:lnTo>
                      <a:pt x="1796" y="26407"/>
                    </a:lnTo>
                    <a:lnTo>
                      <a:pt x="1278" y="26057"/>
                    </a:lnTo>
                    <a:lnTo>
                      <a:pt x="1028" y="25889"/>
                    </a:lnTo>
                    <a:lnTo>
                      <a:pt x="460" y="25505"/>
                    </a:lnTo>
                    <a:cubicBezTo>
                      <a:pt x="184" y="25321"/>
                      <a:pt x="50" y="25229"/>
                      <a:pt x="50" y="25229"/>
                    </a:cubicBezTo>
                    <a:lnTo>
                      <a:pt x="0" y="25046"/>
                    </a:lnTo>
                    <a:cubicBezTo>
                      <a:pt x="92" y="25012"/>
                      <a:pt x="192" y="25012"/>
                      <a:pt x="284" y="25046"/>
                    </a:cubicBezTo>
                    <a:cubicBezTo>
                      <a:pt x="819" y="25313"/>
                      <a:pt x="1529" y="25689"/>
                      <a:pt x="1529" y="25689"/>
                    </a:cubicBezTo>
                    <a:cubicBezTo>
                      <a:pt x="1788" y="25839"/>
                      <a:pt x="2080" y="26015"/>
                      <a:pt x="2080" y="26015"/>
                    </a:cubicBezTo>
                    <a:cubicBezTo>
                      <a:pt x="3100" y="26658"/>
                      <a:pt x="4094" y="27326"/>
                      <a:pt x="5138" y="27928"/>
                    </a:cubicBezTo>
                    <a:cubicBezTo>
                      <a:pt x="5130" y="24670"/>
                      <a:pt x="5130" y="21403"/>
                      <a:pt x="5096" y="18154"/>
                    </a:cubicBezTo>
                    <a:cubicBezTo>
                      <a:pt x="4110" y="16441"/>
                      <a:pt x="2991" y="14804"/>
                      <a:pt x="1746" y="13266"/>
                    </a:cubicBezTo>
                    <a:cubicBezTo>
                      <a:pt x="1746" y="13266"/>
                      <a:pt x="1145" y="12464"/>
                      <a:pt x="727" y="11938"/>
                    </a:cubicBezTo>
                    <a:cubicBezTo>
                      <a:pt x="727" y="11938"/>
                      <a:pt x="694" y="11721"/>
                      <a:pt x="919" y="11947"/>
                    </a:cubicBezTo>
                    <a:cubicBezTo>
                      <a:pt x="1370" y="12406"/>
                      <a:pt x="1980" y="13066"/>
                      <a:pt x="1980" y="13066"/>
                    </a:cubicBezTo>
                    <a:cubicBezTo>
                      <a:pt x="3125" y="14453"/>
                      <a:pt x="4169" y="15923"/>
                      <a:pt x="5088" y="17469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A74892-D042-C64A-A975-16372D9C01C3}"/>
              </a:ext>
            </a:extLst>
          </p:cNvPr>
          <p:cNvSpPr/>
          <p:nvPr/>
        </p:nvSpPr>
        <p:spPr>
          <a:xfrm>
            <a:off x="522132" y="2286099"/>
            <a:ext cx="7336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0" dirty="0" smtClean="0">
                <a:solidFill>
                  <a:srgbClr val="0070C0"/>
                </a:solidFill>
                <a:latin typeface="iCiel Cadena" panose="02000503000000020004" pitchFamily="2" charset="0"/>
                <a:cs typeface="Calibri Light" panose="020F0302020204030204" pitchFamily="34" charset="0"/>
              </a:rPr>
              <a:t>ĐẠI TÂY DƯƠNG</a:t>
            </a:r>
            <a:endParaRPr kumimoji="0" lang="en-VN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2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97" r="3278" b="57509"/>
          <a:stretch/>
        </p:blipFill>
        <p:spPr bwMode="auto">
          <a:xfrm>
            <a:off x="5017247" y="19616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538" y="302315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1028237" y="3180858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800" i="1" dirty="0"/>
              <a:t>Lược đồ các châu lục và đại dương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1504686" y="1243863"/>
            <a:ext cx="478832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661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AFD26-C092-148A-DD69-3A46C310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3577" r="40634" b="68123"/>
          <a:stretch/>
        </p:blipFill>
        <p:spPr>
          <a:xfrm>
            <a:off x="-519769" y="3500203"/>
            <a:ext cx="2680705" cy="182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4CC66-0084-890A-A1D3-F553316EF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60395" r="47538" b="1843"/>
          <a:stretch/>
        </p:blipFill>
        <p:spPr>
          <a:xfrm>
            <a:off x="7679880" y="3165257"/>
            <a:ext cx="1887583" cy="2199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1188B9-42ED-63E6-C516-5720CB17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694" r="67341" b="49242"/>
          <a:stretch/>
        </p:blipFill>
        <p:spPr>
          <a:xfrm>
            <a:off x="1720032" y="-507912"/>
            <a:ext cx="3360959" cy="2932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VN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VN" sz="1400" b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5000" t="-2586" r="-18888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BCD8-CE34-4333-7BDC-420655C9B6AC}"/>
              </a:ext>
            </a:extLst>
          </p:cNvPr>
          <p:cNvGrpSpPr/>
          <p:nvPr/>
        </p:nvGrpSpPr>
        <p:grpSpPr>
          <a:xfrm>
            <a:off x="3236961" y="154859"/>
            <a:ext cx="2905068" cy="575187"/>
            <a:chOff x="4306529" y="235974"/>
            <a:chExt cx="3873425" cy="7669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C399264-8397-65FD-300A-F013EE74E689}"/>
                </a:ext>
              </a:extLst>
            </p:cNvPr>
            <p:cNvSpPr/>
            <p:nvPr/>
          </p:nvSpPr>
          <p:spPr>
            <a:xfrm>
              <a:off x="4306529" y="235974"/>
              <a:ext cx="3679723" cy="766916"/>
            </a:xfrm>
            <a:custGeom>
              <a:avLst/>
              <a:gdLst>
                <a:gd name="connsiteX0" fmla="*/ 0 w 3679723"/>
                <a:gd name="connsiteY0" fmla="*/ 127822 h 766916"/>
                <a:gd name="connsiteX1" fmla="*/ 127822 w 3679723"/>
                <a:gd name="connsiteY1" fmla="*/ 0 h 766916"/>
                <a:gd name="connsiteX2" fmla="*/ 664261 w 3679723"/>
                <a:gd name="connsiteY2" fmla="*/ 0 h 766916"/>
                <a:gd name="connsiteX3" fmla="*/ 1269182 w 3679723"/>
                <a:gd name="connsiteY3" fmla="*/ 0 h 766916"/>
                <a:gd name="connsiteX4" fmla="*/ 1908343 w 3679723"/>
                <a:gd name="connsiteY4" fmla="*/ 0 h 766916"/>
                <a:gd name="connsiteX5" fmla="*/ 2444782 w 3679723"/>
                <a:gd name="connsiteY5" fmla="*/ 0 h 766916"/>
                <a:gd name="connsiteX6" fmla="*/ 2946980 w 3679723"/>
                <a:gd name="connsiteY6" fmla="*/ 0 h 766916"/>
                <a:gd name="connsiteX7" fmla="*/ 3551901 w 3679723"/>
                <a:gd name="connsiteY7" fmla="*/ 0 h 766916"/>
                <a:gd name="connsiteX8" fmla="*/ 3679723 w 3679723"/>
                <a:gd name="connsiteY8" fmla="*/ 127822 h 766916"/>
                <a:gd name="connsiteX9" fmla="*/ 3679723 w 3679723"/>
                <a:gd name="connsiteY9" fmla="*/ 639094 h 766916"/>
                <a:gd name="connsiteX10" fmla="*/ 3551901 w 3679723"/>
                <a:gd name="connsiteY10" fmla="*/ 766916 h 766916"/>
                <a:gd name="connsiteX11" fmla="*/ 3083944 w 3679723"/>
                <a:gd name="connsiteY11" fmla="*/ 766916 h 766916"/>
                <a:gd name="connsiteX12" fmla="*/ 2547504 w 3679723"/>
                <a:gd name="connsiteY12" fmla="*/ 766916 h 766916"/>
                <a:gd name="connsiteX13" fmla="*/ 1976825 w 3679723"/>
                <a:gd name="connsiteY13" fmla="*/ 766916 h 766916"/>
                <a:gd name="connsiteX14" fmla="*/ 1406145 w 3679723"/>
                <a:gd name="connsiteY14" fmla="*/ 766916 h 766916"/>
                <a:gd name="connsiteX15" fmla="*/ 801224 w 3679723"/>
                <a:gd name="connsiteY15" fmla="*/ 766916 h 766916"/>
                <a:gd name="connsiteX16" fmla="*/ 127822 w 3679723"/>
                <a:gd name="connsiteY16" fmla="*/ 766916 h 766916"/>
                <a:gd name="connsiteX17" fmla="*/ 0 w 3679723"/>
                <a:gd name="connsiteY17" fmla="*/ 639094 h 766916"/>
                <a:gd name="connsiteX18" fmla="*/ 0 w 3679723"/>
                <a:gd name="connsiteY18" fmla="*/ 127822 h 76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79723" h="766916" fill="none" extrusionOk="0">
                  <a:moveTo>
                    <a:pt x="0" y="127822"/>
                  </a:moveTo>
                  <a:cubicBezTo>
                    <a:pt x="15931" y="65967"/>
                    <a:pt x="54867" y="-3621"/>
                    <a:pt x="127822" y="0"/>
                  </a:cubicBezTo>
                  <a:cubicBezTo>
                    <a:pt x="381442" y="-51990"/>
                    <a:pt x="514874" y="40329"/>
                    <a:pt x="664261" y="0"/>
                  </a:cubicBezTo>
                  <a:cubicBezTo>
                    <a:pt x="813648" y="-40329"/>
                    <a:pt x="1033129" y="25637"/>
                    <a:pt x="1269182" y="0"/>
                  </a:cubicBezTo>
                  <a:cubicBezTo>
                    <a:pt x="1505235" y="-25637"/>
                    <a:pt x="1743456" y="33048"/>
                    <a:pt x="1908343" y="0"/>
                  </a:cubicBezTo>
                  <a:cubicBezTo>
                    <a:pt x="2073230" y="-33048"/>
                    <a:pt x="2208219" y="56637"/>
                    <a:pt x="2444782" y="0"/>
                  </a:cubicBezTo>
                  <a:cubicBezTo>
                    <a:pt x="2681345" y="-56637"/>
                    <a:pt x="2704479" y="51632"/>
                    <a:pt x="2946980" y="0"/>
                  </a:cubicBezTo>
                  <a:cubicBezTo>
                    <a:pt x="3189481" y="-51632"/>
                    <a:pt x="3354147" y="59215"/>
                    <a:pt x="3551901" y="0"/>
                  </a:cubicBezTo>
                  <a:cubicBezTo>
                    <a:pt x="3608561" y="2499"/>
                    <a:pt x="3688625" y="50788"/>
                    <a:pt x="3679723" y="127822"/>
                  </a:cubicBezTo>
                  <a:cubicBezTo>
                    <a:pt x="3696592" y="376085"/>
                    <a:pt x="3620793" y="469069"/>
                    <a:pt x="3679723" y="639094"/>
                  </a:cubicBezTo>
                  <a:cubicBezTo>
                    <a:pt x="3684784" y="710034"/>
                    <a:pt x="3638610" y="773630"/>
                    <a:pt x="3551901" y="766916"/>
                  </a:cubicBezTo>
                  <a:cubicBezTo>
                    <a:pt x="3327097" y="768576"/>
                    <a:pt x="3203907" y="736995"/>
                    <a:pt x="3083944" y="766916"/>
                  </a:cubicBezTo>
                  <a:cubicBezTo>
                    <a:pt x="2963981" y="796837"/>
                    <a:pt x="2805762" y="760595"/>
                    <a:pt x="2547504" y="766916"/>
                  </a:cubicBezTo>
                  <a:cubicBezTo>
                    <a:pt x="2289246" y="773237"/>
                    <a:pt x="2119604" y="765261"/>
                    <a:pt x="1976825" y="766916"/>
                  </a:cubicBezTo>
                  <a:cubicBezTo>
                    <a:pt x="1834046" y="768571"/>
                    <a:pt x="1595392" y="759512"/>
                    <a:pt x="1406145" y="766916"/>
                  </a:cubicBezTo>
                  <a:cubicBezTo>
                    <a:pt x="1216898" y="774320"/>
                    <a:pt x="1084004" y="732238"/>
                    <a:pt x="801224" y="766916"/>
                  </a:cubicBezTo>
                  <a:cubicBezTo>
                    <a:pt x="518444" y="801594"/>
                    <a:pt x="291295" y="759066"/>
                    <a:pt x="127822" y="766916"/>
                  </a:cubicBezTo>
                  <a:cubicBezTo>
                    <a:pt x="53465" y="754177"/>
                    <a:pt x="-4090" y="700155"/>
                    <a:pt x="0" y="639094"/>
                  </a:cubicBezTo>
                  <a:cubicBezTo>
                    <a:pt x="-35165" y="460972"/>
                    <a:pt x="56418" y="341282"/>
                    <a:pt x="0" y="127822"/>
                  </a:cubicBezTo>
                  <a:close/>
                </a:path>
                <a:path w="3679723" h="766916" stroke="0" extrusionOk="0">
                  <a:moveTo>
                    <a:pt x="0" y="127822"/>
                  </a:moveTo>
                  <a:cubicBezTo>
                    <a:pt x="-1306" y="55669"/>
                    <a:pt x="75202" y="-5565"/>
                    <a:pt x="127822" y="0"/>
                  </a:cubicBezTo>
                  <a:cubicBezTo>
                    <a:pt x="322267" y="-34270"/>
                    <a:pt x="407411" y="53546"/>
                    <a:pt x="595779" y="0"/>
                  </a:cubicBezTo>
                  <a:cubicBezTo>
                    <a:pt x="784147" y="-53546"/>
                    <a:pt x="969077" y="2996"/>
                    <a:pt x="1097978" y="0"/>
                  </a:cubicBezTo>
                  <a:cubicBezTo>
                    <a:pt x="1226879" y="-2996"/>
                    <a:pt x="1391848" y="39549"/>
                    <a:pt x="1634417" y="0"/>
                  </a:cubicBezTo>
                  <a:cubicBezTo>
                    <a:pt x="1876986" y="-39549"/>
                    <a:pt x="2086023" y="40689"/>
                    <a:pt x="2273578" y="0"/>
                  </a:cubicBezTo>
                  <a:cubicBezTo>
                    <a:pt x="2461133" y="-40689"/>
                    <a:pt x="2518920" y="46576"/>
                    <a:pt x="2741536" y="0"/>
                  </a:cubicBezTo>
                  <a:cubicBezTo>
                    <a:pt x="2964152" y="-46576"/>
                    <a:pt x="3282389" y="67475"/>
                    <a:pt x="3551901" y="0"/>
                  </a:cubicBezTo>
                  <a:cubicBezTo>
                    <a:pt x="3614008" y="-15719"/>
                    <a:pt x="3689633" y="40638"/>
                    <a:pt x="3679723" y="127822"/>
                  </a:cubicBezTo>
                  <a:cubicBezTo>
                    <a:pt x="3699809" y="237048"/>
                    <a:pt x="3629951" y="485016"/>
                    <a:pt x="3679723" y="639094"/>
                  </a:cubicBezTo>
                  <a:cubicBezTo>
                    <a:pt x="3670467" y="700002"/>
                    <a:pt x="3610215" y="767534"/>
                    <a:pt x="3551901" y="766916"/>
                  </a:cubicBezTo>
                  <a:cubicBezTo>
                    <a:pt x="3430355" y="793156"/>
                    <a:pt x="3215624" y="699188"/>
                    <a:pt x="2981221" y="766916"/>
                  </a:cubicBezTo>
                  <a:cubicBezTo>
                    <a:pt x="2746818" y="834644"/>
                    <a:pt x="2627053" y="710192"/>
                    <a:pt x="2444782" y="766916"/>
                  </a:cubicBezTo>
                  <a:cubicBezTo>
                    <a:pt x="2262511" y="823640"/>
                    <a:pt x="1935990" y="732720"/>
                    <a:pt x="1805621" y="766916"/>
                  </a:cubicBezTo>
                  <a:cubicBezTo>
                    <a:pt x="1675252" y="801112"/>
                    <a:pt x="1552755" y="749720"/>
                    <a:pt x="1303422" y="766916"/>
                  </a:cubicBezTo>
                  <a:cubicBezTo>
                    <a:pt x="1054089" y="784112"/>
                    <a:pt x="867848" y="690880"/>
                    <a:pt x="664261" y="766916"/>
                  </a:cubicBezTo>
                  <a:cubicBezTo>
                    <a:pt x="460674" y="842952"/>
                    <a:pt x="306189" y="755100"/>
                    <a:pt x="127822" y="766916"/>
                  </a:cubicBezTo>
                  <a:cubicBezTo>
                    <a:pt x="54137" y="775204"/>
                    <a:pt x="989" y="696406"/>
                    <a:pt x="0" y="639094"/>
                  </a:cubicBezTo>
                  <a:cubicBezTo>
                    <a:pt x="-28755" y="395224"/>
                    <a:pt x="4629" y="279843"/>
                    <a:pt x="0" y="1278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  <a:extLst>
                <a:ext uri="{C807C97D-BFC1-408E-A445-0C87EB9F89A2}">
                  <ask:lineSketchStyleProps xmlns:ask="http://schemas.microsoft.com/office/drawing/2018/sketchyshapes" xmlns="" sd="18735076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E983F-7DF7-1EA9-9A40-6D1D4AF1FB0F}"/>
                </a:ext>
              </a:extLst>
            </p:cNvPr>
            <p:cNvSpPr txBox="1"/>
            <p:nvPr/>
          </p:nvSpPr>
          <p:spPr>
            <a:xfrm>
              <a:off x="4524594" y="419377"/>
              <a:ext cx="36553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Arial"/>
                  <a:sym typeface="Arial"/>
                </a:rPr>
                <a:t>PHIẾU THẢO LUẬN NHÓM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E3455-6AEB-C43F-025F-74D58786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3011" r="23186" b="48925"/>
          <a:stretch/>
        </p:blipFill>
        <p:spPr>
          <a:xfrm>
            <a:off x="0" y="116027"/>
            <a:ext cx="820584" cy="1333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E8950-2B69-C255-EE14-907097B0E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31488" r="48199" b="37222"/>
          <a:stretch/>
        </p:blipFill>
        <p:spPr>
          <a:xfrm>
            <a:off x="7939628" y="-93575"/>
            <a:ext cx="1418145" cy="1397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8712" y="3148441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1689" y="3137271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Mĩ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7747" y="3123739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645" y="3404899"/>
            <a:ext cx="1215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noProof="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noProof="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7109" y="3123735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2674" y="3123739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3530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5687" y="3137270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9297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8071" y="3404899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245" y="3672527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4147" y="3684572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noProof="0" dirty="0" err="1" smtClean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/>
      <p:bldP spid="6" grpId="0"/>
      <p:bldP spid="7" grpId="0"/>
      <p:bldP spid="21" grpId="0"/>
      <p:bldP spid="22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37"/>
          <p:cNvGrpSpPr/>
          <p:nvPr/>
        </p:nvGrpSpPr>
        <p:grpSpPr>
          <a:xfrm>
            <a:off x="4749372" y="670134"/>
            <a:ext cx="5041458" cy="5680615"/>
            <a:chOff x="4216653" y="781084"/>
            <a:chExt cx="5041458" cy="5680615"/>
          </a:xfrm>
        </p:grpSpPr>
        <p:grpSp>
          <p:nvGrpSpPr>
            <p:cNvPr id="1110" name="Google Shape;1110;p37"/>
            <p:cNvGrpSpPr/>
            <p:nvPr/>
          </p:nvGrpSpPr>
          <p:grpSpPr>
            <a:xfrm>
              <a:off x="6029824" y="781084"/>
              <a:ext cx="3228287" cy="4699162"/>
              <a:chOff x="5925256" y="467618"/>
              <a:chExt cx="1701157" cy="2476241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6735855" y="1197418"/>
                <a:ext cx="488342" cy="174644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6083942" y="677063"/>
                <a:ext cx="630109" cy="536486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925256" y="1152333"/>
                <a:ext cx="788796" cy="28866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6733783" y="1099898"/>
                <a:ext cx="892630" cy="258673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6688846" y="467618"/>
                <a:ext cx="547733" cy="75456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6241346" y="1223365"/>
                <a:ext cx="485876" cy="781348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925256" y="1144885"/>
                <a:ext cx="801966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6083942" y="677359"/>
                <a:ext cx="643280" cy="546055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6615939" y="468013"/>
                <a:ext cx="620639" cy="729455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37"/>
            <p:cNvGrpSpPr/>
            <p:nvPr/>
          </p:nvGrpSpPr>
          <p:grpSpPr>
            <a:xfrm rot="240851">
              <a:off x="4301139" y="3713910"/>
              <a:ext cx="4813662" cy="2582470"/>
              <a:chOff x="1429662" y="7982527"/>
              <a:chExt cx="4813888" cy="2582591"/>
            </a:xfrm>
          </p:grpSpPr>
          <p:sp>
            <p:nvSpPr>
              <p:cNvPr id="1121" name="Google Shape;1121;p37"/>
              <p:cNvSpPr/>
              <p:nvPr/>
            </p:nvSpPr>
            <p:spPr>
              <a:xfrm>
                <a:off x="4720021" y="8820305"/>
                <a:ext cx="262965" cy="380414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7712" extrusionOk="0">
                    <a:moveTo>
                      <a:pt x="1045" y="2156"/>
                    </a:moveTo>
                    <a:cubicBezTo>
                      <a:pt x="1" y="6642"/>
                      <a:pt x="3844" y="7711"/>
                      <a:pt x="3994" y="7536"/>
                    </a:cubicBezTo>
                    <a:cubicBezTo>
                      <a:pt x="4487" y="6942"/>
                      <a:pt x="4829" y="6341"/>
                      <a:pt x="4963" y="5581"/>
                    </a:cubicBezTo>
                    <a:cubicBezTo>
                      <a:pt x="5331" y="3542"/>
                      <a:pt x="3777" y="1095"/>
                      <a:pt x="2073" y="59"/>
                    </a:cubicBezTo>
                    <a:cubicBezTo>
                      <a:pt x="1964" y="0"/>
                      <a:pt x="1822" y="401"/>
                      <a:pt x="1797" y="451"/>
                    </a:cubicBezTo>
                    <a:cubicBezTo>
                      <a:pt x="1555" y="1011"/>
                      <a:pt x="1179" y="1562"/>
                      <a:pt x="1045" y="2156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2892437" y="8029931"/>
                <a:ext cx="3351113" cy="2317159"/>
              </a:xfrm>
              <a:custGeom>
                <a:avLst/>
                <a:gdLst/>
                <a:ahLst/>
                <a:cxnLst/>
                <a:rect l="l" t="t" r="r" b="b"/>
                <a:pathLst>
                  <a:path w="67936" h="46975" extrusionOk="0">
                    <a:moveTo>
                      <a:pt x="10794" y="20743"/>
                    </a:moveTo>
                    <a:cubicBezTo>
                      <a:pt x="8948" y="5556"/>
                      <a:pt x="22874" y="0"/>
                      <a:pt x="30301" y="1111"/>
                    </a:cubicBezTo>
                    <a:cubicBezTo>
                      <a:pt x="40501" y="2632"/>
                      <a:pt x="48220" y="14336"/>
                      <a:pt x="48780" y="16190"/>
                    </a:cubicBezTo>
                    <a:cubicBezTo>
                      <a:pt x="49699" y="19281"/>
                      <a:pt x="54427" y="16800"/>
                      <a:pt x="59824" y="20618"/>
                    </a:cubicBezTo>
                    <a:cubicBezTo>
                      <a:pt x="67936" y="26366"/>
                      <a:pt x="64068" y="38178"/>
                      <a:pt x="59582" y="38070"/>
                    </a:cubicBezTo>
                    <a:cubicBezTo>
                      <a:pt x="50242" y="37844"/>
                      <a:pt x="7118" y="46975"/>
                      <a:pt x="4236" y="38746"/>
                    </a:cubicBezTo>
                    <a:cubicBezTo>
                      <a:pt x="1" y="26625"/>
                      <a:pt x="11370" y="25463"/>
                      <a:pt x="10794" y="20743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4014539" y="8183635"/>
                <a:ext cx="389885" cy="27653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606" extrusionOk="0">
                    <a:moveTo>
                      <a:pt x="2315" y="351"/>
                    </a:moveTo>
                    <a:lnTo>
                      <a:pt x="2198" y="351"/>
                    </a:lnTo>
                    <a:lnTo>
                      <a:pt x="2181" y="351"/>
                    </a:lnTo>
                    <a:lnTo>
                      <a:pt x="2173" y="351"/>
                    </a:lnTo>
                    <a:lnTo>
                      <a:pt x="2156" y="351"/>
                    </a:lnTo>
                    <a:lnTo>
                      <a:pt x="2148" y="351"/>
                    </a:lnTo>
                    <a:lnTo>
                      <a:pt x="2139" y="351"/>
                    </a:lnTo>
                    <a:lnTo>
                      <a:pt x="2123" y="351"/>
                    </a:lnTo>
                    <a:lnTo>
                      <a:pt x="2114" y="351"/>
                    </a:lnTo>
                    <a:lnTo>
                      <a:pt x="2106" y="351"/>
                    </a:lnTo>
                    <a:lnTo>
                      <a:pt x="2097" y="351"/>
                    </a:lnTo>
                    <a:lnTo>
                      <a:pt x="2089" y="351"/>
                    </a:lnTo>
                    <a:lnTo>
                      <a:pt x="2081" y="351"/>
                    </a:lnTo>
                    <a:lnTo>
                      <a:pt x="2072" y="351"/>
                    </a:lnTo>
                    <a:lnTo>
                      <a:pt x="2064" y="351"/>
                    </a:lnTo>
                    <a:lnTo>
                      <a:pt x="2056" y="351"/>
                    </a:lnTo>
                    <a:lnTo>
                      <a:pt x="2056" y="359"/>
                    </a:lnTo>
                    <a:lnTo>
                      <a:pt x="2047" y="368"/>
                    </a:lnTo>
                    <a:lnTo>
                      <a:pt x="2039" y="368"/>
                    </a:lnTo>
                    <a:lnTo>
                      <a:pt x="2031" y="376"/>
                    </a:lnTo>
                    <a:lnTo>
                      <a:pt x="2031" y="385"/>
                    </a:lnTo>
                    <a:lnTo>
                      <a:pt x="2022" y="393"/>
                    </a:lnTo>
                    <a:lnTo>
                      <a:pt x="2014" y="401"/>
                    </a:lnTo>
                    <a:lnTo>
                      <a:pt x="2014" y="410"/>
                    </a:lnTo>
                    <a:lnTo>
                      <a:pt x="2006" y="418"/>
                    </a:lnTo>
                    <a:lnTo>
                      <a:pt x="1997" y="426"/>
                    </a:lnTo>
                    <a:lnTo>
                      <a:pt x="1997" y="443"/>
                    </a:lnTo>
                    <a:lnTo>
                      <a:pt x="1989" y="451"/>
                    </a:lnTo>
                    <a:lnTo>
                      <a:pt x="1989" y="468"/>
                    </a:lnTo>
                    <a:lnTo>
                      <a:pt x="1981" y="485"/>
                    </a:lnTo>
                    <a:lnTo>
                      <a:pt x="1981" y="501"/>
                    </a:lnTo>
                    <a:lnTo>
                      <a:pt x="1981" y="518"/>
                    </a:lnTo>
                    <a:lnTo>
                      <a:pt x="1981" y="527"/>
                    </a:lnTo>
                    <a:lnTo>
                      <a:pt x="1981" y="543"/>
                    </a:lnTo>
                    <a:lnTo>
                      <a:pt x="1981" y="560"/>
                    </a:lnTo>
                    <a:lnTo>
                      <a:pt x="1981" y="577"/>
                    </a:lnTo>
                    <a:lnTo>
                      <a:pt x="1981" y="593"/>
                    </a:lnTo>
                    <a:lnTo>
                      <a:pt x="1981" y="610"/>
                    </a:lnTo>
                    <a:lnTo>
                      <a:pt x="1981" y="719"/>
                    </a:lnTo>
                    <a:lnTo>
                      <a:pt x="1981" y="735"/>
                    </a:lnTo>
                    <a:lnTo>
                      <a:pt x="1981" y="735"/>
                    </a:lnTo>
                    <a:lnTo>
                      <a:pt x="1981" y="760"/>
                    </a:lnTo>
                    <a:lnTo>
                      <a:pt x="1981" y="777"/>
                    </a:lnTo>
                    <a:lnTo>
                      <a:pt x="1981" y="777"/>
                    </a:lnTo>
                    <a:lnTo>
                      <a:pt x="1981" y="794"/>
                    </a:lnTo>
                    <a:lnTo>
                      <a:pt x="1981" y="811"/>
                    </a:lnTo>
                    <a:lnTo>
                      <a:pt x="1981" y="811"/>
                    </a:lnTo>
                    <a:lnTo>
                      <a:pt x="1981" y="836"/>
                    </a:lnTo>
                    <a:lnTo>
                      <a:pt x="1981" y="852"/>
                    </a:lnTo>
                    <a:lnTo>
                      <a:pt x="1981" y="852"/>
                    </a:lnTo>
                    <a:lnTo>
                      <a:pt x="1981" y="869"/>
                    </a:lnTo>
                    <a:lnTo>
                      <a:pt x="1989" y="886"/>
                    </a:lnTo>
                    <a:lnTo>
                      <a:pt x="1989" y="886"/>
                    </a:lnTo>
                    <a:lnTo>
                      <a:pt x="1997" y="911"/>
                    </a:lnTo>
                    <a:lnTo>
                      <a:pt x="2006" y="928"/>
                    </a:lnTo>
                    <a:lnTo>
                      <a:pt x="2006" y="928"/>
                    </a:lnTo>
                    <a:lnTo>
                      <a:pt x="2006" y="944"/>
                    </a:lnTo>
                    <a:lnTo>
                      <a:pt x="2014" y="961"/>
                    </a:lnTo>
                    <a:lnTo>
                      <a:pt x="2014" y="961"/>
                    </a:lnTo>
                    <a:lnTo>
                      <a:pt x="2022" y="986"/>
                    </a:lnTo>
                    <a:lnTo>
                      <a:pt x="2031" y="1003"/>
                    </a:lnTo>
                    <a:lnTo>
                      <a:pt x="2031" y="1003"/>
                    </a:lnTo>
                    <a:lnTo>
                      <a:pt x="2039" y="1019"/>
                    </a:lnTo>
                    <a:lnTo>
                      <a:pt x="2047" y="1045"/>
                    </a:lnTo>
                    <a:lnTo>
                      <a:pt x="2056" y="1061"/>
                    </a:lnTo>
                    <a:lnTo>
                      <a:pt x="2064" y="1078"/>
                    </a:lnTo>
                    <a:lnTo>
                      <a:pt x="2072" y="1095"/>
                    </a:lnTo>
                    <a:lnTo>
                      <a:pt x="2081" y="1111"/>
                    </a:lnTo>
                    <a:lnTo>
                      <a:pt x="2097" y="1128"/>
                    </a:lnTo>
                    <a:lnTo>
                      <a:pt x="2106" y="1145"/>
                    </a:lnTo>
                    <a:lnTo>
                      <a:pt x="2114" y="1161"/>
                    </a:lnTo>
                    <a:lnTo>
                      <a:pt x="2123" y="1187"/>
                    </a:lnTo>
                    <a:lnTo>
                      <a:pt x="2139" y="1203"/>
                    </a:lnTo>
                    <a:lnTo>
                      <a:pt x="2148" y="1220"/>
                    </a:lnTo>
                    <a:lnTo>
                      <a:pt x="2164" y="1237"/>
                    </a:lnTo>
                    <a:lnTo>
                      <a:pt x="2173" y="1253"/>
                    </a:lnTo>
                    <a:lnTo>
                      <a:pt x="2198" y="1295"/>
                    </a:lnTo>
                    <a:lnTo>
                      <a:pt x="2223" y="1329"/>
                    </a:lnTo>
                    <a:lnTo>
                      <a:pt x="2256" y="1370"/>
                    </a:lnTo>
                    <a:lnTo>
                      <a:pt x="2281" y="1404"/>
                    </a:lnTo>
                    <a:lnTo>
                      <a:pt x="2306" y="1437"/>
                    </a:lnTo>
                    <a:lnTo>
                      <a:pt x="2306" y="1437"/>
                    </a:lnTo>
                    <a:lnTo>
                      <a:pt x="2340" y="1471"/>
                    </a:lnTo>
                    <a:lnTo>
                      <a:pt x="2373" y="1504"/>
                    </a:lnTo>
                    <a:lnTo>
                      <a:pt x="2407" y="1546"/>
                    </a:lnTo>
                    <a:lnTo>
                      <a:pt x="2440" y="1579"/>
                    </a:lnTo>
                    <a:lnTo>
                      <a:pt x="2473" y="1613"/>
                    </a:lnTo>
                    <a:lnTo>
                      <a:pt x="2507" y="1646"/>
                    </a:lnTo>
                    <a:lnTo>
                      <a:pt x="2540" y="1679"/>
                    </a:lnTo>
                    <a:lnTo>
                      <a:pt x="2574" y="1721"/>
                    </a:lnTo>
                    <a:lnTo>
                      <a:pt x="2615" y="1755"/>
                    </a:lnTo>
                    <a:lnTo>
                      <a:pt x="2649" y="1788"/>
                    </a:lnTo>
                    <a:lnTo>
                      <a:pt x="2682" y="1821"/>
                    </a:lnTo>
                    <a:lnTo>
                      <a:pt x="2724" y="1855"/>
                    </a:lnTo>
                    <a:lnTo>
                      <a:pt x="2757" y="1880"/>
                    </a:lnTo>
                    <a:lnTo>
                      <a:pt x="2799" y="1913"/>
                    </a:lnTo>
                    <a:lnTo>
                      <a:pt x="2833" y="1947"/>
                    </a:lnTo>
                    <a:lnTo>
                      <a:pt x="2874" y="1980"/>
                    </a:lnTo>
                    <a:lnTo>
                      <a:pt x="2908" y="2005"/>
                    </a:lnTo>
                    <a:lnTo>
                      <a:pt x="2950" y="2039"/>
                    </a:lnTo>
                    <a:lnTo>
                      <a:pt x="2983" y="2064"/>
                    </a:lnTo>
                    <a:lnTo>
                      <a:pt x="3025" y="2097"/>
                    </a:lnTo>
                    <a:lnTo>
                      <a:pt x="3058" y="2122"/>
                    </a:lnTo>
                    <a:lnTo>
                      <a:pt x="3100" y="2147"/>
                    </a:lnTo>
                    <a:lnTo>
                      <a:pt x="3133" y="2181"/>
                    </a:lnTo>
                    <a:lnTo>
                      <a:pt x="3175" y="2206"/>
                    </a:lnTo>
                    <a:lnTo>
                      <a:pt x="3209" y="2231"/>
                    </a:lnTo>
                    <a:lnTo>
                      <a:pt x="3242" y="2256"/>
                    </a:lnTo>
                    <a:lnTo>
                      <a:pt x="3309" y="2298"/>
                    </a:lnTo>
                    <a:lnTo>
                      <a:pt x="3376" y="2348"/>
                    </a:lnTo>
                    <a:lnTo>
                      <a:pt x="3442" y="2381"/>
                    </a:lnTo>
                    <a:lnTo>
                      <a:pt x="3501" y="2423"/>
                    </a:lnTo>
                    <a:lnTo>
                      <a:pt x="3551" y="2456"/>
                    </a:lnTo>
                    <a:lnTo>
                      <a:pt x="3660" y="2515"/>
                    </a:lnTo>
                    <a:lnTo>
                      <a:pt x="3760" y="2582"/>
                    </a:lnTo>
                    <a:lnTo>
                      <a:pt x="3869" y="2640"/>
                    </a:lnTo>
                    <a:lnTo>
                      <a:pt x="3969" y="2699"/>
                    </a:lnTo>
                    <a:lnTo>
                      <a:pt x="3977" y="2699"/>
                    </a:lnTo>
                    <a:lnTo>
                      <a:pt x="4178" y="2824"/>
                    </a:lnTo>
                    <a:lnTo>
                      <a:pt x="4278" y="2882"/>
                    </a:lnTo>
                    <a:lnTo>
                      <a:pt x="4387" y="2949"/>
                    </a:lnTo>
                    <a:lnTo>
                      <a:pt x="4387" y="2949"/>
                    </a:lnTo>
                    <a:lnTo>
                      <a:pt x="4395" y="2958"/>
                    </a:lnTo>
                    <a:lnTo>
                      <a:pt x="4395" y="2958"/>
                    </a:lnTo>
                    <a:lnTo>
                      <a:pt x="4412" y="2966"/>
                    </a:lnTo>
                    <a:lnTo>
                      <a:pt x="4412" y="2966"/>
                    </a:lnTo>
                    <a:lnTo>
                      <a:pt x="4420" y="2974"/>
                    </a:lnTo>
                    <a:lnTo>
                      <a:pt x="4420" y="2974"/>
                    </a:lnTo>
                    <a:lnTo>
                      <a:pt x="4437" y="2983"/>
                    </a:lnTo>
                    <a:lnTo>
                      <a:pt x="4453" y="2983"/>
                    </a:lnTo>
                    <a:lnTo>
                      <a:pt x="4453" y="2983"/>
                    </a:lnTo>
                    <a:lnTo>
                      <a:pt x="4470" y="2991"/>
                    </a:lnTo>
                    <a:lnTo>
                      <a:pt x="4503" y="3008"/>
                    </a:lnTo>
                    <a:lnTo>
                      <a:pt x="4570" y="3033"/>
                    </a:lnTo>
                    <a:lnTo>
                      <a:pt x="4604" y="3041"/>
                    </a:lnTo>
                    <a:lnTo>
                      <a:pt x="4645" y="3058"/>
                    </a:lnTo>
                    <a:lnTo>
                      <a:pt x="4645" y="3058"/>
                    </a:lnTo>
                    <a:lnTo>
                      <a:pt x="4662" y="3066"/>
                    </a:lnTo>
                    <a:lnTo>
                      <a:pt x="4679" y="3075"/>
                    </a:lnTo>
                    <a:lnTo>
                      <a:pt x="4696" y="3083"/>
                    </a:lnTo>
                    <a:lnTo>
                      <a:pt x="4712" y="3091"/>
                    </a:lnTo>
                    <a:lnTo>
                      <a:pt x="4729" y="3100"/>
                    </a:lnTo>
                    <a:lnTo>
                      <a:pt x="4746" y="3108"/>
                    </a:lnTo>
                    <a:lnTo>
                      <a:pt x="4762" y="3125"/>
                    </a:lnTo>
                    <a:lnTo>
                      <a:pt x="4771" y="3133"/>
                    </a:lnTo>
                    <a:lnTo>
                      <a:pt x="4779" y="3141"/>
                    </a:lnTo>
                    <a:lnTo>
                      <a:pt x="4788" y="3150"/>
                    </a:lnTo>
                    <a:lnTo>
                      <a:pt x="4788" y="3158"/>
                    </a:lnTo>
                    <a:lnTo>
                      <a:pt x="4796" y="3166"/>
                    </a:lnTo>
                    <a:lnTo>
                      <a:pt x="4804" y="3183"/>
                    </a:lnTo>
                    <a:lnTo>
                      <a:pt x="4813" y="3191"/>
                    </a:lnTo>
                    <a:lnTo>
                      <a:pt x="4813" y="3208"/>
                    </a:lnTo>
                    <a:lnTo>
                      <a:pt x="4813" y="3225"/>
                    </a:lnTo>
                    <a:lnTo>
                      <a:pt x="4813" y="3258"/>
                    </a:lnTo>
                    <a:lnTo>
                      <a:pt x="4813" y="3275"/>
                    </a:lnTo>
                    <a:lnTo>
                      <a:pt x="4813" y="3283"/>
                    </a:lnTo>
                    <a:lnTo>
                      <a:pt x="4804" y="3300"/>
                    </a:lnTo>
                    <a:lnTo>
                      <a:pt x="4796" y="3308"/>
                    </a:lnTo>
                    <a:lnTo>
                      <a:pt x="4788" y="3325"/>
                    </a:lnTo>
                    <a:lnTo>
                      <a:pt x="4779" y="3334"/>
                    </a:lnTo>
                    <a:lnTo>
                      <a:pt x="4771" y="3342"/>
                    </a:lnTo>
                    <a:lnTo>
                      <a:pt x="4762" y="3359"/>
                    </a:lnTo>
                    <a:lnTo>
                      <a:pt x="4762" y="3359"/>
                    </a:lnTo>
                    <a:lnTo>
                      <a:pt x="4746" y="3367"/>
                    </a:lnTo>
                    <a:lnTo>
                      <a:pt x="4737" y="3375"/>
                    </a:lnTo>
                    <a:lnTo>
                      <a:pt x="4721" y="3384"/>
                    </a:lnTo>
                    <a:lnTo>
                      <a:pt x="4704" y="3400"/>
                    </a:lnTo>
                    <a:lnTo>
                      <a:pt x="4696" y="3409"/>
                    </a:lnTo>
                    <a:lnTo>
                      <a:pt x="4679" y="3417"/>
                    </a:lnTo>
                    <a:lnTo>
                      <a:pt x="4637" y="3459"/>
                    </a:lnTo>
                    <a:lnTo>
                      <a:pt x="4620" y="3467"/>
                    </a:lnTo>
                    <a:lnTo>
                      <a:pt x="4604" y="3476"/>
                    </a:lnTo>
                    <a:lnTo>
                      <a:pt x="4587" y="3484"/>
                    </a:lnTo>
                    <a:lnTo>
                      <a:pt x="4570" y="3484"/>
                    </a:lnTo>
                    <a:lnTo>
                      <a:pt x="4554" y="3492"/>
                    </a:lnTo>
                    <a:lnTo>
                      <a:pt x="4537" y="3501"/>
                    </a:lnTo>
                    <a:lnTo>
                      <a:pt x="4520" y="3509"/>
                    </a:lnTo>
                    <a:lnTo>
                      <a:pt x="4503" y="3509"/>
                    </a:lnTo>
                    <a:lnTo>
                      <a:pt x="4462" y="3517"/>
                    </a:lnTo>
                    <a:lnTo>
                      <a:pt x="4428" y="3534"/>
                    </a:lnTo>
                    <a:lnTo>
                      <a:pt x="4387" y="3542"/>
                    </a:lnTo>
                    <a:lnTo>
                      <a:pt x="4345" y="3551"/>
                    </a:lnTo>
                    <a:lnTo>
                      <a:pt x="4303" y="3551"/>
                    </a:lnTo>
                    <a:lnTo>
                      <a:pt x="4261" y="3559"/>
                    </a:lnTo>
                    <a:lnTo>
                      <a:pt x="4219" y="3567"/>
                    </a:lnTo>
                    <a:lnTo>
                      <a:pt x="4178" y="3576"/>
                    </a:lnTo>
                    <a:lnTo>
                      <a:pt x="4136" y="3576"/>
                    </a:lnTo>
                    <a:lnTo>
                      <a:pt x="4086" y="3584"/>
                    </a:lnTo>
                    <a:lnTo>
                      <a:pt x="4052" y="3584"/>
                    </a:lnTo>
                    <a:lnTo>
                      <a:pt x="4002" y="3584"/>
                    </a:lnTo>
                    <a:lnTo>
                      <a:pt x="3927" y="3592"/>
                    </a:lnTo>
                    <a:lnTo>
                      <a:pt x="3843" y="3601"/>
                    </a:lnTo>
                    <a:lnTo>
                      <a:pt x="3710" y="3609"/>
                    </a:lnTo>
                    <a:lnTo>
                      <a:pt x="3660" y="3609"/>
                    </a:lnTo>
                    <a:lnTo>
                      <a:pt x="3635" y="3609"/>
                    </a:lnTo>
                    <a:lnTo>
                      <a:pt x="3610" y="3609"/>
                    </a:lnTo>
                    <a:lnTo>
                      <a:pt x="3568" y="3609"/>
                    </a:lnTo>
                    <a:lnTo>
                      <a:pt x="3526" y="3609"/>
                    </a:lnTo>
                    <a:lnTo>
                      <a:pt x="3484" y="3609"/>
                    </a:lnTo>
                    <a:lnTo>
                      <a:pt x="3434" y="3609"/>
                    </a:lnTo>
                    <a:lnTo>
                      <a:pt x="3342" y="3618"/>
                    </a:lnTo>
                    <a:lnTo>
                      <a:pt x="3234" y="3626"/>
                    </a:lnTo>
                    <a:lnTo>
                      <a:pt x="3167" y="3634"/>
                    </a:lnTo>
                    <a:lnTo>
                      <a:pt x="3125" y="3634"/>
                    </a:lnTo>
                    <a:lnTo>
                      <a:pt x="3025" y="3643"/>
                    </a:lnTo>
                    <a:lnTo>
                      <a:pt x="2799" y="3659"/>
                    </a:lnTo>
                    <a:lnTo>
                      <a:pt x="2682" y="3668"/>
                    </a:lnTo>
                    <a:lnTo>
                      <a:pt x="2557" y="3676"/>
                    </a:lnTo>
                    <a:lnTo>
                      <a:pt x="2440" y="3693"/>
                    </a:lnTo>
                    <a:lnTo>
                      <a:pt x="2382" y="3693"/>
                    </a:lnTo>
                    <a:lnTo>
                      <a:pt x="2315" y="3701"/>
                    </a:lnTo>
                    <a:lnTo>
                      <a:pt x="2256" y="3709"/>
                    </a:lnTo>
                    <a:lnTo>
                      <a:pt x="2198" y="3718"/>
                    </a:lnTo>
                    <a:lnTo>
                      <a:pt x="2131" y="3726"/>
                    </a:lnTo>
                    <a:lnTo>
                      <a:pt x="2072" y="3735"/>
                    </a:lnTo>
                    <a:lnTo>
                      <a:pt x="2014" y="3743"/>
                    </a:lnTo>
                    <a:lnTo>
                      <a:pt x="1947" y="3751"/>
                    </a:lnTo>
                    <a:lnTo>
                      <a:pt x="1889" y="3760"/>
                    </a:lnTo>
                    <a:lnTo>
                      <a:pt x="1830" y="3768"/>
                    </a:lnTo>
                    <a:lnTo>
                      <a:pt x="1772" y="3785"/>
                    </a:lnTo>
                    <a:lnTo>
                      <a:pt x="1705" y="3793"/>
                    </a:lnTo>
                    <a:lnTo>
                      <a:pt x="1646" y="3801"/>
                    </a:lnTo>
                    <a:lnTo>
                      <a:pt x="1588" y="3818"/>
                    </a:lnTo>
                    <a:lnTo>
                      <a:pt x="1529" y="3826"/>
                    </a:lnTo>
                    <a:lnTo>
                      <a:pt x="1471" y="3843"/>
                    </a:lnTo>
                    <a:lnTo>
                      <a:pt x="1412" y="3860"/>
                    </a:lnTo>
                    <a:lnTo>
                      <a:pt x="1362" y="3868"/>
                    </a:lnTo>
                    <a:lnTo>
                      <a:pt x="1304" y="3885"/>
                    </a:lnTo>
                    <a:lnTo>
                      <a:pt x="1245" y="3902"/>
                    </a:lnTo>
                    <a:lnTo>
                      <a:pt x="1195" y="3918"/>
                    </a:lnTo>
                    <a:lnTo>
                      <a:pt x="1137" y="3935"/>
                    </a:lnTo>
                    <a:lnTo>
                      <a:pt x="1095" y="3952"/>
                    </a:lnTo>
                    <a:lnTo>
                      <a:pt x="1087" y="3952"/>
                    </a:lnTo>
                    <a:lnTo>
                      <a:pt x="1062" y="3960"/>
                    </a:lnTo>
                    <a:lnTo>
                      <a:pt x="1037" y="3968"/>
                    </a:lnTo>
                    <a:lnTo>
                      <a:pt x="1011" y="3977"/>
                    </a:lnTo>
                    <a:lnTo>
                      <a:pt x="986" y="3993"/>
                    </a:lnTo>
                    <a:lnTo>
                      <a:pt x="961" y="4002"/>
                    </a:lnTo>
                    <a:lnTo>
                      <a:pt x="936" y="4010"/>
                    </a:lnTo>
                    <a:lnTo>
                      <a:pt x="911" y="4019"/>
                    </a:lnTo>
                    <a:lnTo>
                      <a:pt x="895" y="4035"/>
                    </a:lnTo>
                    <a:lnTo>
                      <a:pt x="869" y="4044"/>
                    </a:lnTo>
                    <a:lnTo>
                      <a:pt x="844" y="4052"/>
                    </a:lnTo>
                    <a:lnTo>
                      <a:pt x="819" y="4069"/>
                    </a:lnTo>
                    <a:lnTo>
                      <a:pt x="803" y="4077"/>
                    </a:lnTo>
                    <a:lnTo>
                      <a:pt x="778" y="4085"/>
                    </a:lnTo>
                    <a:lnTo>
                      <a:pt x="761" y="4102"/>
                    </a:lnTo>
                    <a:lnTo>
                      <a:pt x="736" y="4110"/>
                    </a:lnTo>
                    <a:lnTo>
                      <a:pt x="719" y="4127"/>
                    </a:lnTo>
                    <a:lnTo>
                      <a:pt x="694" y="4135"/>
                    </a:lnTo>
                    <a:lnTo>
                      <a:pt x="669" y="4194"/>
                    </a:lnTo>
                    <a:lnTo>
                      <a:pt x="652" y="4202"/>
                    </a:lnTo>
                    <a:lnTo>
                      <a:pt x="636" y="4219"/>
                    </a:lnTo>
                    <a:lnTo>
                      <a:pt x="610" y="4227"/>
                    </a:lnTo>
                    <a:lnTo>
                      <a:pt x="594" y="4244"/>
                    </a:lnTo>
                    <a:lnTo>
                      <a:pt x="577" y="4252"/>
                    </a:lnTo>
                    <a:lnTo>
                      <a:pt x="560" y="4269"/>
                    </a:lnTo>
                    <a:lnTo>
                      <a:pt x="544" y="4286"/>
                    </a:lnTo>
                    <a:lnTo>
                      <a:pt x="544" y="4286"/>
                    </a:lnTo>
                    <a:lnTo>
                      <a:pt x="527" y="4303"/>
                    </a:lnTo>
                    <a:lnTo>
                      <a:pt x="510" y="4319"/>
                    </a:lnTo>
                    <a:lnTo>
                      <a:pt x="510" y="4319"/>
                    </a:lnTo>
                    <a:lnTo>
                      <a:pt x="494" y="4328"/>
                    </a:lnTo>
                    <a:lnTo>
                      <a:pt x="477" y="4344"/>
                    </a:lnTo>
                    <a:lnTo>
                      <a:pt x="477" y="4344"/>
                    </a:lnTo>
                    <a:lnTo>
                      <a:pt x="460" y="4361"/>
                    </a:lnTo>
                    <a:lnTo>
                      <a:pt x="443" y="4378"/>
                    </a:lnTo>
                    <a:lnTo>
                      <a:pt x="443" y="4378"/>
                    </a:lnTo>
                    <a:lnTo>
                      <a:pt x="427" y="4394"/>
                    </a:lnTo>
                    <a:lnTo>
                      <a:pt x="418" y="4411"/>
                    </a:lnTo>
                    <a:lnTo>
                      <a:pt x="418" y="4411"/>
                    </a:lnTo>
                    <a:lnTo>
                      <a:pt x="402" y="4428"/>
                    </a:lnTo>
                    <a:lnTo>
                      <a:pt x="385" y="4445"/>
                    </a:lnTo>
                    <a:lnTo>
                      <a:pt x="385" y="4445"/>
                    </a:lnTo>
                    <a:lnTo>
                      <a:pt x="368" y="4470"/>
                    </a:lnTo>
                    <a:lnTo>
                      <a:pt x="360" y="4486"/>
                    </a:lnTo>
                    <a:lnTo>
                      <a:pt x="360" y="4486"/>
                    </a:lnTo>
                    <a:lnTo>
                      <a:pt x="343" y="4503"/>
                    </a:lnTo>
                    <a:lnTo>
                      <a:pt x="343" y="4503"/>
                    </a:lnTo>
                    <a:lnTo>
                      <a:pt x="343" y="4511"/>
                    </a:lnTo>
                    <a:lnTo>
                      <a:pt x="360" y="4503"/>
                    </a:lnTo>
                    <a:lnTo>
                      <a:pt x="352" y="4511"/>
                    </a:lnTo>
                    <a:lnTo>
                      <a:pt x="352" y="4520"/>
                    </a:lnTo>
                    <a:lnTo>
                      <a:pt x="352" y="4528"/>
                    </a:lnTo>
                    <a:lnTo>
                      <a:pt x="352" y="4536"/>
                    </a:lnTo>
                    <a:lnTo>
                      <a:pt x="352" y="4545"/>
                    </a:lnTo>
                    <a:lnTo>
                      <a:pt x="352" y="4553"/>
                    </a:lnTo>
                    <a:lnTo>
                      <a:pt x="352" y="4612"/>
                    </a:lnTo>
                    <a:lnTo>
                      <a:pt x="352" y="4612"/>
                    </a:lnTo>
                    <a:lnTo>
                      <a:pt x="352" y="4620"/>
                    </a:lnTo>
                    <a:lnTo>
                      <a:pt x="352" y="4620"/>
                    </a:lnTo>
                    <a:lnTo>
                      <a:pt x="352" y="4628"/>
                    </a:lnTo>
                    <a:lnTo>
                      <a:pt x="352" y="4637"/>
                    </a:lnTo>
                    <a:lnTo>
                      <a:pt x="352" y="4645"/>
                    </a:lnTo>
                    <a:lnTo>
                      <a:pt x="352" y="4653"/>
                    </a:lnTo>
                    <a:lnTo>
                      <a:pt x="360" y="4662"/>
                    </a:lnTo>
                    <a:lnTo>
                      <a:pt x="360" y="4662"/>
                    </a:lnTo>
                    <a:lnTo>
                      <a:pt x="368" y="4679"/>
                    </a:lnTo>
                    <a:lnTo>
                      <a:pt x="368" y="4679"/>
                    </a:lnTo>
                    <a:lnTo>
                      <a:pt x="385" y="4687"/>
                    </a:lnTo>
                    <a:lnTo>
                      <a:pt x="385" y="4687"/>
                    </a:lnTo>
                    <a:lnTo>
                      <a:pt x="393" y="4704"/>
                    </a:lnTo>
                    <a:lnTo>
                      <a:pt x="393" y="4704"/>
                    </a:lnTo>
                    <a:lnTo>
                      <a:pt x="410" y="4712"/>
                    </a:lnTo>
                    <a:lnTo>
                      <a:pt x="410" y="4712"/>
                    </a:lnTo>
                    <a:lnTo>
                      <a:pt x="418" y="4729"/>
                    </a:lnTo>
                    <a:lnTo>
                      <a:pt x="418" y="4729"/>
                    </a:lnTo>
                    <a:lnTo>
                      <a:pt x="435" y="4737"/>
                    </a:lnTo>
                    <a:lnTo>
                      <a:pt x="443" y="4745"/>
                    </a:lnTo>
                    <a:lnTo>
                      <a:pt x="443" y="4745"/>
                    </a:lnTo>
                    <a:lnTo>
                      <a:pt x="460" y="4762"/>
                    </a:lnTo>
                    <a:lnTo>
                      <a:pt x="468" y="4770"/>
                    </a:lnTo>
                    <a:lnTo>
                      <a:pt x="468" y="4770"/>
                    </a:lnTo>
                    <a:lnTo>
                      <a:pt x="485" y="4779"/>
                    </a:lnTo>
                    <a:lnTo>
                      <a:pt x="502" y="4787"/>
                    </a:lnTo>
                    <a:lnTo>
                      <a:pt x="502" y="4787"/>
                    </a:lnTo>
                    <a:lnTo>
                      <a:pt x="510" y="4795"/>
                    </a:lnTo>
                    <a:lnTo>
                      <a:pt x="527" y="4812"/>
                    </a:lnTo>
                    <a:lnTo>
                      <a:pt x="527" y="4812"/>
                    </a:lnTo>
                    <a:lnTo>
                      <a:pt x="544" y="4821"/>
                    </a:lnTo>
                    <a:lnTo>
                      <a:pt x="560" y="4829"/>
                    </a:lnTo>
                    <a:lnTo>
                      <a:pt x="560" y="4829"/>
                    </a:lnTo>
                    <a:lnTo>
                      <a:pt x="577" y="4837"/>
                    </a:lnTo>
                    <a:lnTo>
                      <a:pt x="594" y="4846"/>
                    </a:lnTo>
                    <a:lnTo>
                      <a:pt x="610" y="4854"/>
                    </a:lnTo>
                    <a:lnTo>
                      <a:pt x="627" y="4862"/>
                    </a:lnTo>
                    <a:lnTo>
                      <a:pt x="644" y="4871"/>
                    </a:lnTo>
                    <a:lnTo>
                      <a:pt x="686" y="4887"/>
                    </a:lnTo>
                    <a:lnTo>
                      <a:pt x="727" y="4904"/>
                    </a:lnTo>
                    <a:lnTo>
                      <a:pt x="761" y="4921"/>
                    </a:lnTo>
                    <a:lnTo>
                      <a:pt x="803" y="4937"/>
                    </a:lnTo>
                    <a:lnTo>
                      <a:pt x="844" y="4954"/>
                    </a:lnTo>
                    <a:lnTo>
                      <a:pt x="895" y="4971"/>
                    </a:lnTo>
                    <a:lnTo>
                      <a:pt x="936" y="4988"/>
                    </a:lnTo>
                    <a:lnTo>
                      <a:pt x="986" y="4996"/>
                    </a:lnTo>
                    <a:lnTo>
                      <a:pt x="1028" y="5013"/>
                    </a:lnTo>
                    <a:lnTo>
                      <a:pt x="1028" y="5013"/>
                    </a:lnTo>
                    <a:lnTo>
                      <a:pt x="1070" y="5029"/>
                    </a:lnTo>
                    <a:lnTo>
                      <a:pt x="1120" y="5038"/>
                    </a:lnTo>
                    <a:lnTo>
                      <a:pt x="1170" y="5054"/>
                    </a:lnTo>
                    <a:lnTo>
                      <a:pt x="1220" y="5063"/>
                    </a:lnTo>
                    <a:lnTo>
                      <a:pt x="1262" y="5080"/>
                    </a:lnTo>
                    <a:lnTo>
                      <a:pt x="1312" y="5088"/>
                    </a:lnTo>
                    <a:lnTo>
                      <a:pt x="1362" y="5096"/>
                    </a:lnTo>
                    <a:lnTo>
                      <a:pt x="1412" y="5113"/>
                    </a:lnTo>
                    <a:lnTo>
                      <a:pt x="1463" y="5121"/>
                    </a:lnTo>
                    <a:lnTo>
                      <a:pt x="1504" y="5130"/>
                    </a:lnTo>
                    <a:lnTo>
                      <a:pt x="1554" y="5138"/>
                    </a:lnTo>
                    <a:lnTo>
                      <a:pt x="1605" y="5146"/>
                    </a:lnTo>
                    <a:lnTo>
                      <a:pt x="1646" y="5155"/>
                    </a:lnTo>
                    <a:lnTo>
                      <a:pt x="1697" y="5163"/>
                    </a:lnTo>
                    <a:lnTo>
                      <a:pt x="1738" y="5171"/>
                    </a:lnTo>
                    <a:lnTo>
                      <a:pt x="1780" y="5180"/>
                    </a:lnTo>
                    <a:lnTo>
                      <a:pt x="1864" y="5188"/>
                    </a:lnTo>
                    <a:lnTo>
                      <a:pt x="1947" y="5205"/>
                    </a:lnTo>
                    <a:lnTo>
                      <a:pt x="2014" y="5213"/>
                    </a:lnTo>
                    <a:lnTo>
                      <a:pt x="2081" y="5222"/>
                    </a:lnTo>
                    <a:lnTo>
                      <a:pt x="2131" y="5222"/>
                    </a:lnTo>
                    <a:lnTo>
                      <a:pt x="2181" y="5222"/>
                    </a:lnTo>
                    <a:lnTo>
                      <a:pt x="2214" y="5222"/>
                    </a:lnTo>
                    <a:lnTo>
                      <a:pt x="2398" y="5222"/>
                    </a:lnTo>
                    <a:lnTo>
                      <a:pt x="2457" y="5222"/>
                    </a:lnTo>
                    <a:lnTo>
                      <a:pt x="2515" y="5222"/>
                    </a:lnTo>
                    <a:lnTo>
                      <a:pt x="2565" y="5222"/>
                    </a:lnTo>
                    <a:lnTo>
                      <a:pt x="2624" y="5222"/>
                    </a:lnTo>
                    <a:lnTo>
                      <a:pt x="2682" y="5222"/>
                    </a:lnTo>
                    <a:lnTo>
                      <a:pt x="2732" y="5222"/>
                    </a:lnTo>
                    <a:lnTo>
                      <a:pt x="2732" y="5222"/>
                    </a:lnTo>
                    <a:lnTo>
                      <a:pt x="2791" y="5222"/>
                    </a:lnTo>
                    <a:lnTo>
                      <a:pt x="2841" y="5222"/>
                    </a:lnTo>
                    <a:lnTo>
                      <a:pt x="2899" y="5222"/>
                    </a:lnTo>
                    <a:lnTo>
                      <a:pt x="3016" y="5213"/>
                    </a:lnTo>
                    <a:lnTo>
                      <a:pt x="3125" y="5205"/>
                    </a:lnTo>
                    <a:lnTo>
                      <a:pt x="3242" y="5196"/>
                    </a:lnTo>
                    <a:lnTo>
                      <a:pt x="3351" y="5188"/>
                    </a:lnTo>
                    <a:lnTo>
                      <a:pt x="3468" y="5171"/>
                    </a:lnTo>
                    <a:lnTo>
                      <a:pt x="3585" y="5163"/>
                    </a:lnTo>
                    <a:lnTo>
                      <a:pt x="3810" y="5138"/>
                    </a:lnTo>
                    <a:lnTo>
                      <a:pt x="3927" y="5130"/>
                    </a:lnTo>
                    <a:lnTo>
                      <a:pt x="4044" y="5113"/>
                    </a:lnTo>
                    <a:lnTo>
                      <a:pt x="4194" y="5096"/>
                    </a:lnTo>
                    <a:lnTo>
                      <a:pt x="4328" y="5029"/>
                    </a:lnTo>
                    <a:lnTo>
                      <a:pt x="4478" y="5013"/>
                    </a:lnTo>
                    <a:lnTo>
                      <a:pt x="4637" y="5004"/>
                    </a:lnTo>
                    <a:lnTo>
                      <a:pt x="4788" y="4988"/>
                    </a:lnTo>
                    <a:lnTo>
                      <a:pt x="4813" y="4988"/>
                    </a:lnTo>
                    <a:lnTo>
                      <a:pt x="4938" y="4979"/>
                    </a:lnTo>
                    <a:lnTo>
                      <a:pt x="5097" y="4971"/>
                    </a:lnTo>
                    <a:lnTo>
                      <a:pt x="5247" y="4954"/>
                    </a:lnTo>
                    <a:lnTo>
                      <a:pt x="5556" y="4937"/>
                    </a:lnTo>
                    <a:lnTo>
                      <a:pt x="5857" y="4912"/>
                    </a:lnTo>
                    <a:lnTo>
                      <a:pt x="6166" y="4896"/>
                    </a:lnTo>
                    <a:lnTo>
                      <a:pt x="6467" y="4879"/>
                    </a:lnTo>
                    <a:lnTo>
                      <a:pt x="6676" y="5054"/>
                    </a:lnTo>
                    <a:lnTo>
                      <a:pt x="6492" y="5263"/>
                    </a:lnTo>
                    <a:lnTo>
                      <a:pt x="6191" y="5288"/>
                    </a:lnTo>
                    <a:lnTo>
                      <a:pt x="5882" y="5313"/>
                    </a:lnTo>
                    <a:lnTo>
                      <a:pt x="5581" y="5338"/>
                    </a:lnTo>
                    <a:lnTo>
                      <a:pt x="5272" y="5364"/>
                    </a:lnTo>
                    <a:lnTo>
                      <a:pt x="5122" y="5380"/>
                    </a:lnTo>
                    <a:lnTo>
                      <a:pt x="4971" y="5389"/>
                    </a:lnTo>
                    <a:lnTo>
                      <a:pt x="4838" y="5405"/>
                    </a:lnTo>
                    <a:lnTo>
                      <a:pt x="4821" y="5405"/>
                    </a:lnTo>
                    <a:lnTo>
                      <a:pt x="4662" y="5414"/>
                    </a:lnTo>
                    <a:lnTo>
                      <a:pt x="4512" y="5430"/>
                    </a:lnTo>
                    <a:lnTo>
                      <a:pt x="4361" y="5447"/>
                    </a:lnTo>
                    <a:lnTo>
                      <a:pt x="4211" y="5464"/>
                    </a:lnTo>
                    <a:lnTo>
                      <a:pt x="4061" y="5472"/>
                    </a:lnTo>
                    <a:lnTo>
                      <a:pt x="3944" y="5489"/>
                    </a:lnTo>
                    <a:lnTo>
                      <a:pt x="3835" y="5497"/>
                    </a:lnTo>
                    <a:lnTo>
                      <a:pt x="3601" y="5531"/>
                    </a:lnTo>
                    <a:lnTo>
                      <a:pt x="3493" y="5547"/>
                    </a:lnTo>
                    <a:lnTo>
                      <a:pt x="3376" y="5564"/>
                    </a:lnTo>
                    <a:lnTo>
                      <a:pt x="3259" y="5572"/>
                    </a:lnTo>
                    <a:lnTo>
                      <a:pt x="3142" y="5581"/>
                    </a:lnTo>
                    <a:lnTo>
                      <a:pt x="3025" y="5597"/>
                    </a:lnTo>
                    <a:lnTo>
                      <a:pt x="2916" y="5606"/>
                    </a:lnTo>
                    <a:lnTo>
                      <a:pt x="2849" y="5606"/>
                    </a:lnTo>
                    <a:lnTo>
                      <a:pt x="2791" y="5606"/>
                    </a:lnTo>
                    <a:lnTo>
                      <a:pt x="2732" y="5606"/>
                    </a:lnTo>
                    <a:lnTo>
                      <a:pt x="2732" y="5606"/>
                    </a:lnTo>
                    <a:lnTo>
                      <a:pt x="2682" y="5606"/>
                    </a:lnTo>
                    <a:lnTo>
                      <a:pt x="2624" y="5606"/>
                    </a:lnTo>
                    <a:lnTo>
                      <a:pt x="2164" y="5606"/>
                    </a:lnTo>
                    <a:lnTo>
                      <a:pt x="2123" y="5606"/>
                    </a:lnTo>
                    <a:lnTo>
                      <a:pt x="2064" y="5597"/>
                    </a:lnTo>
                    <a:lnTo>
                      <a:pt x="2006" y="5589"/>
                    </a:lnTo>
                    <a:lnTo>
                      <a:pt x="1939" y="5581"/>
                    </a:lnTo>
                    <a:lnTo>
                      <a:pt x="1855" y="5572"/>
                    </a:lnTo>
                    <a:lnTo>
                      <a:pt x="1780" y="5556"/>
                    </a:lnTo>
                    <a:lnTo>
                      <a:pt x="1688" y="5539"/>
                    </a:lnTo>
                    <a:lnTo>
                      <a:pt x="1646" y="5531"/>
                    </a:lnTo>
                    <a:lnTo>
                      <a:pt x="1596" y="5522"/>
                    </a:lnTo>
                    <a:lnTo>
                      <a:pt x="1546" y="5514"/>
                    </a:lnTo>
                    <a:lnTo>
                      <a:pt x="1504" y="5497"/>
                    </a:lnTo>
                    <a:lnTo>
                      <a:pt x="1454" y="5489"/>
                    </a:lnTo>
                    <a:lnTo>
                      <a:pt x="1404" y="5480"/>
                    </a:lnTo>
                    <a:lnTo>
                      <a:pt x="1346" y="5464"/>
                    </a:lnTo>
                    <a:lnTo>
                      <a:pt x="1296" y="5455"/>
                    </a:lnTo>
                    <a:lnTo>
                      <a:pt x="1245" y="5439"/>
                    </a:lnTo>
                    <a:lnTo>
                      <a:pt x="1195" y="5430"/>
                    </a:lnTo>
                    <a:lnTo>
                      <a:pt x="1145" y="5414"/>
                    </a:lnTo>
                    <a:lnTo>
                      <a:pt x="1087" y="5397"/>
                    </a:lnTo>
                    <a:lnTo>
                      <a:pt x="1037" y="5380"/>
                    </a:lnTo>
                    <a:lnTo>
                      <a:pt x="986" y="5372"/>
                    </a:lnTo>
                    <a:lnTo>
                      <a:pt x="936" y="5355"/>
                    </a:lnTo>
                    <a:lnTo>
                      <a:pt x="878" y="5338"/>
                    </a:lnTo>
                    <a:lnTo>
                      <a:pt x="878" y="5338"/>
                    </a:lnTo>
                    <a:lnTo>
                      <a:pt x="836" y="5322"/>
                    </a:lnTo>
                    <a:lnTo>
                      <a:pt x="786" y="5305"/>
                    </a:lnTo>
                    <a:lnTo>
                      <a:pt x="736" y="5288"/>
                    </a:lnTo>
                    <a:lnTo>
                      <a:pt x="686" y="5263"/>
                    </a:lnTo>
                    <a:lnTo>
                      <a:pt x="636" y="5247"/>
                    </a:lnTo>
                    <a:lnTo>
                      <a:pt x="594" y="5230"/>
                    </a:lnTo>
                    <a:lnTo>
                      <a:pt x="544" y="5205"/>
                    </a:lnTo>
                    <a:lnTo>
                      <a:pt x="502" y="5180"/>
                    </a:lnTo>
                    <a:lnTo>
                      <a:pt x="452" y="5163"/>
                    </a:lnTo>
                    <a:lnTo>
                      <a:pt x="435" y="5146"/>
                    </a:lnTo>
                    <a:lnTo>
                      <a:pt x="410" y="5138"/>
                    </a:lnTo>
                    <a:lnTo>
                      <a:pt x="393" y="5121"/>
                    </a:lnTo>
                    <a:lnTo>
                      <a:pt x="368" y="5113"/>
                    </a:lnTo>
                    <a:lnTo>
                      <a:pt x="352" y="5096"/>
                    </a:lnTo>
                    <a:lnTo>
                      <a:pt x="326" y="5088"/>
                    </a:lnTo>
                    <a:lnTo>
                      <a:pt x="310" y="5071"/>
                    </a:lnTo>
                    <a:lnTo>
                      <a:pt x="293" y="5054"/>
                    </a:lnTo>
                    <a:lnTo>
                      <a:pt x="268" y="5046"/>
                    </a:lnTo>
                    <a:lnTo>
                      <a:pt x="251" y="5029"/>
                    </a:lnTo>
                    <a:lnTo>
                      <a:pt x="235" y="5013"/>
                    </a:lnTo>
                    <a:lnTo>
                      <a:pt x="218" y="5004"/>
                    </a:lnTo>
                    <a:lnTo>
                      <a:pt x="201" y="4988"/>
                    </a:lnTo>
                    <a:lnTo>
                      <a:pt x="184" y="4971"/>
                    </a:lnTo>
                    <a:lnTo>
                      <a:pt x="168" y="4954"/>
                    </a:lnTo>
                    <a:lnTo>
                      <a:pt x="151" y="4937"/>
                    </a:lnTo>
                    <a:lnTo>
                      <a:pt x="134" y="4921"/>
                    </a:lnTo>
                    <a:lnTo>
                      <a:pt x="118" y="4904"/>
                    </a:lnTo>
                    <a:lnTo>
                      <a:pt x="101" y="4887"/>
                    </a:lnTo>
                    <a:lnTo>
                      <a:pt x="93" y="4871"/>
                    </a:lnTo>
                    <a:lnTo>
                      <a:pt x="76" y="4854"/>
                    </a:lnTo>
                    <a:lnTo>
                      <a:pt x="67" y="4837"/>
                    </a:lnTo>
                    <a:lnTo>
                      <a:pt x="51" y="4812"/>
                    </a:lnTo>
                    <a:lnTo>
                      <a:pt x="42" y="4795"/>
                    </a:lnTo>
                    <a:lnTo>
                      <a:pt x="34" y="4770"/>
                    </a:lnTo>
                    <a:lnTo>
                      <a:pt x="26" y="4754"/>
                    </a:lnTo>
                    <a:lnTo>
                      <a:pt x="17" y="4729"/>
                    </a:lnTo>
                    <a:lnTo>
                      <a:pt x="9" y="4712"/>
                    </a:lnTo>
                    <a:lnTo>
                      <a:pt x="1" y="4687"/>
                    </a:lnTo>
                    <a:lnTo>
                      <a:pt x="1" y="4662"/>
                    </a:lnTo>
                    <a:lnTo>
                      <a:pt x="1" y="4637"/>
                    </a:lnTo>
                    <a:lnTo>
                      <a:pt x="1" y="4612"/>
                    </a:lnTo>
                    <a:lnTo>
                      <a:pt x="1" y="4545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9" y="4470"/>
                    </a:lnTo>
                    <a:lnTo>
                      <a:pt x="17" y="4445"/>
                    </a:lnTo>
                    <a:lnTo>
                      <a:pt x="26" y="4420"/>
                    </a:lnTo>
                    <a:lnTo>
                      <a:pt x="34" y="4403"/>
                    </a:lnTo>
                    <a:lnTo>
                      <a:pt x="42" y="4378"/>
                    </a:lnTo>
                    <a:lnTo>
                      <a:pt x="51" y="4353"/>
                    </a:lnTo>
                    <a:lnTo>
                      <a:pt x="67" y="4336"/>
                    </a:lnTo>
                    <a:lnTo>
                      <a:pt x="76" y="4311"/>
                    </a:lnTo>
                    <a:lnTo>
                      <a:pt x="93" y="4286"/>
                    </a:lnTo>
                    <a:lnTo>
                      <a:pt x="109" y="4269"/>
                    </a:lnTo>
                    <a:lnTo>
                      <a:pt x="126" y="4244"/>
                    </a:lnTo>
                    <a:lnTo>
                      <a:pt x="143" y="4219"/>
                    </a:lnTo>
                    <a:lnTo>
                      <a:pt x="159" y="4202"/>
                    </a:lnTo>
                    <a:lnTo>
                      <a:pt x="184" y="4177"/>
                    </a:lnTo>
                    <a:lnTo>
                      <a:pt x="201" y="4161"/>
                    </a:lnTo>
                    <a:lnTo>
                      <a:pt x="218" y="4144"/>
                    </a:lnTo>
                    <a:lnTo>
                      <a:pt x="243" y="4119"/>
                    </a:lnTo>
                    <a:lnTo>
                      <a:pt x="260" y="4102"/>
                    </a:lnTo>
                    <a:lnTo>
                      <a:pt x="285" y="4085"/>
                    </a:lnTo>
                    <a:lnTo>
                      <a:pt x="301" y="4060"/>
                    </a:lnTo>
                    <a:lnTo>
                      <a:pt x="326" y="4044"/>
                    </a:lnTo>
                    <a:lnTo>
                      <a:pt x="343" y="4027"/>
                    </a:lnTo>
                    <a:lnTo>
                      <a:pt x="368" y="4010"/>
                    </a:lnTo>
                    <a:lnTo>
                      <a:pt x="393" y="3993"/>
                    </a:lnTo>
                    <a:lnTo>
                      <a:pt x="410" y="3977"/>
                    </a:lnTo>
                    <a:lnTo>
                      <a:pt x="435" y="3960"/>
                    </a:lnTo>
                    <a:lnTo>
                      <a:pt x="460" y="3943"/>
                    </a:lnTo>
                    <a:lnTo>
                      <a:pt x="485" y="3935"/>
                    </a:lnTo>
                    <a:lnTo>
                      <a:pt x="510" y="3918"/>
                    </a:lnTo>
                    <a:lnTo>
                      <a:pt x="535" y="3902"/>
                    </a:lnTo>
                    <a:lnTo>
                      <a:pt x="560" y="3885"/>
                    </a:lnTo>
                    <a:lnTo>
                      <a:pt x="585" y="3877"/>
                    </a:lnTo>
                    <a:lnTo>
                      <a:pt x="610" y="3860"/>
                    </a:lnTo>
                    <a:lnTo>
                      <a:pt x="636" y="3851"/>
                    </a:lnTo>
                    <a:lnTo>
                      <a:pt x="661" y="3835"/>
                    </a:lnTo>
                    <a:lnTo>
                      <a:pt x="686" y="3826"/>
                    </a:lnTo>
                    <a:lnTo>
                      <a:pt x="711" y="3810"/>
                    </a:lnTo>
                    <a:lnTo>
                      <a:pt x="744" y="3801"/>
                    </a:lnTo>
                    <a:lnTo>
                      <a:pt x="769" y="3785"/>
                    </a:lnTo>
                    <a:lnTo>
                      <a:pt x="794" y="3776"/>
                    </a:lnTo>
                    <a:lnTo>
                      <a:pt x="819" y="3768"/>
                    </a:lnTo>
                    <a:lnTo>
                      <a:pt x="853" y="3751"/>
                    </a:lnTo>
                    <a:lnTo>
                      <a:pt x="878" y="3743"/>
                    </a:lnTo>
                    <a:lnTo>
                      <a:pt x="903" y="3735"/>
                    </a:lnTo>
                    <a:lnTo>
                      <a:pt x="936" y="3726"/>
                    </a:lnTo>
                    <a:lnTo>
                      <a:pt x="961" y="3718"/>
                    </a:lnTo>
                    <a:lnTo>
                      <a:pt x="995" y="3701"/>
                    </a:lnTo>
                    <a:lnTo>
                      <a:pt x="1003" y="3701"/>
                    </a:lnTo>
                    <a:lnTo>
                      <a:pt x="1045" y="3693"/>
                    </a:lnTo>
                    <a:lnTo>
                      <a:pt x="1112" y="3676"/>
                    </a:lnTo>
                    <a:lnTo>
                      <a:pt x="1170" y="3659"/>
                    </a:lnTo>
                    <a:lnTo>
                      <a:pt x="1229" y="3643"/>
                    </a:lnTo>
                    <a:lnTo>
                      <a:pt x="1287" y="3626"/>
                    </a:lnTo>
                    <a:lnTo>
                      <a:pt x="1346" y="3609"/>
                    </a:lnTo>
                    <a:lnTo>
                      <a:pt x="1412" y="3601"/>
                    </a:lnTo>
                    <a:lnTo>
                      <a:pt x="1471" y="3584"/>
                    </a:lnTo>
                    <a:lnTo>
                      <a:pt x="1538" y="3576"/>
                    </a:lnTo>
                    <a:lnTo>
                      <a:pt x="1596" y="3567"/>
                    </a:lnTo>
                    <a:lnTo>
                      <a:pt x="1663" y="3559"/>
                    </a:lnTo>
                    <a:lnTo>
                      <a:pt x="1722" y="3542"/>
                    </a:lnTo>
                    <a:lnTo>
                      <a:pt x="1788" y="3534"/>
                    </a:lnTo>
                    <a:lnTo>
                      <a:pt x="1847" y="3526"/>
                    </a:lnTo>
                    <a:lnTo>
                      <a:pt x="1914" y="3526"/>
                    </a:lnTo>
                    <a:lnTo>
                      <a:pt x="1981" y="3517"/>
                    </a:lnTo>
                    <a:lnTo>
                      <a:pt x="2039" y="3509"/>
                    </a:lnTo>
                    <a:lnTo>
                      <a:pt x="2106" y="3501"/>
                    </a:lnTo>
                    <a:lnTo>
                      <a:pt x="2164" y="3492"/>
                    </a:lnTo>
                    <a:lnTo>
                      <a:pt x="2231" y="3492"/>
                    </a:lnTo>
                    <a:lnTo>
                      <a:pt x="2290" y="3484"/>
                    </a:lnTo>
                    <a:lnTo>
                      <a:pt x="2356" y="3484"/>
                    </a:lnTo>
                    <a:lnTo>
                      <a:pt x="2415" y="3484"/>
                    </a:lnTo>
                    <a:lnTo>
                      <a:pt x="2540" y="3476"/>
                    </a:lnTo>
                    <a:lnTo>
                      <a:pt x="2657" y="3459"/>
                    </a:lnTo>
                    <a:lnTo>
                      <a:pt x="2774" y="3450"/>
                    </a:lnTo>
                    <a:lnTo>
                      <a:pt x="3000" y="3442"/>
                    </a:lnTo>
                    <a:lnTo>
                      <a:pt x="3108" y="3434"/>
                    </a:lnTo>
                    <a:lnTo>
                      <a:pt x="3142" y="3434"/>
                    </a:lnTo>
                    <a:lnTo>
                      <a:pt x="3209" y="3434"/>
                    </a:lnTo>
                    <a:lnTo>
                      <a:pt x="3317" y="3434"/>
                    </a:lnTo>
                    <a:lnTo>
                      <a:pt x="3409" y="3425"/>
                    </a:lnTo>
                    <a:lnTo>
                      <a:pt x="3459" y="3425"/>
                    </a:lnTo>
                    <a:lnTo>
                      <a:pt x="3501" y="3425"/>
                    </a:lnTo>
                    <a:lnTo>
                      <a:pt x="3543" y="3425"/>
                    </a:lnTo>
                    <a:lnTo>
                      <a:pt x="3585" y="3425"/>
                    </a:lnTo>
                    <a:lnTo>
                      <a:pt x="3610" y="3425"/>
                    </a:lnTo>
                    <a:lnTo>
                      <a:pt x="3635" y="3425"/>
                    </a:lnTo>
                    <a:lnTo>
                      <a:pt x="3693" y="3425"/>
                    </a:lnTo>
                    <a:lnTo>
                      <a:pt x="3827" y="3417"/>
                    </a:lnTo>
                    <a:lnTo>
                      <a:pt x="3902" y="3417"/>
                    </a:lnTo>
                    <a:lnTo>
                      <a:pt x="3986" y="3409"/>
                    </a:lnTo>
                    <a:lnTo>
                      <a:pt x="4019" y="3409"/>
                    </a:lnTo>
                    <a:lnTo>
                      <a:pt x="4061" y="3409"/>
                    </a:lnTo>
                    <a:lnTo>
                      <a:pt x="4102" y="3409"/>
                    </a:lnTo>
                    <a:lnTo>
                      <a:pt x="4144" y="3409"/>
                    </a:lnTo>
                    <a:lnTo>
                      <a:pt x="4186" y="3409"/>
                    </a:lnTo>
                    <a:lnTo>
                      <a:pt x="4228" y="3409"/>
                    </a:lnTo>
                    <a:lnTo>
                      <a:pt x="4270" y="3409"/>
                    </a:lnTo>
                    <a:lnTo>
                      <a:pt x="4303" y="3400"/>
                    </a:lnTo>
                    <a:lnTo>
                      <a:pt x="4345" y="3392"/>
                    </a:lnTo>
                    <a:lnTo>
                      <a:pt x="4378" y="3384"/>
                    </a:lnTo>
                    <a:lnTo>
                      <a:pt x="4412" y="3384"/>
                    </a:lnTo>
                    <a:lnTo>
                      <a:pt x="4445" y="3375"/>
                    </a:lnTo>
                    <a:lnTo>
                      <a:pt x="4445" y="3375"/>
                    </a:lnTo>
                    <a:lnTo>
                      <a:pt x="4462" y="3375"/>
                    </a:lnTo>
                    <a:lnTo>
                      <a:pt x="4478" y="3375"/>
                    </a:lnTo>
                    <a:lnTo>
                      <a:pt x="4478" y="3375"/>
                    </a:lnTo>
                    <a:lnTo>
                      <a:pt x="4495" y="3375"/>
                    </a:lnTo>
                    <a:lnTo>
                      <a:pt x="4512" y="3375"/>
                    </a:lnTo>
                    <a:lnTo>
                      <a:pt x="4512" y="3375"/>
                    </a:lnTo>
                    <a:lnTo>
                      <a:pt x="4529" y="3375"/>
                    </a:lnTo>
                    <a:lnTo>
                      <a:pt x="4537" y="3367"/>
                    </a:lnTo>
                    <a:lnTo>
                      <a:pt x="4545" y="3367"/>
                    </a:lnTo>
                    <a:lnTo>
                      <a:pt x="4520" y="3359"/>
                    </a:lnTo>
                    <a:lnTo>
                      <a:pt x="4487" y="3350"/>
                    </a:lnTo>
                    <a:lnTo>
                      <a:pt x="4412" y="3325"/>
                    </a:lnTo>
                    <a:lnTo>
                      <a:pt x="4378" y="3317"/>
                    </a:lnTo>
                    <a:lnTo>
                      <a:pt x="4361" y="3308"/>
                    </a:lnTo>
                    <a:lnTo>
                      <a:pt x="4336" y="3300"/>
                    </a:lnTo>
                    <a:lnTo>
                      <a:pt x="4320" y="3292"/>
                    </a:lnTo>
                    <a:lnTo>
                      <a:pt x="4303" y="3292"/>
                    </a:lnTo>
                    <a:lnTo>
                      <a:pt x="4286" y="3283"/>
                    </a:lnTo>
                    <a:lnTo>
                      <a:pt x="4270" y="3275"/>
                    </a:lnTo>
                    <a:lnTo>
                      <a:pt x="4169" y="3217"/>
                    </a:lnTo>
                    <a:lnTo>
                      <a:pt x="4061" y="3166"/>
                    </a:lnTo>
                    <a:lnTo>
                      <a:pt x="3852" y="3058"/>
                    </a:lnTo>
                    <a:lnTo>
                      <a:pt x="3843" y="3058"/>
                    </a:lnTo>
                    <a:lnTo>
                      <a:pt x="3743" y="2999"/>
                    </a:lnTo>
                    <a:lnTo>
                      <a:pt x="3635" y="2941"/>
                    </a:lnTo>
                    <a:lnTo>
                      <a:pt x="3534" y="2882"/>
                    </a:lnTo>
                    <a:lnTo>
                      <a:pt x="3426" y="2824"/>
                    </a:lnTo>
                    <a:lnTo>
                      <a:pt x="3367" y="2790"/>
                    </a:lnTo>
                    <a:lnTo>
                      <a:pt x="3309" y="2749"/>
                    </a:lnTo>
                    <a:lnTo>
                      <a:pt x="3242" y="2707"/>
                    </a:lnTo>
                    <a:lnTo>
                      <a:pt x="3167" y="2665"/>
                    </a:lnTo>
                    <a:lnTo>
                      <a:pt x="3100" y="2623"/>
                    </a:lnTo>
                    <a:lnTo>
                      <a:pt x="3058" y="2598"/>
                    </a:lnTo>
                    <a:lnTo>
                      <a:pt x="3025" y="2573"/>
                    </a:lnTo>
                    <a:lnTo>
                      <a:pt x="2983" y="2540"/>
                    </a:lnTo>
                    <a:lnTo>
                      <a:pt x="2941" y="2515"/>
                    </a:lnTo>
                    <a:lnTo>
                      <a:pt x="2899" y="2490"/>
                    </a:lnTo>
                    <a:lnTo>
                      <a:pt x="2866" y="2465"/>
                    </a:lnTo>
                    <a:lnTo>
                      <a:pt x="2824" y="2431"/>
                    </a:lnTo>
                    <a:lnTo>
                      <a:pt x="2783" y="2406"/>
                    </a:lnTo>
                    <a:lnTo>
                      <a:pt x="2741" y="2373"/>
                    </a:lnTo>
                    <a:lnTo>
                      <a:pt x="2699" y="2339"/>
                    </a:lnTo>
                    <a:lnTo>
                      <a:pt x="2657" y="2314"/>
                    </a:lnTo>
                    <a:lnTo>
                      <a:pt x="2624" y="2281"/>
                    </a:lnTo>
                    <a:lnTo>
                      <a:pt x="2582" y="2247"/>
                    </a:lnTo>
                    <a:lnTo>
                      <a:pt x="2540" y="2214"/>
                    </a:lnTo>
                    <a:lnTo>
                      <a:pt x="2498" y="2181"/>
                    </a:lnTo>
                    <a:lnTo>
                      <a:pt x="2457" y="2147"/>
                    </a:lnTo>
                    <a:lnTo>
                      <a:pt x="2415" y="2105"/>
                    </a:lnTo>
                    <a:lnTo>
                      <a:pt x="2373" y="2072"/>
                    </a:lnTo>
                    <a:lnTo>
                      <a:pt x="2340" y="2039"/>
                    </a:lnTo>
                    <a:lnTo>
                      <a:pt x="2298" y="2005"/>
                    </a:lnTo>
                    <a:lnTo>
                      <a:pt x="2256" y="1963"/>
                    </a:lnTo>
                    <a:lnTo>
                      <a:pt x="2223" y="1930"/>
                    </a:lnTo>
                    <a:lnTo>
                      <a:pt x="2181" y="1888"/>
                    </a:lnTo>
                    <a:lnTo>
                      <a:pt x="2148" y="1846"/>
                    </a:lnTo>
                    <a:lnTo>
                      <a:pt x="2106" y="1813"/>
                    </a:lnTo>
                    <a:lnTo>
                      <a:pt x="2072" y="1771"/>
                    </a:lnTo>
                    <a:lnTo>
                      <a:pt x="2072" y="1771"/>
                    </a:lnTo>
                    <a:lnTo>
                      <a:pt x="2039" y="1738"/>
                    </a:lnTo>
                    <a:lnTo>
                      <a:pt x="2006" y="1696"/>
                    </a:lnTo>
                    <a:lnTo>
                      <a:pt x="1981" y="1654"/>
                    </a:lnTo>
                    <a:lnTo>
                      <a:pt x="1947" y="1613"/>
                    </a:lnTo>
                    <a:lnTo>
                      <a:pt x="1914" y="1571"/>
                    </a:lnTo>
                    <a:lnTo>
                      <a:pt x="1897" y="1546"/>
                    </a:lnTo>
                    <a:lnTo>
                      <a:pt x="1889" y="1521"/>
                    </a:lnTo>
                    <a:lnTo>
                      <a:pt x="1872" y="1504"/>
                    </a:lnTo>
                    <a:lnTo>
                      <a:pt x="1855" y="1479"/>
                    </a:lnTo>
                    <a:lnTo>
                      <a:pt x="1847" y="1462"/>
                    </a:lnTo>
                    <a:lnTo>
                      <a:pt x="1830" y="1437"/>
                    </a:lnTo>
                    <a:lnTo>
                      <a:pt x="1813" y="1412"/>
                    </a:lnTo>
                    <a:lnTo>
                      <a:pt x="1805" y="1395"/>
                    </a:lnTo>
                    <a:lnTo>
                      <a:pt x="1788" y="1370"/>
                    </a:lnTo>
                    <a:lnTo>
                      <a:pt x="1780" y="1345"/>
                    </a:lnTo>
                    <a:lnTo>
                      <a:pt x="1772" y="1329"/>
                    </a:lnTo>
                    <a:lnTo>
                      <a:pt x="1755" y="1303"/>
                    </a:lnTo>
                    <a:lnTo>
                      <a:pt x="1747" y="1278"/>
                    </a:lnTo>
                    <a:lnTo>
                      <a:pt x="1738" y="1253"/>
                    </a:lnTo>
                    <a:lnTo>
                      <a:pt x="1722" y="1237"/>
                    </a:lnTo>
                    <a:lnTo>
                      <a:pt x="1713" y="1212"/>
                    </a:lnTo>
                    <a:lnTo>
                      <a:pt x="1705" y="1187"/>
                    </a:lnTo>
                    <a:lnTo>
                      <a:pt x="1697" y="1161"/>
                    </a:lnTo>
                    <a:lnTo>
                      <a:pt x="1688" y="1136"/>
                    </a:lnTo>
                    <a:lnTo>
                      <a:pt x="1680" y="1120"/>
                    </a:lnTo>
                    <a:lnTo>
                      <a:pt x="1671" y="1095"/>
                    </a:lnTo>
                    <a:lnTo>
                      <a:pt x="1663" y="1070"/>
                    </a:lnTo>
                    <a:lnTo>
                      <a:pt x="1663" y="1045"/>
                    </a:lnTo>
                    <a:lnTo>
                      <a:pt x="1655" y="1019"/>
                    </a:lnTo>
                    <a:lnTo>
                      <a:pt x="1646" y="994"/>
                    </a:lnTo>
                    <a:lnTo>
                      <a:pt x="1646" y="969"/>
                    </a:lnTo>
                    <a:lnTo>
                      <a:pt x="1646" y="944"/>
                    </a:lnTo>
                    <a:lnTo>
                      <a:pt x="1646" y="919"/>
                    </a:lnTo>
                    <a:lnTo>
                      <a:pt x="1646" y="894"/>
                    </a:lnTo>
                    <a:lnTo>
                      <a:pt x="1646" y="869"/>
                    </a:lnTo>
                    <a:lnTo>
                      <a:pt x="1646" y="844"/>
                    </a:lnTo>
                    <a:lnTo>
                      <a:pt x="1646" y="719"/>
                    </a:lnTo>
                    <a:lnTo>
                      <a:pt x="1646" y="694"/>
                    </a:lnTo>
                    <a:lnTo>
                      <a:pt x="1646" y="669"/>
                    </a:lnTo>
                    <a:lnTo>
                      <a:pt x="1646" y="644"/>
                    </a:lnTo>
                    <a:lnTo>
                      <a:pt x="1646" y="618"/>
                    </a:lnTo>
                    <a:lnTo>
                      <a:pt x="1646" y="593"/>
                    </a:lnTo>
                    <a:lnTo>
                      <a:pt x="1655" y="568"/>
                    </a:lnTo>
                    <a:lnTo>
                      <a:pt x="1663" y="543"/>
                    </a:lnTo>
                    <a:lnTo>
                      <a:pt x="1671" y="518"/>
                    </a:lnTo>
                    <a:lnTo>
                      <a:pt x="1680" y="493"/>
                    </a:lnTo>
                    <a:lnTo>
                      <a:pt x="1688" y="468"/>
                    </a:lnTo>
                    <a:lnTo>
                      <a:pt x="1697" y="435"/>
                    </a:lnTo>
                    <a:lnTo>
                      <a:pt x="1705" y="410"/>
                    </a:lnTo>
                    <a:lnTo>
                      <a:pt x="1722" y="385"/>
                    </a:lnTo>
                    <a:lnTo>
                      <a:pt x="1730" y="368"/>
                    </a:lnTo>
                    <a:lnTo>
                      <a:pt x="1747" y="343"/>
                    </a:lnTo>
                    <a:lnTo>
                      <a:pt x="1763" y="318"/>
                    </a:lnTo>
                    <a:lnTo>
                      <a:pt x="1780" y="301"/>
                    </a:lnTo>
                    <a:lnTo>
                      <a:pt x="1797" y="276"/>
                    </a:lnTo>
                    <a:lnTo>
                      <a:pt x="1813" y="259"/>
                    </a:lnTo>
                    <a:lnTo>
                      <a:pt x="1830" y="234"/>
                    </a:lnTo>
                    <a:lnTo>
                      <a:pt x="1847" y="217"/>
                    </a:lnTo>
                    <a:lnTo>
                      <a:pt x="1872" y="201"/>
                    </a:lnTo>
                    <a:lnTo>
                      <a:pt x="1889" y="184"/>
                    </a:lnTo>
                    <a:lnTo>
                      <a:pt x="1905" y="176"/>
                    </a:lnTo>
                    <a:lnTo>
                      <a:pt x="1930" y="159"/>
                    </a:lnTo>
                    <a:lnTo>
                      <a:pt x="1947" y="151"/>
                    </a:lnTo>
                    <a:lnTo>
                      <a:pt x="1972" y="134"/>
                    </a:lnTo>
                    <a:lnTo>
                      <a:pt x="1997" y="126"/>
                    </a:lnTo>
                    <a:lnTo>
                      <a:pt x="2014" y="117"/>
                    </a:lnTo>
                    <a:lnTo>
                      <a:pt x="2039" y="109"/>
                    </a:lnTo>
                    <a:lnTo>
                      <a:pt x="2031" y="17"/>
                    </a:lnTo>
                    <a:lnTo>
                      <a:pt x="2056" y="9"/>
                    </a:lnTo>
                    <a:lnTo>
                      <a:pt x="2072" y="0"/>
                    </a:lnTo>
                    <a:lnTo>
                      <a:pt x="2097" y="0"/>
                    </a:lnTo>
                    <a:lnTo>
                      <a:pt x="2123" y="0"/>
                    </a:lnTo>
                    <a:lnTo>
                      <a:pt x="2139" y="0"/>
                    </a:lnTo>
                    <a:lnTo>
                      <a:pt x="2164" y="0"/>
                    </a:lnTo>
                    <a:lnTo>
                      <a:pt x="2189" y="0"/>
                    </a:lnTo>
                    <a:lnTo>
                      <a:pt x="2206" y="0"/>
                    </a:lnTo>
                    <a:lnTo>
                      <a:pt x="2365" y="0"/>
                    </a:lnTo>
                    <a:lnTo>
                      <a:pt x="2407" y="0"/>
                    </a:lnTo>
                    <a:lnTo>
                      <a:pt x="2448" y="0"/>
                    </a:lnTo>
                    <a:lnTo>
                      <a:pt x="2490" y="0"/>
                    </a:lnTo>
                    <a:lnTo>
                      <a:pt x="2532" y="9"/>
                    </a:lnTo>
                    <a:lnTo>
                      <a:pt x="2574" y="17"/>
                    </a:lnTo>
                    <a:lnTo>
                      <a:pt x="2615" y="17"/>
                    </a:lnTo>
                    <a:lnTo>
                      <a:pt x="2657" y="25"/>
                    </a:lnTo>
                    <a:lnTo>
                      <a:pt x="2691" y="34"/>
                    </a:lnTo>
                    <a:lnTo>
                      <a:pt x="2766" y="50"/>
                    </a:lnTo>
                    <a:lnTo>
                      <a:pt x="2833" y="67"/>
                    </a:lnTo>
                    <a:lnTo>
                      <a:pt x="2841" y="67"/>
                    </a:lnTo>
                    <a:lnTo>
                      <a:pt x="2891" y="75"/>
                    </a:lnTo>
                    <a:lnTo>
                      <a:pt x="2950" y="92"/>
                    </a:lnTo>
                    <a:lnTo>
                      <a:pt x="3000" y="109"/>
                    </a:lnTo>
                    <a:lnTo>
                      <a:pt x="3058" y="117"/>
                    </a:lnTo>
                    <a:lnTo>
                      <a:pt x="3108" y="134"/>
                    </a:lnTo>
                    <a:lnTo>
                      <a:pt x="3167" y="151"/>
                    </a:lnTo>
                    <a:lnTo>
                      <a:pt x="3217" y="159"/>
                    </a:lnTo>
                    <a:lnTo>
                      <a:pt x="3267" y="176"/>
                    </a:lnTo>
                    <a:lnTo>
                      <a:pt x="3326" y="192"/>
                    </a:lnTo>
                    <a:lnTo>
                      <a:pt x="3376" y="209"/>
                    </a:lnTo>
                    <a:lnTo>
                      <a:pt x="3426" y="226"/>
                    </a:lnTo>
                    <a:lnTo>
                      <a:pt x="3476" y="243"/>
                    </a:lnTo>
                    <a:lnTo>
                      <a:pt x="3526" y="259"/>
                    </a:lnTo>
                    <a:lnTo>
                      <a:pt x="3576" y="276"/>
                    </a:lnTo>
                    <a:lnTo>
                      <a:pt x="3626" y="293"/>
                    </a:lnTo>
                    <a:lnTo>
                      <a:pt x="3676" y="318"/>
                    </a:lnTo>
                    <a:lnTo>
                      <a:pt x="3727" y="334"/>
                    </a:lnTo>
                    <a:lnTo>
                      <a:pt x="3777" y="351"/>
                    </a:lnTo>
                    <a:lnTo>
                      <a:pt x="3827" y="368"/>
                    </a:lnTo>
                    <a:lnTo>
                      <a:pt x="3877" y="393"/>
                    </a:lnTo>
                    <a:lnTo>
                      <a:pt x="3927" y="410"/>
                    </a:lnTo>
                    <a:lnTo>
                      <a:pt x="3977" y="435"/>
                    </a:lnTo>
                    <a:lnTo>
                      <a:pt x="4019" y="451"/>
                    </a:lnTo>
                    <a:lnTo>
                      <a:pt x="4069" y="476"/>
                    </a:lnTo>
                    <a:lnTo>
                      <a:pt x="4119" y="493"/>
                    </a:lnTo>
                    <a:lnTo>
                      <a:pt x="4169" y="518"/>
                    </a:lnTo>
                    <a:lnTo>
                      <a:pt x="4211" y="543"/>
                    </a:lnTo>
                    <a:lnTo>
                      <a:pt x="4261" y="560"/>
                    </a:lnTo>
                    <a:lnTo>
                      <a:pt x="4303" y="585"/>
                    </a:lnTo>
                    <a:lnTo>
                      <a:pt x="4353" y="610"/>
                    </a:lnTo>
                    <a:lnTo>
                      <a:pt x="4395" y="635"/>
                    </a:lnTo>
                    <a:lnTo>
                      <a:pt x="4445" y="660"/>
                    </a:lnTo>
                    <a:lnTo>
                      <a:pt x="4478" y="677"/>
                    </a:lnTo>
                    <a:lnTo>
                      <a:pt x="4495" y="685"/>
                    </a:lnTo>
                    <a:lnTo>
                      <a:pt x="4537" y="710"/>
                    </a:lnTo>
                    <a:lnTo>
                      <a:pt x="4587" y="735"/>
                    </a:lnTo>
                    <a:lnTo>
                      <a:pt x="4629" y="760"/>
                    </a:lnTo>
                    <a:lnTo>
                      <a:pt x="4671" y="786"/>
                    </a:lnTo>
                    <a:lnTo>
                      <a:pt x="4721" y="811"/>
                    </a:lnTo>
                    <a:lnTo>
                      <a:pt x="4762" y="836"/>
                    </a:lnTo>
                    <a:lnTo>
                      <a:pt x="4804" y="861"/>
                    </a:lnTo>
                    <a:lnTo>
                      <a:pt x="4854" y="886"/>
                    </a:lnTo>
                    <a:lnTo>
                      <a:pt x="4896" y="919"/>
                    </a:lnTo>
                    <a:lnTo>
                      <a:pt x="4938" y="944"/>
                    </a:lnTo>
                    <a:lnTo>
                      <a:pt x="4988" y="969"/>
                    </a:lnTo>
                    <a:lnTo>
                      <a:pt x="5030" y="1003"/>
                    </a:lnTo>
                    <a:lnTo>
                      <a:pt x="5072" y="1028"/>
                    </a:lnTo>
                    <a:lnTo>
                      <a:pt x="5113" y="1053"/>
                    </a:lnTo>
                    <a:lnTo>
                      <a:pt x="5205" y="1111"/>
                    </a:lnTo>
                    <a:lnTo>
                      <a:pt x="5289" y="1178"/>
                    </a:lnTo>
                    <a:lnTo>
                      <a:pt x="5372" y="1237"/>
                    </a:lnTo>
                    <a:lnTo>
                      <a:pt x="5464" y="1295"/>
                    </a:lnTo>
                    <a:lnTo>
                      <a:pt x="5548" y="1362"/>
                    </a:lnTo>
                    <a:lnTo>
                      <a:pt x="5631" y="1420"/>
                    </a:lnTo>
                    <a:lnTo>
                      <a:pt x="5723" y="1487"/>
                    </a:lnTo>
                    <a:lnTo>
                      <a:pt x="5807" y="1554"/>
                    </a:lnTo>
                    <a:lnTo>
                      <a:pt x="5874" y="1604"/>
                    </a:lnTo>
                    <a:lnTo>
                      <a:pt x="5890" y="1621"/>
                    </a:lnTo>
                    <a:lnTo>
                      <a:pt x="5932" y="1646"/>
                    </a:lnTo>
                    <a:lnTo>
                      <a:pt x="5957" y="1679"/>
                    </a:lnTo>
                    <a:lnTo>
                      <a:pt x="5999" y="1704"/>
                    </a:lnTo>
                    <a:lnTo>
                      <a:pt x="6032" y="1738"/>
                    </a:lnTo>
                    <a:lnTo>
                      <a:pt x="6091" y="1796"/>
                    </a:lnTo>
                    <a:lnTo>
                      <a:pt x="6158" y="1855"/>
                    </a:lnTo>
                    <a:lnTo>
                      <a:pt x="6224" y="1913"/>
                    </a:lnTo>
                    <a:lnTo>
                      <a:pt x="6291" y="1972"/>
                    </a:lnTo>
                    <a:lnTo>
                      <a:pt x="6350" y="2030"/>
                    </a:lnTo>
                    <a:lnTo>
                      <a:pt x="6417" y="2089"/>
                    </a:lnTo>
                    <a:lnTo>
                      <a:pt x="6475" y="2156"/>
                    </a:lnTo>
                    <a:lnTo>
                      <a:pt x="6542" y="2214"/>
                    </a:lnTo>
                    <a:lnTo>
                      <a:pt x="6600" y="2273"/>
                    </a:lnTo>
                    <a:lnTo>
                      <a:pt x="6659" y="2339"/>
                    </a:lnTo>
                    <a:lnTo>
                      <a:pt x="6784" y="2456"/>
                    </a:lnTo>
                    <a:lnTo>
                      <a:pt x="6901" y="2582"/>
                    </a:lnTo>
                    <a:lnTo>
                      <a:pt x="7018" y="2707"/>
                    </a:lnTo>
                    <a:lnTo>
                      <a:pt x="7085" y="2765"/>
                    </a:lnTo>
                    <a:lnTo>
                      <a:pt x="7143" y="2824"/>
                    </a:lnTo>
                    <a:lnTo>
                      <a:pt x="7202" y="2891"/>
                    </a:lnTo>
                    <a:lnTo>
                      <a:pt x="7260" y="2949"/>
                    </a:lnTo>
                    <a:lnTo>
                      <a:pt x="7319" y="3008"/>
                    </a:lnTo>
                    <a:lnTo>
                      <a:pt x="7386" y="3066"/>
                    </a:lnTo>
                    <a:lnTo>
                      <a:pt x="7444" y="3125"/>
                    </a:lnTo>
                    <a:lnTo>
                      <a:pt x="7511" y="3183"/>
                    </a:lnTo>
                    <a:lnTo>
                      <a:pt x="7569" y="3242"/>
                    </a:lnTo>
                    <a:lnTo>
                      <a:pt x="7636" y="3300"/>
                    </a:lnTo>
                    <a:lnTo>
                      <a:pt x="7695" y="3350"/>
                    </a:lnTo>
                    <a:lnTo>
                      <a:pt x="7762" y="3409"/>
                    </a:lnTo>
                    <a:lnTo>
                      <a:pt x="7795" y="3434"/>
                    </a:lnTo>
                    <a:lnTo>
                      <a:pt x="7828" y="3459"/>
                    </a:lnTo>
                    <a:lnTo>
                      <a:pt x="7862" y="3484"/>
                    </a:lnTo>
                    <a:lnTo>
                      <a:pt x="7895" y="3517"/>
                    </a:lnTo>
                    <a:lnTo>
                      <a:pt x="7904" y="3609"/>
                    </a:lnTo>
                    <a:lnTo>
                      <a:pt x="7812" y="3618"/>
                    </a:lnTo>
                    <a:lnTo>
                      <a:pt x="7778" y="3592"/>
                    </a:lnTo>
                    <a:lnTo>
                      <a:pt x="7745" y="3567"/>
                    </a:lnTo>
                    <a:lnTo>
                      <a:pt x="7711" y="3542"/>
                    </a:lnTo>
                    <a:lnTo>
                      <a:pt x="7678" y="3517"/>
                    </a:lnTo>
                    <a:lnTo>
                      <a:pt x="7603" y="3467"/>
                    </a:lnTo>
                    <a:lnTo>
                      <a:pt x="7536" y="3417"/>
                    </a:lnTo>
                    <a:lnTo>
                      <a:pt x="7469" y="3359"/>
                    </a:lnTo>
                    <a:lnTo>
                      <a:pt x="7402" y="3308"/>
                    </a:lnTo>
                    <a:lnTo>
                      <a:pt x="7335" y="3250"/>
                    </a:lnTo>
                    <a:lnTo>
                      <a:pt x="7269" y="3200"/>
                    </a:lnTo>
                    <a:lnTo>
                      <a:pt x="7202" y="3141"/>
                    </a:lnTo>
                    <a:lnTo>
                      <a:pt x="7143" y="3083"/>
                    </a:lnTo>
                    <a:lnTo>
                      <a:pt x="7077" y="3024"/>
                    </a:lnTo>
                    <a:lnTo>
                      <a:pt x="7010" y="2966"/>
                    </a:lnTo>
                    <a:lnTo>
                      <a:pt x="6943" y="2916"/>
                    </a:lnTo>
                    <a:lnTo>
                      <a:pt x="6884" y="2857"/>
                    </a:lnTo>
                    <a:lnTo>
                      <a:pt x="6759" y="2740"/>
                    </a:lnTo>
                    <a:lnTo>
                      <a:pt x="6625" y="2615"/>
                    </a:lnTo>
                    <a:lnTo>
                      <a:pt x="6492" y="2498"/>
                    </a:lnTo>
                    <a:lnTo>
                      <a:pt x="6433" y="2440"/>
                    </a:lnTo>
                    <a:lnTo>
                      <a:pt x="6366" y="2390"/>
                    </a:lnTo>
                    <a:lnTo>
                      <a:pt x="6300" y="2331"/>
                    </a:lnTo>
                    <a:lnTo>
                      <a:pt x="6241" y="2273"/>
                    </a:lnTo>
                    <a:lnTo>
                      <a:pt x="6174" y="2222"/>
                    </a:lnTo>
                    <a:lnTo>
                      <a:pt x="6107" y="2164"/>
                    </a:lnTo>
                    <a:lnTo>
                      <a:pt x="6041" y="2114"/>
                    </a:lnTo>
                    <a:lnTo>
                      <a:pt x="5974" y="2064"/>
                    </a:lnTo>
                    <a:lnTo>
                      <a:pt x="5907" y="2014"/>
                    </a:lnTo>
                    <a:lnTo>
                      <a:pt x="5840" y="1963"/>
                    </a:lnTo>
                    <a:lnTo>
                      <a:pt x="5807" y="1938"/>
                    </a:lnTo>
                    <a:lnTo>
                      <a:pt x="5773" y="1913"/>
                    </a:lnTo>
                    <a:lnTo>
                      <a:pt x="5740" y="1888"/>
                    </a:lnTo>
                    <a:lnTo>
                      <a:pt x="5706" y="1863"/>
                    </a:lnTo>
                    <a:lnTo>
                      <a:pt x="5690" y="1846"/>
                    </a:lnTo>
                    <a:lnTo>
                      <a:pt x="5615" y="1796"/>
                    </a:lnTo>
                    <a:lnTo>
                      <a:pt x="5531" y="1738"/>
                    </a:lnTo>
                    <a:lnTo>
                      <a:pt x="5447" y="1671"/>
                    </a:lnTo>
                    <a:lnTo>
                      <a:pt x="5356" y="1613"/>
                    </a:lnTo>
                    <a:lnTo>
                      <a:pt x="5272" y="1554"/>
                    </a:lnTo>
                    <a:lnTo>
                      <a:pt x="5188" y="1496"/>
                    </a:lnTo>
                    <a:lnTo>
                      <a:pt x="5105" y="1445"/>
                    </a:lnTo>
                    <a:lnTo>
                      <a:pt x="5013" y="1387"/>
                    </a:lnTo>
                    <a:lnTo>
                      <a:pt x="4930" y="1329"/>
                    </a:lnTo>
                    <a:lnTo>
                      <a:pt x="4888" y="1303"/>
                    </a:lnTo>
                    <a:lnTo>
                      <a:pt x="4846" y="1278"/>
                    </a:lnTo>
                    <a:lnTo>
                      <a:pt x="4804" y="1253"/>
                    </a:lnTo>
                    <a:lnTo>
                      <a:pt x="4762" y="1228"/>
                    </a:lnTo>
                    <a:lnTo>
                      <a:pt x="4712" y="1203"/>
                    </a:lnTo>
                    <a:lnTo>
                      <a:pt x="4671" y="1178"/>
                    </a:lnTo>
                    <a:lnTo>
                      <a:pt x="4629" y="1153"/>
                    </a:lnTo>
                    <a:lnTo>
                      <a:pt x="4587" y="1128"/>
                    </a:lnTo>
                    <a:lnTo>
                      <a:pt x="4545" y="1103"/>
                    </a:lnTo>
                    <a:lnTo>
                      <a:pt x="4495" y="1078"/>
                    </a:lnTo>
                    <a:lnTo>
                      <a:pt x="4453" y="1053"/>
                    </a:lnTo>
                    <a:lnTo>
                      <a:pt x="4412" y="1036"/>
                    </a:lnTo>
                    <a:lnTo>
                      <a:pt x="4370" y="1011"/>
                    </a:lnTo>
                    <a:lnTo>
                      <a:pt x="4320" y="986"/>
                    </a:lnTo>
                    <a:lnTo>
                      <a:pt x="4311" y="986"/>
                    </a:lnTo>
                    <a:lnTo>
                      <a:pt x="4278" y="969"/>
                    </a:lnTo>
                    <a:lnTo>
                      <a:pt x="4236" y="944"/>
                    </a:lnTo>
                    <a:lnTo>
                      <a:pt x="4194" y="928"/>
                    </a:lnTo>
                    <a:lnTo>
                      <a:pt x="4144" y="902"/>
                    </a:lnTo>
                    <a:lnTo>
                      <a:pt x="4102" y="886"/>
                    </a:lnTo>
                    <a:lnTo>
                      <a:pt x="4061" y="861"/>
                    </a:lnTo>
                    <a:lnTo>
                      <a:pt x="4011" y="844"/>
                    </a:lnTo>
                    <a:lnTo>
                      <a:pt x="3969" y="819"/>
                    </a:lnTo>
                    <a:lnTo>
                      <a:pt x="3919" y="802"/>
                    </a:lnTo>
                    <a:lnTo>
                      <a:pt x="3877" y="786"/>
                    </a:lnTo>
                    <a:lnTo>
                      <a:pt x="3827" y="760"/>
                    </a:lnTo>
                    <a:lnTo>
                      <a:pt x="3785" y="744"/>
                    </a:lnTo>
                    <a:lnTo>
                      <a:pt x="3735" y="727"/>
                    </a:lnTo>
                    <a:lnTo>
                      <a:pt x="3693" y="710"/>
                    </a:lnTo>
                    <a:lnTo>
                      <a:pt x="3643" y="694"/>
                    </a:lnTo>
                    <a:lnTo>
                      <a:pt x="3601" y="677"/>
                    </a:lnTo>
                    <a:lnTo>
                      <a:pt x="3551" y="660"/>
                    </a:lnTo>
                    <a:lnTo>
                      <a:pt x="3501" y="644"/>
                    </a:lnTo>
                    <a:lnTo>
                      <a:pt x="3459" y="627"/>
                    </a:lnTo>
                    <a:lnTo>
                      <a:pt x="3409" y="610"/>
                    </a:lnTo>
                    <a:lnTo>
                      <a:pt x="3359" y="593"/>
                    </a:lnTo>
                    <a:lnTo>
                      <a:pt x="3309" y="577"/>
                    </a:lnTo>
                    <a:lnTo>
                      <a:pt x="3267" y="568"/>
                    </a:lnTo>
                    <a:lnTo>
                      <a:pt x="3217" y="552"/>
                    </a:lnTo>
                    <a:lnTo>
                      <a:pt x="3167" y="535"/>
                    </a:lnTo>
                    <a:lnTo>
                      <a:pt x="3117" y="527"/>
                    </a:lnTo>
                    <a:lnTo>
                      <a:pt x="3067" y="510"/>
                    </a:lnTo>
                    <a:lnTo>
                      <a:pt x="3016" y="501"/>
                    </a:lnTo>
                    <a:lnTo>
                      <a:pt x="2966" y="485"/>
                    </a:lnTo>
                    <a:lnTo>
                      <a:pt x="2916" y="476"/>
                    </a:lnTo>
                    <a:lnTo>
                      <a:pt x="2858" y="460"/>
                    </a:lnTo>
                    <a:lnTo>
                      <a:pt x="2808" y="451"/>
                    </a:lnTo>
                    <a:lnTo>
                      <a:pt x="2757" y="443"/>
                    </a:lnTo>
                    <a:lnTo>
                      <a:pt x="2749" y="443"/>
                    </a:lnTo>
                    <a:lnTo>
                      <a:pt x="2682" y="426"/>
                    </a:lnTo>
                    <a:lnTo>
                      <a:pt x="2615" y="410"/>
                    </a:lnTo>
                    <a:lnTo>
                      <a:pt x="2582" y="401"/>
                    </a:lnTo>
                    <a:lnTo>
                      <a:pt x="2540" y="393"/>
                    </a:lnTo>
                    <a:lnTo>
                      <a:pt x="2507" y="385"/>
                    </a:lnTo>
                    <a:lnTo>
                      <a:pt x="2473" y="376"/>
                    </a:lnTo>
                    <a:lnTo>
                      <a:pt x="2440" y="376"/>
                    </a:lnTo>
                    <a:lnTo>
                      <a:pt x="2407" y="376"/>
                    </a:lnTo>
                    <a:lnTo>
                      <a:pt x="2373" y="376"/>
                    </a:lnTo>
                    <a:lnTo>
                      <a:pt x="2340" y="376"/>
                    </a:lnTo>
                    <a:lnTo>
                      <a:pt x="2306" y="376"/>
                    </a:lnTo>
                    <a:close/>
                    <a:moveTo>
                      <a:pt x="4612" y="3250"/>
                    </a:moveTo>
                    <a:close/>
                    <a:moveTo>
                      <a:pt x="4612" y="3250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764843" y="8271833"/>
                <a:ext cx="263360" cy="145072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2941" extrusionOk="0">
                    <a:moveTo>
                      <a:pt x="3099" y="0"/>
                    </a:moveTo>
                    <a:lnTo>
                      <a:pt x="3158" y="0"/>
                    </a:lnTo>
                    <a:lnTo>
                      <a:pt x="3225" y="0"/>
                    </a:lnTo>
                    <a:lnTo>
                      <a:pt x="3292" y="0"/>
                    </a:lnTo>
                    <a:lnTo>
                      <a:pt x="3350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75" y="8"/>
                    </a:lnTo>
                    <a:lnTo>
                      <a:pt x="3542" y="8"/>
                    </a:lnTo>
                    <a:lnTo>
                      <a:pt x="3609" y="17"/>
                    </a:lnTo>
                    <a:lnTo>
                      <a:pt x="3668" y="25"/>
                    </a:lnTo>
                    <a:lnTo>
                      <a:pt x="3734" y="33"/>
                    </a:lnTo>
                    <a:lnTo>
                      <a:pt x="3793" y="42"/>
                    </a:lnTo>
                    <a:lnTo>
                      <a:pt x="3860" y="58"/>
                    </a:lnTo>
                    <a:lnTo>
                      <a:pt x="3918" y="67"/>
                    </a:lnTo>
                    <a:lnTo>
                      <a:pt x="3985" y="75"/>
                    </a:lnTo>
                    <a:lnTo>
                      <a:pt x="4043" y="92"/>
                    </a:lnTo>
                    <a:lnTo>
                      <a:pt x="4110" y="100"/>
                    </a:lnTo>
                    <a:lnTo>
                      <a:pt x="4152" y="109"/>
                    </a:lnTo>
                    <a:lnTo>
                      <a:pt x="4169" y="109"/>
                    </a:lnTo>
                    <a:lnTo>
                      <a:pt x="4227" y="125"/>
                    </a:lnTo>
                    <a:lnTo>
                      <a:pt x="4294" y="142"/>
                    </a:lnTo>
                    <a:lnTo>
                      <a:pt x="4353" y="159"/>
                    </a:lnTo>
                    <a:lnTo>
                      <a:pt x="4411" y="175"/>
                    </a:lnTo>
                    <a:lnTo>
                      <a:pt x="4469" y="192"/>
                    </a:lnTo>
                    <a:lnTo>
                      <a:pt x="4528" y="209"/>
                    </a:lnTo>
                    <a:lnTo>
                      <a:pt x="4586" y="226"/>
                    </a:lnTo>
                    <a:lnTo>
                      <a:pt x="4653" y="242"/>
                    </a:lnTo>
                    <a:lnTo>
                      <a:pt x="4712" y="267"/>
                    </a:lnTo>
                    <a:lnTo>
                      <a:pt x="4770" y="284"/>
                    </a:lnTo>
                    <a:lnTo>
                      <a:pt x="4820" y="309"/>
                    </a:lnTo>
                    <a:lnTo>
                      <a:pt x="4879" y="326"/>
                    </a:lnTo>
                    <a:lnTo>
                      <a:pt x="4937" y="351"/>
                    </a:lnTo>
                    <a:lnTo>
                      <a:pt x="4996" y="376"/>
                    </a:lnTo>
                    <a:lnTo>
                      <a:pt x="5054" y="401"/>
                    </a:lnTo>
                    <a:lnTo>
                      <a:pt x="5104" y="418"/>
                    </a:lnTo>
                    <a:lnTo>
                      <a:pt x="5163" y="443"/>
                    </a:lnTo>
                    <a:lnTo>
                      <a:pt x="5221" y="468"/>
                    </a:lnTo>
                    <a:lnTo>
                      <a:pt x="5230" y="476"/>
                    </a:lnTo>
                    <a:lnTo>
                      <a:pt x="5263" y="518"/>
                    </a:lnTo>
                    <a:lnTo>
                      <a:pt x="5305" y="560"/>
                    </a:lnTo>
                    <a:lnTo>
                      <a:pt x="5338" y="652"/>
                    </a:lnTo>
                    <a:lnTo>
                      <a:pt x="5255" y="685"/>
                    </a:lnTo>
                    <a:lnTo>
                      <a:pt x="5188" y="685"/>
                    </a:lnTo>
                    <a:lnTo>
                      <a:pt x="5138" y="693"/>
                    </a:lnTo>
                    <a:lnTo>
                      <a:pt x="5129" y="693"/>
                    </a:lnTo>
                    <a:lnTo>
                      <a:pt x="5071" y="668"/>
                    </a:lnTo>
                    <a:lnTo>
                      <a:pt x="5021" y="652"/>
                    </a:lnTo>
                    <a:lnTo>
                      <a:pt x="4962" y="635"/>
                    </a:lnTo>
                    <a:lnTo>
                      <a:pt x="4904" y="618"/>
                    </a:lnTo>
                    <a:lnTo>
                      <a:pt x="4854" y="602"/>
                    </a:lnTo>
                    <a:lnTo>
                      <a:pt x="4795" y="585"/>
                    </a:lnTo>
                    <a:lnTo>
                      <a:pt x="4737" y="568"/>
                    </a:lnTo>
                    <a:lnTo>
                      <a:pt x="4687" y="560"/>
                    </a:lnTo>
                    <a:lnTo>
                      <a:pt x="4628" y="543"/>
                    </a:lnTo>
                    <a:lnTo>
                      <a:pt x="4570" y="535"/>
                    </a:lnTo>
                    <a:lnTo>
                      <a:pt x="4511" y="518"/>
                    </a:lnTo>
                    <a:lnTo>
                      <a:pt x="4453" y="510"/>
                    </a:lnTo>
                    <a:lnTo>
                      <a:pt x="4394" y="493"/>
                    </a:lnTo>
                    <a:lnTo>
                      <a:pt x="4336" y="485"/>
                    </a:lnTo>
                    <a:lnTo>
                      <a:pt x="4277" y="476"/>
                    </a:lnTo>
                    <a:lnTo>
                      <a:pt x="4219" y="468"/>
                    </a:lnTo>
                    <a:lnTo>
                      <a:pt x="4160" y="459"/>
                    </a:lnTo>
                    <a:lnTo>
                      <a:pt x="4102" y="451"/>
                    </a:lnTo>
                    <a:lnTo>
                      <a:pt x="4094" y="451"/>
                    </a:lnTo>
                    <a:lnTo>
                      <a:pt x="4043" y="443"/>
                    </a:lnTo>
                    <a:lnTo>
                      <a:pt x="3985" y="434"/>
                    </a:lnTo>
                    <a:lnTo>
                      <a:pt x="3926" y="434"/>
                    </a:lnTo>
                    <a:lnTo>
                      <a:pt x="3868" y="426"/>
                    </a:lnTo>
                    <a:lnTo>
                      <a:pt x="3810" y="426"/>
                    </a:lnTo>
                    <a:lnTo>
                      <a:pt x="3751" y="426"/>
                    </a:lnTo>
                    <a:lnTo>
                      <a:pt x="3693" y="426"/>
                    </a:lnTo>
                    <a:lnTo>
                      <a:pt x="3634" y="426"/>
                    </a:lnTo>
                    <a:lnTo>
                      <a:pt x="3576" y="426"/>
                    </a:lnTo>
                    <a:lnTo>
                      <a:pt x="3225" y="426"/>
                    </a:lnTo>
                    <a:lnTo>
                      <a:pt x="3166" y="426"/>
                    </a:lnTo>
                    <a:lnTo>
                      <a:pt x="3108" y="426"/>
                    </a:lnTo>
                    <a:lnTo>
                      <a:pt x="3049" y="426"/>
                    </a:lnTo>
                    <a:lnTo>
                      <a:pt x="2991" y="426"/>
                    </a:lnTo>
                    <a:lnTo>
                      <a:pt x="2932" y="426"/>
                    </a:lnTo>
                    <a:lnTo>
                      <a:pt x="2874" y="434"/>
                    </a:lnTo>
                    <a:lnTo>
                      <a:pt x="2824" y="443"/>
                    </a:lnTo>
                    <a:lnTo>
                      <a:pt x="2765" y="443"/>
                    </a:lnTo>
                    <a:lnTo>
                      <a:pt x="2732" y="443"/>
                    </a:lnTo>
                    <a:lnTo>
                      <a:pt x="2707" y="443"/>
                    </a:lnTo>
                    <a:lnTo>
                      <a:pt x="2648" y="451"/>
                    </a:lnTo>
                    <a:lnTo>
                      <a:pt x="2598" y="459"/>
                    </a:lnTo>
                    <a:lnTo>
                      <a:pt x="2540" y="476"/>
                    </a:lnTo>
                    <a:lnTo>
                      <a:pt x="2481" y="485"/>
                    </a:lnTo>
                    <a:lnTo>
                      <a:pt x="2431" y="493"/>
                    </a:lnTo>
                    <a:lnTo>
                      <a:pt x="2373" y="510"/>
                    </a:lnTo>
                    <a:lnTo>
                      <a:pt x="2314" y="518"/>
                    </a:lnTo>
                    <a:lnTo>
                      <a:pt x="2264" y="535"/>
                    </a:lnTo>
                    <a:lnTo>
                      <a:pt x="2206" y="543"/>
                    </a:lnTo>
                    <a:lnTo>
                      <a:pt x="2155" y="560"/>
                    </a:lnTo>
                    <a:lnTo>
                      <a:pt x="2114" y="576"/>
                    </a:lnTo>
                    <a:lnTo>
                      <a:pt x="2105" y="576"/>
                    </a:lnTo>
                    <a:lnTo>
                      <a:pt x="2047" y="585"/>
                    </a:lnTo>
                    <a:lnTo>
                      <a:pt x="1997" y="602"/>
                    </a:lnTo>
                    <a:lnTo>
                      <a:pt x="1947" y="627"/>
                    </a:lnTo>
                    <a:lnTo>
                      <a:pt x="1888" y="643"/>
                    </a:lnTo>
                    <a:lnTo>
                      <a:pt x="1838" y="660"/>
                    </a:lnTo>
                    <a:lnTo>
                      <a:pt x="1788" y="685"/>
                    </a:lnTo>
                    <a:lnTo>
                      <a:pt x="1738" y="702"/>
                    </a:lnTo>
                    <a:lnTo>
                      <a:pt x="1688" y="727"/>
                    </a:lnTo>
                    <a:lnTo>
                      <a:pt x="1637" y="744"/>
                    </a:lnTo>
                    <a:lnTo>
                      <a:pt x="1596" y="760"/>
                    </a:lnTo>
                    <a:lnTo>
                      <a:pt x="1562" y="785"/>
                    </a:lnTo>
                    <a:lnTo>
                      <a:pt x="1521" y="802"/>
                    </a:lnTo>
                    <a:lnTo>
                      <a:pt x="1521" y="802"/>
                    </a:lnTo>
                    <a:lnTo>
                      <a:pt x="1487" y="819"/>
                    </a:lnTo>
                    <a:lnTo>
                      <a:pt x="1445" y="844"/>
                    </a:lnTo>
                    <a:lnTo>
                      <a:pt x="1404" y="860"/>
                    </a:lnTo>
                    <a:lnTo>
                      <a:pt x="1362" y="886"/>
                    </a:lnTo>
                    <a:lnTo>
                      <a:pt x="1320" y="911"/>
                    </a:lnTo>
                    <a:lnTo>
                      <a:pt x="1278" y="936"/>
                    </a:lnTo>
                    <a:lnTo>
                      <a:pt x="1245" y="961"/>
                    </a:lnTo>
                    <a:lnTo>
                      <a:pt x="1203" y="986"/>
                    </a:lnTo>
                    <a:lnTo>
                      <a:pt x="1161" y="1011"/>
                    </a:lnTo>
                    <a:lnTo>
                      <a:pt x="1120" y="1036"/>
                    </a:lnTo>
                    <a:lnTo>
                      <a:pt x="1078" y="1061"/>
                    </a:lnTo>
                    <a:lnTo>
                      <a:pt x="1044" y="1086"/>
                    </a:lnTo>
                    <a:lnTo>
                      <a:pt x="1003" y="1111"/>
                    </a:lnTo>
                    <a:lnTo>
                      <a:pt x="969" y="1145"/>
                    </a:lnTo>
                    <a:lnTo>
                      <a:pt x="927" y="1170"/>
                    </a:lnTo>
                    <a:lnTo>
                      <a:pt x="894" y="1195"/>
                    </a:lnTo>
                    <a:lnTo>
                      <a:pt x="852" y="1228"/>
                    </a:lnTo>
                    <a:lnTo>
                      <a:pt x="819" y="1253"/>
                    </a:lnTo>
                    <a:lnTo>
                      <a:pt x="785" y="1287"/>
                    </a:lnTo>
                    <a:lnTo>
                      <a:pt x="752" y="1312"/>
                    </a:lnTo>
                    <a:lnTo>
                      <a:pt x="727" y="1345"/>
                    </a:lnTo>
                    <a:lnTo>
                      <a:pt x="693" y="1370"/>
                    </a:lnTo>
                    <a:lnTo>
                      <a:pt x="668" y="1403"/>
                    </a:lnTo>
                    <a:lnTo>
                      <a:pt x="652" y="1420"/>
                    </a:lnTo>
                    <a:lnTo>
                      <a:pt x="635" y="1429"/>
                    </a:lnTo>
                    <a:lnTo>
                      <a:pt x="627" y="1445"/>
                    </a:lnTo>
                    <a:lnTo>
                      <a:pt x="610" y="1462"/>
                    </a:lnTo>
                    <a:lnTo>
                      <a:pt x="602" y="1479"/>
                    </a:lnTo>
                    <a:lnTo>
                      <a:pt x="585" y="1495"/>
                    </a:lnTo>
                    <a:lnTo>
                      <a:pt x="577" y="1504"/>
                    </a:lnTo>
                    <a:lnTo>
                      <a:pt x="568" y="1520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43" y="1546"/>
                    </a:lnTo>
                    <a:lnTo>
                      <a:pt x="535" y="1562"/>
                    </a:lnTo>
                    <a:lnTo>
                      <a:pt x="535" y="1562"/>
                    </a:lnTo>
                    <a:lnTo>
                      <a:pt x="518" y="1579"/>
                    </a:lnTo>
                    <a:lnTo>
                      <a:pt x="510" y="1596"/>
                    </a:lnTo>
                    <a:lnTo>
                      <a:pt x="510" y="1596"/>
                    </a:lnTo>
                    <a:lnTo>
                      <a:pt x="501" y="1612"/>
                    </a:lnTo>
                    <a:lnTo>
                      <a:pt x="493" y="1629"/>
                    </a:lnTo>
                    <a:lnTo>
                      <a:pt x="493" y="1629"/>
                    </a:lnTo>
                    <a:lnTo>
                      <a:pt x="485" y="1646"/>
                    </a:lnTo>
                    <a:lnTo>
                      <a:pt x="476" y="1654"/>
                    </a:lnTo>
                    <a:lnTo>
                      <a:pt x="476" y="1654"/>
                    </a:lnTo>
                    <a:lnTo>
                      <a:pt x="468" y="1671"/>
                    </a:lnTo>
                    <a:lnTo>
                      <a:pt x="460" y="1688"/>
                    </a:lnTo>
                    <a:lnTo>
                      <a:pt x="460" y="1688"/>
                    </a:lnTo>
                    <a:lnTo>
                      <a:pt x="451" y="1704"/>
                    </a:lnTo>
                    <a:lnTo>
                      <a:pt x="443" y="1721"/>
                    </a:lnTo>
                    <a:lnTo>
                      <a:pt x="443" y="1721"/>
                    </a:lnTo>
                    <a:lnTo>
                      <a:pt x="434" y="1738"/>
                    </a:lnTo>
                    <a:lnTo>
                      <a:pt x="434" y="1754"/>
                    </a:lnTo>
                    <a:lnTo>
                      <a:pt x="434" y="1746"/>
                    </a:lnTo>
                    <a:lnTo>
                      <a:pt x="426" y="1763"/>
                    </a:lnTo>
                    <a:lnTo>
                      <a:pt x="426" y="1779"/>
                    </a:lnTo>
                    <a:lnTo>
                      <a:pt x="426" y="1771"/>
                    </a:lnTo>
                    <a:lnTo>
                      <a:pt x="418" y="1788"/>
                    </a:lnTo>
                    <a:lnTo>
                      <a:pt x="418" y="1779"/>
                    </a:lnTo>
                    <a:lnTo>
                      <a:pt x="418" y="1796"/>
                    </a:lnTo>
                    <a:lnTo>
                      <a:pt x="418" y="1788"/>
                    </a:lnTo>
                    <a:lnTo>
                      <a:pt x="418" y="1804"/>
                    </a:lnTo>
                    <a:lnTo>
                      <a:pt x="418" y="1796"/>
                    </a:lnTo>
                    <a:lnTo>
                      <a:pt x="418" y="1813"/>
                    </a:lnTo>
                    <a:lnTo>
                      <a:pt x="418" y="1813"/>
                    </a:lnTo>
                    <a:lnTo>
                      <a:pt x="418" y="1830"/>
                    </a:lnTo>
                    <a:lnTo>
                      <a:pt x="418" y="1821"/>
                    </a:lnTo>
                    <a:lnTo>
                      <a:pt x="418" y="1838"/>
                    </a:lnTo>
                    <a:lnTo>
                      <a:pt x="418" y="1830"/>
                    </a:lnTo>
                    <a:lnTo>
                      <a:pt x="418" y="1846"/>
                    </a:lnTo>
                    <a:lnTo>
                      <a:pt x="418" y="1896"/>
                    </a:lnTo>
                    <a:lnTo>
                      <a:pt x="418" y="1913"/>
                    </a:lnTo>
                    <a:lnTo>
                      <a:pt x="418" y="1905"/>
                    </a:lnTo>
                    <a:lnTo>
                      <a:pt x="418" y="1921"/>
                    </a:lnTo>
                    <a:lnTo>
                      <a:pt x="418" y="1913"/>
                    </a:lnTo>
                    <a:lnTo>
                      <a:pt x="418" y="1930"/>
                    </a:lnTo>
                    <a:lnTo>
                      <a:pt x="418" y="1921"/>
                    </a:lnTo>
                    <a:lnTo>
                      <a:pt x="418" y="1947"/>
                    </a:lnTo>
                    <a:lnTo>
                      <a:pt x="418" y="1938"/>
                    </a:lnTo>
                    <a:lnTo>
                      <a:pt x="418" y="1955"/>
                    </a:lnTo>
                    <a:lnTo>
                      <a:pt x="418" y="1947"/>
                    </a:lnTo>
                    <a:lnTo>
                      <a:pt x="426" y="1963"/>
                    </a:lnTo>
                    <a:lnTo>
                      <a:pt x="426" y="1955"/>
                    </a:lnTo>
                    <a:lnTo>
                      <a:pt x="434" y="1972"/>
                    </a:lnTo>
                    <a:lnTo>
                      <a:pt x="434" y="1963"/>
                    </a:lnTo>
                    <a:lnTo>
                      <a:pt x="443" y="1988"/>
                    </a:lnTo>
                    <a:lnTo>
                      <a:pt x="443" y="1980"/>
                    </a:lnTo>
                    <a:lnTo>
                      <a:pt x="443" y="1997"/>
                    </a:lnTo>
                    <a:lnTo>
                      <a:pt x="443" y="1988"/>
                    </a:lnTo>
                    <a:lnTo>
                      <a:pt x="451" y="2005"/>
                    </a:lnTo>
                    <a:lnTo>
                      <a:pt x="451" y="2005"/>
                    </a:lnTo>
                    <a:lnTo>
                      <a:pt x="468" y="2022"/>
                    </a:lnTo>
                    <a:lnTo>
                      <a:pt x="468" y="2013"/>
                    </a:lnTo>
                    <a:lnTo>
                      <a:pt x="476" y="2030"/>
                    </a:lnTo>
                    <a:lnTo>
                      <a:pt x="476" y="2030"/>
                    </a:lnTo>
                    <a:lnTo>
                      <a:pt x="485" y="2047"/>
                    </a:lnTo>
                    <a:lnTo>
                      <a:pt x="485" y="2038"/>
                    </a:lnTo>
                    <a:lnTo>
                      <a:pt x="493" y="2055"/>
                    </a:lnTo>
                    <a:lnTo>
                      <a:pt x="501" y="2072"/>
                    </a:lnTo>
                    <a:lnTo>
                      <a:pt x="501" y="2072"/>
                    </a:lnTo>
                    <a:lnTo>
                      <a:pt x="518" y="2089"/>
                    </a:lnTo>
                    <a:lnTo>
                      <a:pt x="526" y="2105"/>
                    </a:lnTo>
                    <a:lnTo>
                      <a:pt x="526" y="2105"/>
                    </a:lnTo>
                    <a:lnTo>
                      <a:pt x="543" y="2114"/>
                    </a:lnTo>
                    <a:lnTo>
                      <a:pt x="551" y="2130"/>
                    </a:lnTo>
                    <a:lnTo>
                      <a:pt x="551" y="2130"/>
                    </a:lnTo>
                    <a:lnTo>
                      <a:pt x="568" y="2147"/>
                    </a:lnTo>
                    <a:lnTo>
                      <a:pt x="585" y="2164"/>
                    </a:lnTo>
                    <a:lnTo>
                      <a:pt x="585" y="2164"/>
                    </a:lnTo>
                    <a:lnTo>
                      <a:pt x="602" y="2180"/>
                    </a:lnTo>
                    <a:lnTo>
                      <a:pt x="618" y="2197"/>
                    </a:lnTo>
                    <a:lnTo>
                      <a:pt x="618" y="2197"/>
                    </a:lnTo>
                    <a:lnTo>
                      <a:pt x="635" y="2214"/>
                    </a:lnTo>
                    <a:lnTo>
                      <a:pt x="652" y="2231"/>
                    </a:lnTo>
                    <a:lnTo>
                      <a:pt x="652" y="2231"/>
                    </a:lnTo>
                    <a:lnTo>
                      <a:pt x="668" y="2247"/>
                    </a:lnTo>
                    <a:lnTo>
                      <a:pt x="693" y="2264"/>
                    </a:lnTo>
                    <a:lnTo>
                      <a:pt x="693" y="2264"/>
                    </a:lnTo>
                    <a:lnTo>
                      <a:pt x="719" y="2281"/>
                    </a:lnTo>
                    <a:lnTo>
                      <a:pt x="735" y="2297"/>
                    </a:lnTo>
                    <a:lnTo>
                      <a:pt x="760" y="2314"/>
                    </a:lnTo>
                    <a:lnTo>
                      <a:pt x="777" y="2322"/>
                    </a:lnTo>
                    <a:lnTo>
                      <a:pt x="802" y="2339"/>
                    </a:lnTo>
                    <a:lnTo>
                      <a:pt x="827" y="2356"/>
                    </a:lnTo>
                    <a:lnTo>
                      <a:pt x="852" y="2373"/>
                    </a:lnTo>
                    <a:lnTo>
                      <a:pt x="886" y="2389"/>
                    </a:lnTo>
                    <a:lnTo>
                      <a:pt x="911" y="2406"/>
                    </a:lnTo>
                    <a:lnTo>
                      <a:pt x="944" y="2423"/>
                    </a:lnTo>
                    <a:lnTo>
                      <a:pt x="961" y="2431"/>
                    </a:lnTo>
                    <a:lnTo>
                      <a:pt x="969" y="2431"/>
                    </a:lnTo>
                    <a:lnTo>
                      <a:pt x="1003" y="2448"/>
                    </a:lnTo>
                    <a:lnTo>
                      <a:pt x="1028" y="2456"/>
                    </a:lnTo>
                    <a:lnTo>
                      <a:pt x="1044" y="2464"/>
                    </a:lnTo>
                    <a:lnTo>
                      <a:pt x="1069" y="2481"/>
                    </a:lnTo>
                    <a:lnTo>
                      <a:pt x="1094" y="2490"/>
                    </a:lnTo>
                    <a:lnTo>
                      <a:pt x="1120" y="2498"/>
                    </a:lnTo>
                    <a:lnTo>
                      <a:pt x="1136" y="2506"/>
                    </a:lnTo>
                    <a:lnTo>
                      <a:pt x="1161" y="2515"/>
                    </a:lnTo>
                    <a:lnTo>
                      <a:pt x="1186" y="2523"/>
                    </a:lnTo>
                    <a:lnTo>
                      <a:pt x="1211" y="2531"/>
                    </a:lnTo>
                    <a:lnTo>
                      <a:pt x="1236" y="2540"/>
                    </a:lnTo>
                    <a:lnTo>
                      <a:pt x="1278" y="2556"/>
                    </a:lnTo>
                    <a:lnTo>
                      <a:pt x="1328" y="2573"/>
                    </a:lnTo>
                    <a:lnTo>
                      <a:pt x="1379" y="2581"/>
                    </a:lnTo>
                    <a:lnTo>
                      <a:pt x="1429" y="2598"/>
                    </a:lnTo>
                    <a:lnTo>
                      <a:pt x="1479" y="2615"/>
                    </a:lnTo>
                    <a:lnTo>
                      <a:pt x="1529" y="2623"/>
                    </a:lnTo>
                    <a:lnTo>
                      <a:pt x="1579" y="2640"/>
                    </a:lnTo>
                    <a:lnTo>
                      <a:pt x="1629" y="2648"/>
                    </a:lnTo>
                    <a:lnTo>
                      <a:pt x="1688" y="2657"/>
                    </a:lnTo>
                    <a:lnTo>
                      <a:pt x="1788" y="2682"/>
                    </a:lnTo>
                    <a:lnTo>
                      <a:pt x="1905" y="2840"/>
                    </a:lnTo>
                    <a:lnTo>
                      <a:pt x="1746" y="2941"/>
                    </a:lnTo>
                    <a:lnTo>
                      <a:pt x="1637" y="2932"/>
                    </a:lnTo>
                    <a:lnTo>
                      <a:pt x="1587" y="2924"/>
                    </a:lnTo>
                    <a:lnTo>
                      <a:pt x="1529" y="2916"/>
                    </a:lnTo>
                    <a:lnTo>
                      <a:pt x="1479" y="2907"/>
                    </a:lnTo>
                    <a:lnTo>
                      <a:pt x="1420" y="2899"/>
                    </a:lnTo>
                    <a:lnTo>
                      <a:pt x="1370" y="2891"/>
                    </a:lnTo>
                    <a:lnTo>
                      <a:pt x="1312" y="2874"/>
                    </a:lnTo>
                    <a:lnTo>
                      <a:pt x="1253" y="2865"/>
                    </a:lnTo>
                    <a:lnTo>
                      <a:pt x="1203" y="2857"/>
                    </a:lnTo>
                    <a:lnTo>
                      <a:pt x="1145" y="2840"/>
                    </a:lnTo>
                    <a:lnTo>
                      <a:pt x="1120" y="2832"/>
                    </a:lnTo>
                    <a:lnTo>
                      <a:pt x="1036" y="2824"/>
                    </a:lnTo>
                    <a:lnTo>
                      <a:pt x="1011" y="2815"/>
                    </a:lnTo>
                    <a:lnTo>
                      <a:pt x="978" y="2807"/>
                    </a:lnTo>
                    <a:lnTo>
                      <a:pt x="952" y="2799"/>
                    </a:lnTo>
                    <a:lnTo>
                      <a:pt x="927" y="2790"/>
                    </a:lnTo>
                    <a:lnTo>
                      <a:pt x="894" y="2774"/>
                    </a:lnTo>
                    <a:lnTo>
                      <a:pt x="869" y="2765"/>
                    </a:lnTo>
                    <a:lnTo>
                      <a:pt x="844" y="2757"/>
                    </a:lnTo>
                    <a:lnTo>
                      <a:pt x="810" y="2748"/>
                    </a:lnTo>
                    <a:lnTo>
                      <a:pt x="777" y="2732"/>
                    </a:lnTo>
                    <a:lnTo>
                      <a:pt x="760" y="2732"/>
                    </a:lnTo>
                    <a:lnTo>
                      <a:pt x="735" y="2723"/>
                    </a:lnTo>
                    <a:lnTo>
                      <a:pt x="702" y="2707"/>
                    </a:lnTo>
                    <a:lnTo>
                      <a:pt x="668" y="2690"/>
                    </a:lnTo>
                    <a:lnTo>
                      <a:pt x="635" y="2673"/>
                    </a:lnTo>
                    <a:lnTo>
                      <a:pt x="602" y="2657"/>
                    </a:lnTo>
                    <a:lnTo>
                      <a:pt x="568" y="2640"/>
                    </a:lnTo>
                    <a:lnTo>
                      <a:pt x="543" y="2623"/>
                    </a:lnTo>
                    <a:lnTo>
                      <a:pt x="510" y="2615"/>
                    </a:lnTo>
                    <a:lnTo>
                      <a:pt x="485" y="2598"/>
                    </a:lnTo>
                    <a:lnTo>
                      <a:pt x="451" y="2573"/>
                    </a:lnTo>
                    <a:lnTo>
                      <a:pt x="426" y="2556"/>
                    </a:lnTo>
                    <a:lnTo>
                      <a:pt x="401" y="2540"/>
                    </a:lnTo>
                    <a:lnTo>
                      <a:pt x="376" y="2523"/>
                    </a:lnTo>
                    <a:lnTo>
                      <a:pt x="351" y="2506"/>
                    </a:lnTo>
                    <a:lnTo>
                      <a:pt x="326" y="2490"/>
                    </a:lnTo>
                    <a:lnTo>
                      <a:pt x="301" y="2464"/>
                    </a:lnTo>
                    <a:lnTo>
                      <a:pt x="276" y="2448"/>
                    </a:lnTo>
                    <a:lnTo>
                      <a:pt x="259" y="2431"/>
                    </a:lnTo>
                    <a:lnTo>
                      <a:pt x="234" y="2406"/>
                    </a:lnTo>
                    <a:lnTo>
                      <a:pt x="217" y="2389"/>
                    </a:lnTo>
                    <a:lnTo>
                      <a:pt x="192" y="2364"/>
                    </a:lnTo>
                    <a:lnTo>
                      <a:pt x="176" y="2347"/>
                    </a:lnTo>
                    <a:lnTo>
                      <a:pt x="159" y="2322"/>
                    </a:lnTo>
                    <a:lnTo>
                      <a:pt x="142" y="2297"/>
                    </a:lnTo>
                    <a:lnTo>
                      <a:pt x="125" y="2281"/>
                    </a:lnTo>
                    <a:lnTo>
                      <a:pt x="109" y="2256"/>
                    </a:lnTo>
                    <a:lnTo>
                      <a:pt x="92" y="2231"/>
                    </a:lnTo>
                    <a:lnTo>
                      <a:pt x="84" y="2205"/>
                    </a:lnTo>
                    <a:lnTo>
                      <a:pt x="67" y="2189"/>
                    </a:lnTo>
                    <a:lnTo>
                      <a:pt x="59" y="2164"/>
                    </a:lnTo>
                    <a:lnTo>
                      <a:pt x="59" y="2164"/>
                    </a:lnTo>
                    <a:lnTo>
                      <a:pt x="50" y="2139"/>
                    </a:lnTo>
                    <a:lnTo>
                      <a:pt x="34" y="2114"/>
                    </a:lnTo>
                    <a:lnTo>
                      <a:pt x="25" y="2089"/>
                    </a:lnTo>
                    <a:lnTo>
                      <a:pt x="17" y="2063"/>
                    </a:lnTo>
                    <a:lnTo>
                      <a:pt x="17" y="2038"/>
                    </a:lnTo>
                    <a:lnTo>
                      <a:pt x="8" y="2013"/>
                    </a:lnTo>
                    <a:lnTo>
                      <a:pt x="0" y="1988"/>
                    </a:lnTo>
                    <a:lnTo>
                      <a:pt x="0" y="1963"/>
                    </a:lnTo>
                    <a:lnTo>
                      <a:pt x="0" y="1938"/>
                    </a:lnTo>
                    <a:lnTo>
                      <a:pt x="0" y="1913"/>
                    </a:lnTo>
                    <a:lnTo>
                      <a:pt x="0" y="1813"/>
                    </a:lnTo>
                    <a:lnTo>
                      <a:pt x="0" y="1788"/>
                    </a:lnTo>
                    <a:lnTo>
                      <a:pt x="0" y="1763"/>
                    </a:lnTo>
                    <a:lnTo>
                      <a:pt x="0" y="1738"/>
                    </a:lnTo>
                    <a:lnTo>
                      <a:pt x="0" y="1713"/>
                    </a:lnTo>
                    <a:lnTo>
                      <a:pt x="0" y="1688"/>
                    </a:lnTo>
                    <a:lnTo>
                      <a:pt x="8" y="1662"/>
                    </a:lnTo>
                    <a:lnTo>
                      <a:pt x="17" y="1637"/>
                    </a:lnTo>
                    <a:lnTo>
                      <a:pt x="17" y="1612"/>
                    </a:lnTo>
                    <a:lnTo>
                      <a:pt x="25" y="1587"/>
                    </a:lnTo>
                    <a:lnTo>
                      <a:pt x="34" y="1562"/>
                    </a:lnTo>
                    <a:lnTo>
                      <a:pt x="42" y="1546"/>
                    </a:lnTo>
                    <a:lnTo>
                      <a:pt x="50" y="1520"/>
                    </a:lnTo>
                    <a:lnTo>
                      <a:pt x="59" y="1495"/>
                    </a:lnTo>
                    <a:lnTo>
                      <a:pt x="75" y="1470"/>
                    </a:lnTo>
                    <a:lnTo>
                      <a:pt x="84" y="1454"/>
                    </a:lnTo>
                    <a:lnTo>
                      <a:pt x="92" y="1429"/>
                    </a:lnTo>
                    <a:lnTo>
                      <a:pt x="109" y="1403"/>
                    </a:lnTo>
                    <a:lnTo>
                      <a:pt x="117" y="1387"/>
                    </a:lnTo>
                    <a:lnTo>
                      <a:pt x="134" y="1362"/>
                    </a:lnTo>
                    <a:lnTo>
                      <a:pt x="142" y="1345"/>
                    </a:lnTo>
                    <a:lnTo>
                      <a:pt x="159" y="1320"/>
                    </a:lnTo>
                    <a:lnTo>
                      <a:pt x="176" y="1303"/>
                    </a:lnTo>
                    <a:lnTo>
                      <a:pt x="176" y="1295"/>
                    </a:lnTo>
                    <a:lnTo>
                      <a:pt x="184" y="1278"/>
                    </a:lnTo>
                    <a:lnTo>
                      <a:pt x="201" y="1261"/>
                    </a:lnTo>
                    <a:lnTo>
                      <a:pt x="209" y="1236"/>
                    </a:lnTo>
                    <a:lnTo>
                      <a:pt x="226" y="1220"/>
                    </a:lnTo>
                    <a:lnTo>
                      <a:pt x="242" y="1195"/>
                    </a:lnTo>
                    <a:lnTo>
                      <a:pt x="259" y="1178"/>
                    </a:lnTo>
                    <a:lnTo>
                      <a:pt x="276" y="1153"/>
                    </a:lnTo>
                    <a:lnTo>
                      <a:pt x="292" y="1136"/>
                    </a:lnTo>
                    <a:lnTo>
                      <a:pt x="309" y="1119"/>
                    </a:lnTo>
                    <a:lnTo>
                      <a:pt x="351" y="1078"/>
                    </a:lnTo>
                    <a:lnTo>
                      <a:pt x="384" y="1044"/>
                    </a:lnTo>
                    <a:lnTo>
                      <a:pt x="426" y="1002"/>
                    </a:lnTo>
                    <a:lnTo>
                      <a:pt x="460" y="969"/>
                    </a:lnTo>
                    <a:lnTo>
                      <a:pt x="501" y="936"/>
                    </a:lnTo>
                    <a:lnTo>
                      <a:pt x="543" y="894"/>
                    </a:lnTo>
                    <a:lnTo>
                      <a:pt x="585" y="860"/>
                    </a:lnTo>
                    <a:lnTo>
                      <a:pt x="627" y="827"/>
                    </a:lnTo>
                    <a:lnTo>
                      <a:pt x="668" y="794"/>
                    </a:lnTo>
                    <a:lnTo>
                      <a:pt x="710" y="760"/>
                    </a:lnTo>
                    <a:lnTo>
                      <a:pt x="752" y="727"/>
                    </a:lnTo>
                    <a:lnTo>
                      <a:pt x="794" y="693"/>
                    </a:lnTo>
                    <a:lnTo>
                      <a:pt x="844" y="668"/>
                    </a:lnTo>
                    <a:lnTo>
                      <a:pt x="886" y="635"/>
                    </a:lnTo>
                    <a:lnTo>
                      <a:pt x="927" y="610"/>
                    </a:lnTo>
                    <a:lnTo>
                      <a:pt x="978" y="576"/>
                    </a:lnTo>
                    <a:lnTo>
                      <a:pt x="1019" y="551"/>
                    </a:lnTo>
                    <a:lnTo>
                      <a:pt x="1069" y="518"/>
                    </a:lnTo>
                    <a:lnTo>
                      <a:pt x="1111" y="493"/>
                    </a:lnTo>
                    <a:lnTo>
                      <a:pt x="1153" y="468"/>
                    </a:lnTo>
                    <a:lnTo>
                      <a:pt x="1203" y="443"/>
                    </a:lnTo>
                    <a:lnTo>
                      <a:pt x="1245" y="418"/>
                    </a:lnTo>
                    <a:lnTo>
                      <a:pt x="1287" y="393"/>
                    </a:lnTo>
                    <a:lnTo>
                      <a:pt x="1287" y="393"/>
                    </a:lnTo>
                    <a:lnTo>
                      <a:pt x="1337" y="376"/>
                    </a:lnTo>
                    <a:lnTo>
                      <a:pt x="1379" y="351"/>
                    </a:lnTo>
                    <a:lnTo>
                      <a:pt x="1420" y="334"/>
                    </a:lnTo>
                    <a:lnTo>
                      <a:pt x="1479" y="309"/>
                    </a:lnTo>
                    <a:lnTo>
                      <a:pt x="1537" y="284"/>
                    </a:lnTo>
                    <a:lnTo>
                      <a:pt x="1596" y="259"/>
                    </a:lnTo>
                    <a:lnTo>
                      <a:pt x="1654" y="234"/>
                    </a:lnTo>
                    <a:lnTo>
                      <a:pt x="1713" y="217"/>
                    </a:lnTo>
                    <a:lnTo>
                      <a:pt x="1771" y="192"/>
                    </a:lnTo>
                    <a:lnTo>
                      <a:pt x="1830" y="175"/>
                    </a:lnTo>
                    <a:lnTo>
                      <a:pt x="1896" y="159"/>
                    </a:lnTo>
                    <a:lnTo>
                      <a:pt x="1955" y="142"/>
                    </a:lnTo>
                    <a:lnTo>
                      <a:pt x="1972" y="142"/>
                    </a:lnTo>
                    <a:lnTo>
                      <a:pt x="2013" y="125"/>
                    </a:lnTo>
                    <a:lnTo>
                      <a:pt x="2080" y="109"/>
                    </a:lnTo>
                    <a:lnTo>
                      <a:pt x="2139" y="100"/>
                    </a:lnTo>
                    <a:lnTo>
                      <a:pt x="2206" y="84"/>
                    </a:lnTo>
                    <a:lnTo>
                      <a:pt x="2264" y="75"/>
                    </a:lnTo>
                    <a:lnTo>
                      <a:pt x="2331" y="58"/>
                    </a:lnTo>
                    <a:lnTo>
                      <a:pt x="2389" y="50"/>
                    </a:lnTo>
                    <a:lnTo>
                      <a:pt x="2456" y="42"/>
                    </a:lnTo>
                    <a:lnTo>
                      <a:pt x="2515" y="33"/>
                    </a:lnTo>
                    <a:lnTo>
                      <a:pt x="2581" y="25"/>
                    </a:lnTo>
                    <a:lnTo>
                      <a:pt x="2640" y="17"/>
                    </a:lnTo>
                    <a:lnTo>
                      <a:pt x="2665" y="17"/>
                    </a:lnTo>
                    <a:lnTo>
                      <a:pt x="2707" y="17"/>
                    </a:lnTo>
                    <a:lnTo>
                      <a:pt x="2765" y="17"/>
                    </a:lnTo>
                    <a:lnTo>
                      <a:pt x="2832" y="17"/>
                    </a:lnTo>
                    <a:lnTo>
                      <a:pt x="2899" y="17"/>
                    </a:lnTo>
                    <a:lnTo>
                      <a:pt x="3083" y="1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4001763" y="8643121"/>
                <a:ext cx="573679" cy="405916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8229" extrusionOk="0">
                    <a:moveTo>
                      <a:pt x="961" y="5255"/>
                    </a:moveTo>
                    <a:lnTo>
                      <a:pt x="1003" y="5255"/>
                    </a:lnTo>
                    <a:lnTo>
                      <a:pt x="1028" y="5255"/>
                    </a:lnTo>
                    <a:lnTo>
                      <a:pt x="1053" y="5255"/>
                    </a:lnTo>
                    <a:lnTo>
                      <a:pt x="1070" y="5255"/>
                    </a:lnTo>
                    <a:lnTo>
                      <a:pt x="1095" y="5255"/>
                    </a:lnTo>
                    <a:lnTo>
                      <a:pt x="1120" y="5255"/>
                    </a:lnTo>
                    <a:lnTo>
                      <a:pt x="1137" y="5255"/>
                    </a:lnTo>
                    <a:lnTo>
                      <a:pt x="1162" y="5255"/>
                    </a:lnTo>
                    <a:lnTo>
                      <a:pt x="1179" y="5255"/>
                    </a:lnTo>
                    <a:lnTo>
                      <a:pt x="1204" y="5255"/>
                    </a:lnTo>
                    <a:lnTo>
                      <a:pt x="1229" y="5255"/>
                    </a:lnTo>
                    <a:lnTo>
                      <a:pt x="1245" y="5255"/>
                    </a:lnTo>
                    <a:lnTo>
                      <a:pt x="1270" y="5246"/>
                    </a:lnTo>
                    <a:lnTo>
                      <a:pt x="1312" y="5230"/>
                    </a:lnTo>
                    <a:lnTo>
                      <a:pt x="1354" y="5221"/>
                    </a:lnTo>
                    <a:lnTo>
                      <a:pt x="1396" y="5205"/>
                    </a:lnTo>
                    <a:lnTo>
                      <a:pt x="1438" y="5196"/>
                    </a:lnTo>
                    <a:lnTo>
                      <a:pt x="1479" y="5180"/>
                    </a:lnTo>
                    <a:lnTo>
                      <a:pt x="1521" y="5163"/>
                    </a:lnTo>
                    <a:lnTo>
                      <a:pt x="1563" y="5146"/>
                    </a:lnTo>
                    <a:lnTo>
                      <a:pt x="1596" y="5129"/>
                    </a:lnTo>
                    <a:lnTo>
                      <a:pt x="1638" y="5113"/>
                    </a:lnTo>
                    <a:lnTo>
                      <a:pt x="1680" y="5096"/>
                    </a:lnTo>
                    <a:lnTo>
                      <a:pt x="1722" y="5071"/>
                    </a:lnTo>
                    <a:lnTo>
                      <a:pt x="1772" y="5054"/>
                    </a:lnTo>
                    <a:lnTo>
                      <a:pt x="1813" y="5029"/>
                    </a:lnTo>
                    <a:lnTo>
                      <a:pt x="1855" y="5012"/>
                    </a:lnTo>
                    <a:lnTo>
                      <a:pt x="1905" y="4987"/>
                    </a:lnTo>
                    <a:lnTo>
                      <a:pt x="1947" y="4962"/>
                    </a:lnTo>
                    <a:lnTo>
                      <a:pt x="1989" y="4946"/>
                    </a:lnTo>
                    <a:lnTo>
                      <a:pt x="2031" y="4921"/>
                    </a:lnTo>
                    <a:lnTo>
                      <a:pt x="2081" y="4895"/>
                    </a:lnTo>
                    <a:lnTo>
                      <a:pt x="2164" y="4854"/>
                    </a:lnTo>
                    <a:lnTo>
                      <a:pt x="2248" y="4804"/>
                    </a:lnTo>
                    <a:lnTo>
                      <a:pt x="2340" y="4753"/>
                    </a:lnTo>
                    <a:lnTo>
                      <a:pt x="2423" y="4712"/>
                    </a:lnTo>
                    <a:lnTo>
                      <a:pt x="2507" y="4662"/>
                    </a:lnTo>
                    <a:lnTo>
                      <a:pt x="2590" y="4603"/>
                    </a:lnTo>
                    <a:lnTo>
                      <a:pt x="2599" y="4603"/>
                    </a:lnTo>
                    <a:lnTo>
                      <a:pt x="2674" y="4561"/>
                    </a:lnTo>
                    <a:lnTo>
                      <a:pt x="2757" y="4511"/>
                    </a:lnTo>
                    <a:lnTo>
                      <a:pt x="2841" y="4453"/>
                    </a:lnTo>
                    <a:lnTo>
                      <a:pt x="2925" y="4403"/>
                    </a:lnTo>
                    <a:lnTo>
                      <a:pt x="3008" y="4344"/>
                    </a:lnTo>
                    <a:lnTo>
                      <a:pt x="3092" y="4294"/>
                    </a:lnTo>
                    <a:lnTo>
                      <a:pt x="3175" y="4235"/>
                    </a:lnTo>
                    <a:lnTo>
                      <a:pt x="3259" y="4177"/>
                    </a:lnTo>
                    <a:lnTo>
                      <a:pt x="3342" y="4127"/>
                    </a:lnTo>
                    <a:lnTo>
                      <a:pt x="3417" y="4068"/>
                    </a:lnTo>
                    <a:lnTo>
                      <a:pt x="3501" y="4010"/>
                    </a:lnTo>
                    <a:lnTo>
                      <a:pt x="3585" y="3951"/>
                    </a:lnTo>
                    <a:lnTo>
                      <a:pt x="3660" y="3893"/>
                    </a:lnTo>
                    <a:lnTo>
                      <a:pt x="3743" y="3835"/>
                    </a:lnTo>
                    <a:lnTo>
                      <a:pt x="3827" y="3776"/>
                    </a:lnTo>
                    <a:lnTo>
                      <a:pt x="3902" y="3718"/>
                    </a:lnTo>
                    <a:lnTo>
                      <a:pt x="3986" y="3651"/>
                    </a:lnTo>
                    <a:lnTo>
                      <a:pt x="4102" y="3567"/>
                    </a:lnTo>
                    <a:lnTo>
                      <a:pt x="4144" y="3534"/>
                    </a:lnTo>
                    <a:lnTo>
                      <a:pt x="4303" y="3417"/>
                    </a:lnTo>
                    <a:lnTo>
                      <a:pt x="4353" y="3375"/>
                    </a:lnTo>
                    <a:lnTo>
                      <a:pt x="4395" y="3342"/>
                    </a:lnTo>
                    <a:lnTo>
                      <a:pt x="4445" y="3300"/>
                    </a:lnTo>
                    <a:lnTo>
                      <a:pt x="4495" y="3266"/>
                    </a:lnTo>
                    <a:lnTo>
                      <a:pt x="4537" y="3233"/>
                    </a:lnTo>
                    <a:lnTo>
                      <a:pt x="4579" y="3191"/>
                    </a:lnTo>
                    <a:lnTo>
                      <a:pt x="4629" y="3158"/>
                    </a:lnTo>
                    <a:lnTo>
                      <a:pt x="4671" y="3116"/>
                    </a:lnTo>
                    <a:lnTo>
                      <a:pt x="4712" y="3074"/>
                    </a:lnTo>
                    <a:lnTo>
                      <a:pt x="4762" y="3041"/>
                    </a:lnTo>
                    <a:lnTo>
                      <a:pt x="4804" y="2999"/>
                    </a:lnTo>
                    <a:lnTo>
                      <a:pt x="4846" y="2957"/>
                    </a:lnTo>
                    <a:lnTo>
                      <a:pt x="4888" y="2924"/>
                    </a:lnTo>
                    <a:lnTo>
                      <a:pt x="4930" y="2882"/>
                    </a:lnTo>
                    <a:lnTo>
                      <a:pt x="4971" y="2840"/>
                    </a:lnTo>
                    <a:lnTo>
                      <a:pt x="5013" y="2799"/>
                    </a:lnTo>
                    <a:lnTo>
                      <a:pt x="5063" y="2757"/>
                    </a:lnTo>
                    <a:lnTo>
                      <a:pt x="5063" y="2748"/>
                    </a:lnTo>
                    <a:lnTo>
                      <a:pt x="5105" y="2707"/>
                    </a:lnTo>
                    <a:lnTo>
                      <a:pt x="5122" y="2690"/>
                    </a:lnTo>
                    <a:lnTo>
                      <a:pt x="5138" y="2673"/>
                    </a:lnTo>
                    <a:lnTo>
                      <a:pt x="5147" y="2665"/>
                    </a:lnTo>
                    <a:lnTo>
                      <a:pt x="5163" y="2648"/>
                    </a:lnTo>
                    <a:lnTo>
                      <a:pt x="5172" y="2632"/>
                    </a:lnTo>
                    <a:lnTo>
                      <a:pt x="5180" y="2623"/>
                    </a:lnTo>
                    <a:lnTo>
                      <a:pt x="5197" y="2606"/>
                    </a:lnTo>
                    <a:lnTo>
                      <a:pt x="5205" y="2590"/>
                    </a:lnTo>
                    <a:lnTo>
                      <a:pt x="5239" y="2540"/>
                    </a:lnTo>
                    <a:lnTo>
                      <a:pt x="5272" y="2490"/>
                    </a:lnTo>
                    <a:lnTo>
                      <a:pt x="5289" y="2464"/>
                    </a:lnTo>
                    <a:lnTo>
                      <a:pt x="5314" y="2423"/>
                    </a:lnTo>
                    <a:lnTo>
                      <a:pt x="5364" y="2356"/>
                    </a:lnTo>
                    <a:lnTo>
                      <a:pt x="5381" y="2322"/>
                    </a:lnTo>
                    <a:lnTo>
                      <a:pt x="5397" y="2297"/>
                    </a:lnTo>
                    <a:lnTo>
                      <a:pt x="5406" y="2281"/>
                    </a:lnTo>
                    <a:lnTo>
                      <a:pt x="5406" y="2281"/>
                    </a:lnTo>
                    <a:lnTo>
                      <a:pt x="5422" y="2264"/>
                    </a:lnTo>
                    <a:lnTo>
                      <a:pt x="5431" y="2256"/>
                    </a:lnTo>
                    <a:lnTo>
                      <a:pt x="5447" y="2247"/>
                    </a:lnTo>
                    <a:lnTo>
                      <a:pt x="5447" y="2247"/>
                    </a:lnTo>
                    <a:lnTo>
                      <a:pt x="5464" y="2239"/>
                    </a:lnTo>
                    <a:lnTo>
                      <a:pt x="5489" y="2239"/>
                    </a:lnTo>
                    <a:lnTo>
                      <a:pt x="5523" y="2239"/>
                    </a:lnTo>
                    <a:lnTo>
                      <a:pt x="5548" y="2239"/>
                    </a:lnTo>
                    <a:lnTo>
                      <a:pt x="5573" y="2247"/>
                    </a:lnTo>
                    <a:lnTo>
                      <a:pt x="5590" y="2256"/>
                    </a:lnTo>
                    <a:lnTo>
                      <a:pt x="5606" y="2272"/>
                    </a:lnTo>
                    <a:lnTo>
                      <a:pt x="5623" y="2289"/>
                    </a:lnTo>
                    <a:lnTo>
                      <a:pt x="5631" y="2306"/>
                    </a:lnTo>
                    <a:lnTo>
                      <a:pt x="5640" y="2331"/>
                    </a:lnTo>
                    <a:lnTo>
                      <a:pt x="5640" y="2347"/>
                    </a:lnTo>
                    <a:lnTo>
                      <a:pt x="5640" y="2389"/>
                    </a:lnTo>
                    <a:lnTo>
                      <a:pt x="5640" y="2406"/>
                    </a:lnTo>
                    <a:lnTo>
                      <a:pt x="5640" y="2423"/>
                    </a:lnTo>
                    <a:lnTo>
                      <a:pt x="5640" y="2431"/>
                    </a:lnTo>
                    <a:lnTo>
                      <a:pt x="5631" y="2448"/>
                    </a:lnTo>
                    <a:lnTo>
                      <a:pt x="5564" y="2565"/>
                    </a:lnTo>
                    <a:lnTo>
                      <a:pt x="5498" y="2682"/>
                    </a:lnTo>
                    <a:lnTo>
                      <a:pt x="5431" y="2807"/>
                    </a:lnTo>
                    <a:lnTo>
                      <a:pt x="5372" y="2924"/>
                    </a:lnTo>
                    <a:lnTo>
                      <a:pt x="5305" y="3049"/>
                    </a:lnTo>
                    <a:lnTo>
                      <a:pt x="5247" y="3175"/>
                    </a:lnTo>
                    <a:lnTo>
                      <a:pt x="5180" y="3291"/>
                    </a:lnTo>
                    <a:lnTo>
                      <a:pt x="5155" y="3358"/>
                    </a:lnTo>
                    <a:lnTo>
                      <a:pt x="5122" y="3417"/>
                    </a:lnTo>
                    <a:lnTo>
                      <a:pt x="5097" y="3475"/>
                    </a:lnTo>
                    <a:lnTo>
                      <a:pt x="5063" y="3542"/>
                    </a:lnTo>
                    <a:lnTo>
                      <a:pt x="5038" y="3601"/>
                    </a:lnTo>
                    <a:lnTo>
                      <a:pt x="5005" y="3667"/>
                    </a:lnTo>
                    <a:lnTo>
                      <a:pt x="4980" y="3726"/>
                    </a:lnTo>
                    <a:lnTo>
                      <a:pt x="4946" y="3793"/>
                    </a:lnTo>
                    <a:lnTo>
                      <a:pt x="4921" y="3851"/>
                    </a:lnTo>
                    <a:lnTo>
                      <a:pt x="4896" y="3918"/>
                    </a:lnTo>
                    <a:lnTo>
                      <a:pt x="4871" y="3977"/>
                    </a:lnTo>
                    <a:lnTo>
                      <a:pt x="4838" y="4043"/>
                    </a:lnTo>
                    <a:lnTo>
                      <a:pt x="4813" y="4102"/>
                    </a:lnTo>
                    <a:lnTo>
                      <a:pt x="4788" y="4169"/>
                    </a:lnTo>
                    <a:lnTo>
                      <a:pt x="4762" y="4227"/>
                    </a:lnTo>
                    <a:lnTo>
                      <a:pt x="4737" y="4294"/>
                    </a:lnTo>
                    <a:lnTo>
                      <a:pt x="4712" y="4352"/>
                    </a:lnTo>
                    <a:lnTo>
                      <a:pt x="4687" y="4419"/>
                    </a:lnTo>
                    <a:lnTo>
                      <a:pt x="4662" y="4486"/>
                    </a:lnTo>
                    <a:lnTo>
                      <a:pt x="4637" y="4545"/>
                    </a:lnTo>
                    <a:lnTo>
                      <a:pt x="4612" y="4611"/>
                    </a:lnTo>
                    <a:lnTo>
                      <a:pt x="4595" y="4670"/>
                    </a:lnTo>
                    <a:lnTo>
                      <a:pt x="4570" y="4737"/>
                    </a:lnTo>
                    <a:lnTo>
                      <a:pt x="4545" y="4804"/>
                    </a:lnTo>
                    <a:lnTo>
                      <a:pt x="4529" y="4862"/>
                    </a:lnTo>
                    <a:lnTo>
                      <a:pt x="4503" y="4929"/>
                    </a:lnTo>
                    <a:lnTo>
                      <a:pt x="4487" y="4996"/>
                    </a:lnTo>
                    <a:lnTo>
                      <a:pt x="4487" y="5012"/>
                    </a:lnTo>
                    <a:lnTo>
                      <a:pt x="4470" y="5063"/>
                    </a:lnTo>
                    <a:lnTo>
                      <a:pt x="4445" y="5121"/>
                    </a:lnTo>
                    <a:lnTo>
                      <a:pt x="4428" y="5188"/>
                    </a:lnTo>
                    <a:lnTo>
                      <a:pt x="4412" y="5255"/>
                    </a:lnTo>
                    <a:lnTo>
                      <a:pt x="4395" y="5322"/>
                    </a:lnTo>
                    <a:lnTo>
                      <a:pt x="4378" y="5380"/>
                    </a:lnTo>
                    <a:lnTo>
                      <a:pt x="4353" y="5447"/>
                    </a:lnTo>
                    <a:lnTo>
                      <a:pt x="4336" y="5514"/>
                    </a:lnTo>
                    <a:lnTo>
                      <a:pt x="4320" y="5581"/>
                    </a:lnTo>
                    <a:lnTo>
                      <a:pt x="4311" y="5647"/>
                    </a:lnTo>
                    <a:lnTo>
                      <a:pt x="4295" y="5714"/>
                    </a:lnTo>
                    <a:lnTo>
                      <a:pt x="4278" y="5781"/>
                    </a:lnTo>
                    <a:lnTo>
                      <a:pt x="4261" y="5848"/>
                    </a:lnTo>
                    <a:lnTo>
                      <a:pt x="4253" y="5915"/>
                    </a:lnTo>
                    <a:lnTo>
                      <a:pt x="4236" y="5981"/>
                    </a:lnTo>
                    <a:lnTo>
                      <a:pt x="4228" y="6048"/>
                    </a:lnTo>
                    <a:lnTo>
                      <a:pt x="4211" y="6115"/>
                    </a:lnTo>
                    <a:lnTo>
                      <a:pt x="4203" y="6182"/>
                    </a:lnTo>
                    <a:lnTo>
                      <a:pt x="4194" y="6249"/>
                    </a:lnTo>
                    <a:lnTo>
                      <a:pt x="4178" y="6316"/>
                    </a:lnTo>
                    <a:lnTo>
                      <a:pt x="4169" y="6382"/>
                    </a:lnTo>
                    <a:lnTo>
                      <a:pt x="4161" y="6449"/>
                    </a:lnTo>
                    <a:lnTo>
                      <a:pt x="4153" y="6516"/>
                    </a:lnTo>
                    <a:lnTo>
                      <a:pt x="4153" y="6550"/>
                    </a:lnTo>
                    <a:lnTo>
                      <a:pt x="4153" y="6583"/>
                    </a:lnTo>
                    <a:lnTo>
                      <a:pt x="4153" y="6625"/>
                    </a:lnTo>
                    <a:lnTo>
                      <a:pt x="4153" y="6675"/>
                    </a:lnTo>
                    <a:lnTo>
                      <a:pt x="4153" y="6725"/>
                    </a:lnTo>
                    <a:lnTo>
                      <a:pt x="4153" y="6775"/>
                    </a:lnTo>
                    <a:lnTo>
                      <a:pt x="4153" y="6825"/>
                    </a:lnTo>
                    <a:lnTo>
                      <a:pt x="4153" y="6875"/>
                    </a:lnTo>
                    <a:lnTo>
                      <a:pt x="4153" y="6934"/>
                    </a:lnTo>
                    <a:lnTo>
                      <a:pt x="4153" y="7201"/>
                    </a:lnTo>
                    <a:lnTo>
                      <a:pt x="4153" y="7235"/>
                    </a:lnTo>
                    <a:lnTo>
                      <a:pt x="4153" y="7260"/>
                    </a:lnTo>
                    <a:lnTo>
                      <a:pt x="4153" y="7293"/>
                    </a:lnTo>
                    <a:lnTo>
                      <a:pt x="4153" y="7326"/>
                    </a:lnTo>
                    <a:lnTo>
                      <a:pt x="4153" y="7352"/>
                    </a:lnTo>
                    <a:lnTo>
                      <a:pt x="4153" y="7385"/>
                    </a:lnTo>
                    <a:lnTo>
                      <a:pt x="4153" y="7410"/>
                    </a:lnTo>
                    <a:lnTo>
                      <a:pt x="4153" y="7443"/>
                    </a:lnTo>
                    <a:lnTo>
                      <a:pt x="4153" y="7469"/>
                    </a:lnTo>
                    <a:lnTo>
                      <a:pt x="4153" y="7502"/>
                    </a:lnTo>
                    <a:lnTo>
                      <a:pt x="4161" y="7527"/>
                    </a:lnTo>
                    <a:lnTo>
                      <a:pt x="4169" y="7552"/>
                    </a:lnTo>
                    <a:lnTo>
                      <a:pt x="4169" y="7577"/>
                    </a:lnTo>
                    <a:lnTo>
                      <a:pt x="4178" y="7602"/>
                    </a:lnTo>
                    <a:lnTo>
                      <a:pt x="4186" y="7627"/>
                    </a:lnTo>
                    <a:lnTo>
                      <a:pt x="4194" y="7652"/>
                    </a:lnTo>
                    <a:lnTo>
                      <a:pt x="4203" y="7677"/>
                    </a:lnTo>
                    <a:lnTo>
                      <a:pt x="4211" y="7702"/>
                    </a:lnTo>
                    <a:lnTo>
                      <a:pt x="4219" y="7727"/>
                    </a:lnTo>
                    <a:lnTo>
                      <a:pt x="4228" y="7744"/>
                    </a:lnTo>
                    <a:lnTo>
                      <a:pt x="4236" y="7769"/>
                    </a:lnTo>
                    <a:lnTo>
                      <a:pt x="4245" y="7786"/>
                    </a:lnTo>
                    <a:lnTo>
                      <a:pt x="4253" y="7803"/>
                    </a:lnTo>
                    <a:lnTo>
                      <a:pt x="4270" y="7828"/>
                    </a:lnTo>
                    <a:lnTo>
                      <a:pt x="4278" y="7844"/>
                    </a:lnTo>
                    <a:lnTo>
                      <a:pt x="4286" y="7861"/>
                    </a:lnTo>
                    <a:lnTo>
                      <a:pt x="4295" y="7861"/>
                    </a:lnTo>
                    <a:lnTo>
                      <a:pt x="4303" y="7870"/>
                    </a:lnTo>
                    <a:lnTo>
                      <a:pt x="4303" y="7878"/>
                    </a:lnTo>
                    <a:lnTo>
                      <a:pt x="4311" y="7886"/>
                    </a:lnTo>
                    <a:lnTo>
                      <a:pt x="4320" y="7895"/>
                    </a:lnTo>
                    <a:lnTo>
                      <a:pt x="4320" y="7895"/>
                    </a:lnTo>
                    <a:lnTo>
                      <a:pt x="4328" y="7903"/>
                    </a:lnTo>
                    <a:lnTo>
                      <a:pt x="4336" y="7911"/>
                    </a:lnTo>
                    <a:lnTo>
                      <a:pt x="4336" y="7911"/>
                    </a:lnTo>
                    <a:lnTo>
                      <a:pt x="4345" y="7911"/>
                    </a:lnTo>
                    <a:lnTo>
                      <a:pt x="4353" y="7911"/>
                    </a:lnTo>
                    <a:lnTo>
                      <a:pt x="4361" y="7911"/>
                    </a:lnTo>
                    <a:lnTo>
                      <a:pt x="4361" y="7911"/>
                    </a:lnTo>
                    <a:lnTo>
                      <a:pt x="4370" y="7911"/>
                    </a:lnTo>
                    <a:lnTo>
                      <a:pt x="4378" y="7911"/>
                    </a:lnTo>
                    <a:lnTo>
                      <a:pt x="4387" y="7911"/>
                    </a:lnTo>
                    <a:lnTo>
                      <a:pt x="4387" y="7911"/>
                    </a:lnTo>
                    <a:lnTo>
                      <a:pt x="4395" y="7911"/>
                    </a:lnTo>
                    <a:lnTo>
                      <a:pt x="4403" y="7911"/>
                    </a:lnTo>
                    <a:lnTo>
                      <a:pt x="4412" y="7911"/>
                    </a:lnTo>
                    <a:lnTo>
                      <a:pt x="4420" y="7911"/>
                    </a:lnTo>
                    <a:lnTo>
                      <a:pt x="4428" y="7911"/>
                    </a:lnTo>
                    <a:lnTo>
                      <a:pt x="4453" y="7920"/>
                    </a:lnTo>
                    <a:lnTo>
                      <a:pt x="4478" y="7928"/>
                    </a:lnTo>
                    <a:lnTo>
                      <a:pt x="4495" y="7936"/>
                    </a:lnTo>
                    <a:lnTo>
                      <a:pt x="4520" y="7936"/>
                    </a:lnTo>
                    <a:lnTo>
                      <a:pt x="4545" y="7936"/>
                    </a:lnTo>
                    <a:lnTo>
                      <a:pt x="4570" y="7936"/>
                    </a:lnTo>
                    <a:lnTo>
                      <a:pt x="4595" y="7936"/>
                    </a:lnTo>
                    <a:lnTo>
                      <a:pt x="4687" y="7936"/>
                    </a:lnTo>
                    <a:lnTo>
                      <a:pt x="4712" y="7936"/>
                    </a:lnTo>
                    <a:lnTo>
                      <a:pt x="4729" y="7936"/>
                    </a:lnTo>
                    <a:lnTo>
                      <a:pt x="4754" y="7936"/>
                    </a:lnTo>
                    <a:lnTo>
                      <a:pt x="4779" y="7936"/>
                    </a:lnTo>
                    <a:lnTo>
                      <a:pt x="4804" y="7936"/>
                    </a:lnTo>
                    <a:lnTo>
                      <a:pt x="4829" y="7928"/>
                    </a:lnTo>
                    <a:lnTo>
                      <a:pt x="4846" y="7920"/>
                    </a:lnTo>
                    <a:lnTo>
                      <a:pt x="4871" y="7911"/>
                    </a:lnTo>
                    <a:lnTo>
                      <a:pt x="4896" y="7903"/>
                    </a:lnTo>
                    <a:lnTo>
                      <a:pt x="4921" y="7895"/>
                    </a:lnTo>
                    <a:lnTo>
                      <a:pt x="4938" y="7886"/>
                    </a:lnTo>
                    <a:lnTo>
                      <a:pt x="4963" y="7878"/>
                    </a:lnTo>
                    <a:lnTo>
                      <a:pt x="4988" y="7870"/>
                    </a:lnTo>
                    <a:lnTo>
                      <a:pt x="5013" y="7853"/>
                    </a:lnTo>
                    <a:lnTo>
                      <a:pt x="5038" y="7844"/>
                    </a:lnTo>
                    <a:lnTo>
                      <a:pt x="5063" y="7828"/>
                    </a:lnTo>
                    <a:lnTo>
                      <a:pt x="5080" y="7819"/>
                    </a:lnTo>
                    <a:lnTo>
                      <a:pt x="5105" y="7803"/>
                    </a:lnTo>
                    <a:lnTo>
                      <a:pt x="5130" y="7786"/>
                    </a:lnTo>
                    <a:lnTo>
                      <a:pt x="5155" y="7769"/>
                    </a:lnTo>
                    <a:lnTo>
                      <a:pt x="5180" y="7753"/>
                    </a:lnTo>
                    <a:lnTo>
                      <a:pt x="5205" y="7736"/>
                    </a:lnTo>
                    <a:lnTo>
                      <a:pt x="5222" y="7719"/>
                    </a:lnTo>
                    <a:lnTo>
                      <a:pt x="5247" y="7702"/>
                    </a:lnTo>
                    <a:lnTo>
                      <a:pt x="5247" y="7702"/>
                    </a:lnTo>
                    <a:lnTo>
                      <a:pt x="5272" y="7686"/>
                    </a:lnTo>
                    <a:lnTo>
                      <a:pt x="5297" y="7661"/>
                    </a:lnTo>
                    <a:lnTo>
                      <a:pt x="5314" y="7644"/>
                    </a:lnTo>
                    <a:lnTo>
                      <a:pt x="5339" y="7619"/>
                    </a:lnTo>
                    <a:lnTo>
                      <a:pt x="5364" y="7602"/>
                    </a:lnTo>
                    <a:lnTo>
                      <a:pt x="5389" y="7577"/>
                    </a:lnTo>
                    <a:lnTo>
                      <a:pt x="5414" y="7552"/>
                    </a:lnTo>
                    <a:lnTo>
                      <a:pt x="5431" y="7535"/>
                    </a:lnTo>
                    <a:lnTo>
                      <a:pt x="5456" y="7510"/>
                    </a:lnTo>
                    <a:lnTo>
                      <a:pt x="5481" y="7485"/>
                    </a:lnTo>
                    <a:lnTo>
                      <a:pt x="5506" y="7460"/>
                    </a:lnTo>
                    <a:lnTo>
                      <a:pt x="5523" y="7435"/>
                    </a:lnTo>
                    <a:lnTo>
                      <a:pt x="5548" y="7410"/>
                    </a:lnTo>
                    <a:lnTo>
                      <a:pt x="5573" y="7385"/>
                    </a:lnTo>
                    <a:lnTo>
                      <a:pt x="5590" y="7360"/>
                    </a:lnTo>
                    <a:lnTo>
                      <a:pt x="5615" y="7326"/>
                    </a:lnTo>
                    <a:lnTo>
                      <a:pt x="5631" y="7301"/>
                    </a:lnTo>
                    <a:lnTo>
                      <a:pt x="5648" y="7276"/>
                    </a:lnTo>
                    <a:lnTo>
                      <a:pt x="5673" y="7243"/>
                    </a:lnTo>
                    <a:lnTo>
                      <a:pt x="5698" y="7218"/>
                    </a:lnTo>
                    <a:lnTo>
                      <a:pt x="5715" y="7193"/>
                    </a:lnTo>
                    <a:lnTo>
                      <a:pt x="5740" y="7159"/>
                    </a:lnTo>
                    <a:lnTo>
                      <a:pt x="5757" y="7134"/>
                    </a:lnTo>
                    <a:lnTo>
                      <a:pt x="5782" y="7101"/>
                    </a:lnTo>
                    <a:lnTo>
                      <a:pt x="5798" y="7068"/>
                    </a:lnTo>
                    <a:lnTo>
                      <a:pt x="5823" y="7042"/>
                    </a:lnTo>
                    <a:lnTo>
                      <a:pt x="5848" y="7009"/>
                    </a:lnTo>
                    <a:lnTo>
                      <a:pt x="5882" y="6951"/>
                    </a:lnTo>
                    <a:lnTo>
                      <a:pt x="5924" y="6884"/>
                    </a:lnTo>
                    <a:lnTo>
                      <a:pt x="5965" y="6817"/>
                    </a:lnTo>
                    <a:lnTo>
                      <a:pt x="6007" y="6758"/>
                    </a:lnTo>
                    <a:lnTo>
                      <a:pt x="6041" y="6692"/>
                    </a:lnTo>
                    <a:lnTo>
                      <a:pt x="6082" y="6625"/>
                    </a:lnTo>
                    <a:lnTo>
                      <a:pt x="6116" y="6558"/>
                    </a:lnTo>
                    <a:lnTo>
                      <a:pt x="6158" y="6491"/>
                    </a:lnTo>
                    <a:lnTo>
                      <a:pt x="6191" y="6424"/>
                    </a:lnTo>
                    <a:lnTo>
                      <a:pt x="6224" y="6357"/>
                    </a:lnTo>
                    <a:lnTo>
                      <a:pt x="6258" y="6291"/>
                    </a:lnTo>
                    <a:lnTo>
                      <a:pt x="6291" y="6224"/>
                    </a:lnTo>
                    <a:lnTo>
                      <a:pt x="6325" y="6157"/>
                    </a:lnTo>
                    <a:lnTo>
                      <a:pt x="6358" y="6090"/>
                    </a:lnTo>
                    <a:lnTo>
                      <a:pt x="6392" y="6023"/>
                    </a:lnTo>
                    <a:lnTo>
                      <a:pt x="6425" y="5956"/>
                    </a:lnTo>
                    <a:lnTo>
                      <a:pt x="6450" y="5898"/>
                    </a:lnTo>
                    <a:lnTo>
                      <a:pt x="6475" y="5831"/>
                    </a:lnTo>
                    <a:lnTo>
                      <a:pt x="6508" y="5764"/>
                    </a:lnTo>
                    <a:lnTo>
                      <a:pt x="6534" y="5706"/>
                    </a:lnTo>
                    <a:lnTo>
                      <a:pt x="6559" y="5647"/>
                    </a:lnTo>
                    <a:lnTo>
                      <a:pt x="6584" y="5589"/>
                    </a:lnTo>
                    <a:lnTo>
                      <a:pt x="6609" y="5530"/>
                    </a:lnTo>
                    <a:lnTo>
                      <a:pt x="6634" y="5472"/>
                    </a:lnTo>
                    <a:lnTo>
                      <a:pt x="6650" y="5422"/>
                    </a:lnTo>
                    <a:lnTo>
                      <a:pt x="6676" y="5363"/>
                    </a:lnTo>
                    <a:lnTo>
                      <a:pt x="6692" y="5313"/>
                    </a:lnTo>
                    <a:lnTo>
                      <a:pt x="6726" y="5213"/>
                    </a:lnTo>
                    <a:lnTo>
                      <a:pt x="6759" y="5129"/>
                    </a:lnTo>
                    <a:lnTo>
                      <a:pt x="6792" y="5054"/>
                    </a:lnTo>
                    <a:lnTo>
                      <a:pt x="6893" y="4762"/>
                    </a:lnTo>
                    <a:lnTo>
                      <a:pt x="7001" y="4478"/>
                    </a:lnTo>
                    <a:lnTo>
                      <a:pt x="7168" y="3993"/>
                    </a:lnTo>
                    <a:lnTo>
                      <a:pt x="7202" y="3901"/>
                    </a:lnTo>
                    <a:lnTo>
                      <a:pt x="7210" y="3868"/>
                    </a:lnTo>
                    <a:lnTo>
                      <a:pt x="7219" y="3826"/>
                    </a:lnTo>
                    <a:lnTo>
                      <a:pt x="7235" y="3776"/>
                    </a:lnTo>
                    <a:lnTo>
                      <a:pt x="7252" y="3726"/>
                    </a:lnTo>
                    <a:lnTo>
                      <a:pt x="7277" y="3626"/>
                    </a:lnTo>
                    <a:lnTo>
                      <a:pt x="7310" y="3517"/>
                    </a:lnTo>
                    <a:lnTo>
                      <a:pt x="7327" y="3475"/>
                    </a:lnTo>
                    <a:lnTo>
                      <a:pt x="7336" y="3425"/>
                    </a:lnTo>
                    <a:lnTo>
                      <a:pt x="7352" y="3392"/>
                    </a:lnTo>
                    <a:lnTo>
                      <a:pt x="7352" y="3375"/>
                    </a:lnTo>
                    <a:lnTo>
                      <a:pt x="7361" y="3358"/>
                    </a:lnTo>
                    <a:lnTo>
                      <a:pt x="7369" y="3333"/>
                    </a:lnTo>
                    <a:lnTo>
                      <a:pt x="7386" y="3308"/>
                    </a:lnTo>
                    <a:lnTo>
                      <a:pt x="7402" y="3283"/>
                    </a:lnTo>
                    <a:lnTo>
                      <a:pt x="7419" y="3275"/>
                    </a:lnTo>
                    <a:lnTo>
                      <a:pt x="7444" y="3258"/>
                    </a:lnTo>
                    <a:lnTo>
                      <a:pt x="7461" y="3250"/>
                    </a:lnTo>
                    <a:lnTo>
                      <a:pt x="7486" y="3241"/>
                    </a:lnTo>
                    <a:lnTo>
                      <a:pt x="7486" y="3241"/>
                    </a:lnTo>
                    <a:lnTo>
                      <a:pt x="7511" y="3241"/>
                    </a:lnTo>
                    <a:lnTo>
                      <a:pt x="7528" y="3241"/>
                    </a:lnTo>
                    <a:lnTo>
                      <a:pt x="7553" y="3241"/>
                    </a:lnTo>
                    <a:lnTo>
                      <a:pt x="7578" y="3250"/>
                    </a:lnTo>
                    <a:lnTo>
                      <a:pt x="7594" y="3258"/>
                    </a:lnTo>
                    <a:lnTo>
                      <a:pt x="7594" y="3258"/>
                    </a:lnTo>
                    <a:lnTo>
                      <a:pt x="7620" y="3275"/>
                    </a:lnTo>
                    <a:lnTo>
                      <a:pt x="7645" y="3300"/>
                    </a:lnTo>
                    <a:lnTo>
                      <a:pt x="7661" y="3317"/>
                    </a:lnTo>
                    <a:lnTo>
                      <a:pt x="7661" y="3317"/>
                    </a:lnTo>
                    <a:lnTo>
                      <a:pt x="7670" y="3333"/>
                    </a:lnTo>
                    <a:lnTo>
                      <a:pt x="7670" y="3358"/>
                    </a:lnTo>
                    <a:lnTo>
                      <a:pt x="7670" y="3367"/>
                    </a:lnTo>
                    <a:lnTo>
                      <a:pt x="7670" y="3400"/>
                    </a:lnTo>
                    <a:lnTo>
                      <a:pt x="7670" y="3442"/>
                    </a:lnTo>
                    <a:lnTo>
                      <a:pt x="7670" y="3500"/>
                    </a:lnTo>
                    <a:lnTo>
                      <a:pt x="7670" y="3559"/>
                    </a:lnTo>
                    <a:lnTo>
                      <a:pt x="7661" y="3617"/>
                    </a:lnTo>
                    <a:lnTo>
                      <a:pt x="7653" y="3676"/>
                    </a:lnTo>
                    <a:lnTo>
                      <a:pt x="7645" y="3743"/>
                    </a:lnTo>
                    <a:lnTo>
                      <a:pt x="7636" y="3809"/>
                    </a:lnTo>
                    <a:lnTo>
                      <a:pt x="7628" y="3876"/>
                    </a:lnTo>
                    <a:lnTo>
                      <a:pt x="7620" y="3943"/>
                    </a:lnTo>
                    <a:lnTo>
                      <a:pt x="7603" y="4018"/>
                    </a:lnTo>
                    <a:lnTo>
                      <a:pt x="7594" y="4085"/>
                    </a:lnTo>
                    <a:lnTo>
                      <a:pt x="7569" y="4227"/>
                    </a:lnTo>
                    <a:lnTo>
                      <a:pt x="7511" y="4528"/>
                    </a:lnTo>
                    <a:lnTo>
                      <a:pt x="7486" y="4687"/>
                    </a:lnTo>
                    <a:lnTo>
                      <a:pt x="7469" y="4762"/>
                    </a:lnTo>
                    <a:lnTo>
                      <a:pt x="7461" y="4845"/>
                    </a:lnTo>
                    <a:lnTo>
                      <a:pt x="7444" y="4921"/>
                    </a:lnTo>
                    <a:lnTo>
                      <a:pt x="7436" y="5004"/>
                    </a:lnTo>
                    <a:lnTo>
                      <a:pt x="7419" y="5088"/>
                    </a:lnTo>
                    <a:lnTo>
                      <a:pt x="7411" y="5163"/>
                    </a:lnTo>
                    <a:lnTo>
                      <a:pt x="7402" y="5246"/>
                    </a:lnTo>
                    <a:lnTo>
                      <a:pt x="7386" y="5322"/>
                    </a:lnTo>
                    <a:lnTo>
                      <a:pt x="7377" y="5405"/>
                    </a:lnTo>
                    <a:lnTo>
                      <a:pt x="7369" y="5489"/>
                    </a:lnTo>
                    <a:lnTo>
                      <a:pt x="7361" y="5564"/>
                    </a:lnTo>
                    <a:lnTo>
                      <a:pt x="7352" y="5647"/>
                    </a:lnTo>
                    <a:lnTo>
                      <a:pt x="7352" y="5731"/>
                    </a:lnTo>
                    <a:lnTo>
                      <a:pt x="7344" y="5806"/>
                    </a:lnTo>
                    <a:lnTo>
                      <a:pt x="7344" y="5848"/>
                    </a:lnTo>
                    <a:lnTo>
                      <a:pt x="7344" y="5881"/>
                    </a:lnTo>
                    <a:lnTo>
                      <a:pt x="7344" y="6299"/>
                    </a:lnTo>
                    <a:lnTo>
                      <a:pt x="7344" y="6341"/>
                    </a:lnTo>
                    <a:lnTo>
                      <a:pt x="7344" y="6374"/>
                    </a:lnTo>
                    <a:lnTo>
                      <a:pt x="7344" y="6416"/>
                    </a:lnTo>
                    <a:lnTo>
                      <a:pt x="7344" y="6449"/>
                    </a:lnTo>
                    <a:lnTo>
                      <a:pt x="7344" y="6483"/>
                    </a:lnTo>
                    <a:lnTo>
                      <a:pt x="7344" y="6516"/>
                    </a:lnTo>
                    <a:lnTo>
                      <a:pt x="7344" y="6558"/>
                    </a:lnTo>
                    <a:lnTo>
                      <a:pt x="7344" y="6591"/>
                    </a:lnTo>
                    <a:lnTo>
                      <a:pt x="7344" y="6625"/>
                    </a:lnTo>
                    <a:lnTo>
                      <a:pt x="7352" y="6658"/>
                    </a:lnTo>
                    <a:lnTo>
                      <a:pt x="7352" y="6692"/>
                    </a:lnTo>
                    <a:lnTo>
                      <a:pt x="7361" y="6725"/>
                    </a:lnTo>
                    <a:lnTo>
                      <a:pt x="7369" y="6758"/>
                    </a:lnTo>
                    <a:lnTo>
                      <a:pt x="7377" y="6792"/>
                    </a:lnTo>
                    <a:lnTo>
                      <a:pt x="7386" y="6825"/>
                    </a:lnTo>
                    <a:lnTo>
                      <a:pt x="7394" y="6859"/>
                    </a:lnTo>
                    <a:lnTo>
                      <a:pt x="7402" y="6892"/>
                    </a:lnTo>
                    <a:lnTo>
                      <a:pt x="7411" y="6926"/>
                    </a:lnTo>
                    <a:lnTo>
                      <a:pt x="7419" y="6951"/>
                    </a:lnTo>
                    <a:lnTo>
                      <a:pt x="7436" y="6984"/>
                    </a:lnTo>
                    <a:lnTo>
                      <a:pt x="7444" y="7017"/>
                    </a:lnTo>
                    <a:lnTo>
                      <a:pt x="7452" y="7042"/>
                    </a:lnTo>
                    <a:lnTo>
                      <a:pt x="7469" y="7076"/>
                    </a:lnTo>
                    <a:lnTo>
                      <a:pt x="7478" y="7101"/>
                    </a:lnTo>
                    <a:lnTo>
                      <a:pt x="7494" y="7134"/>
                    </a:lnTo>
                    <a:lnTo>
                      <a:pt x="7511" y="7159"/>
                    </a:lnTo>
                    <a:lnTo>
                      <a:pt x="7519" y="7184"/>
                    </a:lnTo>
                    <a:lnTo>
                      <a:pt x="7536" y="7210"/>
                    </a:lnTo>
                    <a:lnTo>
                      <a:pt x="7553" y="7243"/>
                    </a:lnTo>
                    <a:lnTo>
                      <a:pt x="7569" y="7268"/>
                    </a:lnTo>
                    <a:lnTo>
                      <a:pt x="7586" y="7293"/>
                    </a:lnTo>
                    <a:lnTo>
                      <a:pt x="7603" y="7318"/>
                    </a:lnTo>
                    <a:lnTo>
                      <a:pt x="7620" y="7343"/>
                    </a:lnTo>
                    <a:lnTo>
                      <a:pt x="7645" y="7368"/>
                    </a:lnTo>
                    <a:lnTo>
                      <a:pt x="7645" y="7368"/>
                    </a:lnTo>
                    <a:lnTo>
                      <a:pt x="7661" y="7393"/>
                    </a:lnTo>
                    <a:lnTo>
                      <a:pt x="7686" y="7418"/>
                    </a:lnTo>
                    <a:lnTo>
                      <a:pt x="7686" y="7418"/>
                    </a:lnTo>
                    <a:lnTo>
                      <a:pt x="7703" y="7443"/>
                    </a:lnTo>
                    <a:lnTo>
                      <a:pt x="7728" y="7469"/>
                    </a:lnTo>
                    <a:lnTo>
                      <a:pt x="7728" y="7469"/>
                    </a:lnTo>
                    <a:lnTo>
                      <a:pt x="7753" y="7494"/>
                    </a:lnTo>
                    <a:lnTo>
                      <a:pt x="7778" y="7519"/>
                    </a:lnTo>
                    <a:lnTo>
                      <a:pt x="7778" y="7519"/>
                    </a:lnTo>
                    <a:lnTo>
                      <a:pt x="7803" y="7535"/>
                    </a:lnTo>
                    <a:lnTo>
                      <a:pt x="7828" y="7560"/>
                    </a:lnTo>
                    <a:lnTo>
                      <a:pt x="7828" y="7560"/>
                    </a:lnTo>
                    <a:lnTo>
                      <a:pt x="7853" y="7577"/>
                    </a:lnTo>
                    <a:lnTo>
                      <a:pt x="7879" y="7602"/>
                    </a:lnTo>
                    <a:lnTo>
                      <a:pt x="7904" y="7619"/>
                    </a:lnTo>
                    <a:lnTo>
                      <a:pt x="7937" y="7636"/>
                    </a:lnTo>
                    <a:lnTo>
                      <a:pt x="7962" y="7652"/>
                    </a:lnTo>
                    <a:lnTo>
                      <a:pt x="7987" y="7669"/>
                    </a:lnTo>
                    <a:lnTo>
                      <a:pt x="8021" y="7686"/>
                    </a:lnTo>
                    <a:lnTo>
                      <a:pt x="8054" y="7702"/>
                    </a:lnTo>
                    <a:lnTo>
                      <a:pt x="8087" y="7719"/>
                    </a:lnTo>
                    <a:lnTo>
                      <a:pt x="8096" y="7719"/>
                    </a:lnTo>
                    <a:lnTo>
                      <a:pt x="8104" y="7719"/>
                    </a:lnTo>
                    <a:lnTo>
                      <a:pt x="8112" y="7719"/>
                    </a:lnTo>
                    <a:lnTo>
                      <a:pt x="8121" y="7719"/>
                    </a:lnTo>
                    <a:lnTo>
                      <a:pt x="8129" y="7719"/>
                    </a:lnTo>
                    <a:lnTo>
                      <a:pt x="8137" y="7719"/>
                    </a:lnTo>
                    <a:lnTo>
                      <a:pt x="8238" y="7719"/>
                    </a:lnTo>
                    <a:lnTo>
                      <a:pt x="8254" y="7719"/>
                    </a:lnTo>
                    <a:lnTo>
                      <a:pt x="8263" y="7719"/>
                    </a:lnTo>
                    <a:lnTo>
                      <a:pt x="8271" y="7719"/>
                    </a:lnTo>
                    <a:lnTo>
                      <a:pt x="8280" y="7719"/>
                    </a:lnTo>
                    <a:lnTo>
                      <a:pt x="8288" y="7719"/>
                    </a:lnTo>
                    <a:lnTo>
                      <a:pt x="8288" y="7719"/>
                    </a:lnTo>
                    <a:lnTo>
                      <a:pt x="8305" y="7719"/>
                    </a:lnTo>
                    <a:lnTo>
                      <a:pt x="8305" y="7719"/>
                    </a:lnTo>
                    <a:lnTo>
                      <a:pt x="8313" y="7719"/>
                    </a:lnTo>
                    <a:lnTo>
                      <a:pt x="8313" y="7719"/>
                    </a:lnTo>
                    <a:lnTo>
                      <a:pt x="8330" y="7719"/>
                    </a:lnTo>
                    <a:lnTo>
                      <a:pt x="8330" y="7719"/>
                    </a:lnTo>
                    <a:lnTo>
                      <a:pt x="8338" y="7711"/>
                    </a:lnTo>
                    <a:lnTo>
                      <a:pt x="8338" y="7711"/>
                    </a:lnTo>
                    <a:lnTo>
                      <a:pt x="8355" y="7702"/>
                    </a:lnTo>
                    <a:lnTo>
                      <a:pt x="8355" y="7702"/>
                    </a:lnTo>
                    <a:lnTo>
                      <a:pt x="8363" y="7702"/>
                    </a:lnTo>
                    <a:lnTo>
                      <a:pt x="8371" y="7694"/>
                    </a:lnTo>
                    <a:lnTo>
                      <a:pt x="8396" y="7677"/>
                    </a:lnTo>
                    <a:lnTo>
                      <a:pt x="8413" y="7669"/>
                    </a:lnTo>
                    <a:lnTo>
                      <a:pt x="8438" y="7652"/>
                    </a:lnTo>
                    <a:lnTo>
                      <a:pt x="8455" y="7644"/>
                    </a:lnTo>
                    <a:lnTo>
                      <a:pt x="8455" y="7644"/>
                    </a:lnTo>
                    <a:lnTo>
                      <a:pt x="8472" y="7627"/>
                    </a:lnTo>
                    <a:lnTo>
                      <a:pt x="8488" y="7611"/>
                    </a:lnTo>
                    <a:lnTo>
                      <a:pt x="8488" y="7611"/>
                    </a:lnTo>
                    <a:lnTo>
                      <a:pt x="8513" y="7594"/>
                    </a:lnTo>
                    <a:lnTo>
                      <a:pt x="8530" y="7577"/>
                    </a:lnTo>
                    <a:lnTo>
                      <a:pt x="8530" y="7577"/>
                    </a:lnTo>
                    <a:lnTo>
                      <a:pt x="8555" y="7560"/>
                    </a:lnTo>
                    <a:lnTo>
                      <a:pt x="8572" y="7544"/>
                    </a:lnTo>
                    <a:lnTo>
                      <a:pt x="8589" y="7527"/>
                    </a:lnTo>
                    <a:lnTo>
                      <a:pt x="8614" y="7502"/>
                    </a:lnTo>
                    <a:lnTo>
                      <a:pt x="8630" y="7485"/>
                    </a:lnTo>
                    <a:lnTo>
                      <a:pt x="8647" y="7469"/>
                    </a:lnTo>
                    <a:lnTo>
                      <a:pt x="8664" y="7452"/>
                    </a:lnTo>
                    <a:lnTo>
                      <a:pt x="8681" y="7427"/>
                    </a:lnTo>
                    <a:lnTo>
                      <a:pt x="8689" y="7410"/>
                    </a:lnTo>
                    <a:lnTo>
                      <a:pt x="8714" y="7385"/>
                    </a:lnTo>
                    <a:lnTo>
                      <a:pt x="8739" y="7360"/>
                    </a:lnTo>
                    <a:lnTo>
                      <a:pt x="8756" y="7326"/>
                    </a:lnTo>
                    <a:lnTo>
                      <a:pt x="8781" y="7301"/>
                    </a:lnTo>
                    <a:lnTo>
                      <a:pt x="8806" y="7268"/>
                    </a:lnTo>
                    <a:lnTo>
                      <a:pt x="8823" y="7243"/>
                    </a:lnTo>
                    <a:lnTo>
                      <a:pt x="8839" y="7210"/>
                    </a:lnTo>
                    <a:lnTo>
                      <a:pt x="8864" y="7184"/>
                    </a:lnTo>
                    <a:lnTo>
                      <a:pt x="8881" y="7151"/>
                    </a:lnTo>
                    <a:lnTo>
                      <a:pt x="8906" y="7118"/>
                    </a:lnTo>
                    <a:lnTo>
                      <a:pt x="8923" y="7093"/>
                    </a:lnTo>
                    <a:lnTo>
                      <a:pt x="8939" y="7059"/>
                    </a:lnTo>
                    <a:lnTo>
                      <a:pt x="8956" y="7026"/>
                    </a:lnTo>
                    <a:lnTo>
                      <a:pt x="8973" y="6992"/>
                    </a:lnTo>
                    <a:lnTo>
                      <a:pt x="8990" y="6959"/>
                    </a:lnTo>
                    <a:lnTo>
                      <a:pt x="9006" y="6934"/>
                    </a:lnTo>
                    <a:lnTo>
                      <a:pt x="9023" y="6900"/>
                    </a:lnTo>
                    <a:lnTo>
                      <a:pt x="9040" y="6867"/>
                    </a:lnTo>
                    <a:lnTo>
                      <a:pt x="9056" y="6834"/>
                    </a:lnTo>
                    <a:lnTo>
                      <a:pt x="9073" y="6800"/>
                    </a:lnTo>
                    <a:lnTo>
                      <a:pt x="9090" y="6767"/>
                    </a:lnTo>
                    <a:lnTo>
                      <a:pt x="9107" y="6733"/>
                    </a:lnTo>
                    <a:lnTo>
                      <a:pt x="9123" y="6692"/>
                    </a:lnTo>
                    <a:lnTo>
                      <a:pt x="9132" y="6658"/>
                    </a:lnTo>
                    <a:lnTo>
                      <a:pt x="9148" y="6625"/>
                    </a:lnTo>
                    <a:lnTo>
                      <a:pt x="9157" y="6591"/>
                    </a:lnTo>
                    <a:lnTo>
                      <a:pt x="9173" y="6558"/>
                    </a:lnTo>
                    <a:lnTo>
                      <a:pt x="9190" y="6525"/>
                    </a:lnTo>
                    <a:lnTo>
                      <a:pt x="9198" y="6483"/>
                    </a:lnTo>
                    <a:lnTo>
                      <a:pt x="9215" y="6449"/>
                    </a:lnTo>
                    <a:lnTo>
                      <a:pt x="9224" y="6416"/>
                    </a:lnTo>
                    <a:lnTo>
                      <a:pt x="9232" y="6382"/>
                    </a:lnTo>
                    <a:lnTo>
                      <a:pt x="9249" y="6341"/>
                    </a:lnTo>
                    <a:lnTo>
                      <a:pt x="9257" y="6307"/>
                    </a:lnTo>
                    <a:lnTo>
                      <a:pt x="9265" y="6274"/>
                    </a:lnTo>
                    <a:lnTo>
                      <a:pt x="9282" y="6240"/>
                    </a:lnTo>
                    <a:lnTo>
                      <a:pt x="9290" y="6199"/>
                    </a:lnTo>
                    <a:lnTo>
                      <a:pt x="9299" y="6165"/>
                    </a:lnTo>
                    <a:lnTo>
                      <a:pt x="9307" y="6124"/>
                    </a:lnTo>
                    <a:lnTo>
                      <a:pt x="9315" y="6090"/>
                    </a:lnTo>
                    <a:lnTo>
                      <a:pt x="9324" y="6057"/>
                    </a:lnTo>
                    <a:lnTo>
                      <a:pt x="9332" y="6015"/>
                    </a:lnTo>
                    <a:lnTo>
                      <a:pt x="9340" y="5981"/>
                    </a:lnTo>
                    <a:lnTo>
                      <a:pt x="9349" y="5940"/>
                    </a:lnTo>
                    <a:lnTo>
                      <a:pt x="9366" y="5873"/>
                    </a:lnTo>
                    <a:lnTo>
                      <a:pt x="9382" y="5798"/>
                    </a:lnTo>
                    <a:lnTo>
                      <a:pt x="9391" y="5723"/>
                    </a:lnTo>
                    <a:lnTo>
                      <a:pt x="9407" y="5647"/>
                    </a:lnTo>
                    <a:lnTo>
                      <a:pt x="9416" y="5572"/>
                    </a:lnTo>
                    <a:lnTo>
                      <a:pt x="9432" y="5497"/>
                    </a:lnTo>
                    <a:lnTo>
                      <a:pt x="9432" y="5464"/>
                    </a:lnTo>
                    <a:lnTo>
                      <a:pt x="9432" y="5422"/>
                    </a:lnTo>
                    <a:lnTo>
                      <a:pt x="9432" y="5347"/>
                    </a:lnTo>
                    <a:lnTo>
                      <a:pt x="9441" y="5280"/>
                    </a:lnTo>
                    <a:lnTo>
                      <a:pt x="9441" y="5205"/>
                    </a:lnTo>
                    <a:lnTo>
                      <a:pt x="9441" y="5138"/>
                    </a:lnTo>
                    <a:lnTo>
                      <a:pt x="9441" y="5029"/>
                    </a:lnTo>
                    <a:lnTo>
                      <a:pt x="9441" y="4904"/>
                    </a:lnTo>
                    <a:lnTo>
                      <a:pt x="9441" y="4904"/>
                    </a:lnTo>
                    <a:lnTo>
                      <a:pt x="9432" y="4870"/>
                    </a:lnTo>
                    <a:lnTo>
                      <a:pt x="9432" y="4837"/>
                    </a:lnTo>
                    <a:lnTo>
                      <a:pt x="9424" y="4812"/>
                    </a:lnTo>
                    <a:lnTo>
                      <a:pt x="9416" y="4779"/>
                    </a:lnTo>
                    <a:lnTo>
                      <a:pt x="9416" y="4753"/>
                    </a:lnTo>
                    <a:lnTo>
                      <a:pt x="9416" y="4720"/>
                    </a:lnTo>
                    <a:lnTo>
                      <a:pt x="9407" y="4662"/>
                    </a:lnTo>
                    <a:lnTo>
                      <a:pt x="9399" y="4595"/>
                    </a:lnTo>
                    <a:lnTo>
                      <a:pt x="9399" y="4536"/>
                    </a:lnTo>
                    <a:lnTo>
                      <a:pt x="9399" y="4478"/>
                    </a:lnTo>
                    <a:lnTo>
                      <a:pt x="9399" y="4428"/>
                    </a:lnTo>
                    <a:lnTo>
                      <a:pt x="9399" y="4411"/>
                    </a:lnTo>
                    <a:lnTo>
                      <a:pt x="9399" y="4352"/>
                    </a:lnTo>
                    <a:lnTo>
                      <a:pt x="9399" y="4110"/>
                    </a:lnTo>
                    <a:lnTo>
                      <a:pt x="9399" y="4043"/>
                    </a:lnTo>
                    <a:lnTo>
                      <a:pt x="9399" y="3985"/>
                    </a:lnTo>
                    <a:lnTo>
                      <a:pt x="9399" y="3960"/>
                    </a:lnTo>
                    <a:lnTo>
                      <a:pt x="9399" y="3926"/>
                    </a:lnTo>
                    <a:lnTo>
                      <a:pt x="9399" y="3901"/>
                    </a:lnTo>
                    <a:lnTo>
                      <a:pt x="9399" y="3868"/>
                    </a:lnTo>
                    <a:lnTo>
                      <a:pt x="9399" y="3843"/>
                    </a:lnTo>
                    <a:lnTo>
                      <a:pt x="9399" y="3809"/>
                    </a:lnTo>
                    <a:lnTo>
                      <a:pt x="9399" y="3784"/>
                    </a:lnTo>
                    <a:lnTo>
                      <a:pt x="9399" y="3751"/>
                    </a:lnTo>
                    <a:lnTo>
                      <a:pt x="9399" y="3734"/>
                    </a:lnTo>
                    <a:lnTo>
                      <a:pt x="9399" y="3718"/>
                    </a:lnTo>
                    <a:lnTo>
                      <a:pt x="9399" y="3692"/>
                    </a:lnTo>
                    <a:lnTo>
                      <a:pt x="9407" y="3684"/>
                    </a:lnTo>
                    <a:lnTo>
                      <a:pt x="9416" y="3667"/>
                    </a:lnTo>
                    <a:lnTo>
                      <a:pt x="9424" y="3659"/>
                    </a:lnTo>
                    <a:lnTo>
                      <a:pt x="9424" y="3659"/>
                    </a:lnTo>
                    <a:lnTo>
                      <a:pt x="9432" y="3651"/>
                    </a:lnTo>
                    <a:lnTo>
                      <a:pt x="9449" y="3634"/>
                    </a:lnTo>
                    <a:lnTo>
                      <a:pt x="9457" y="3626"/>
                    </a:lnTo>
                    <a:lnTo>
                      <a:pt x="9457" y="3626"/>
                    </a:lnTo>
                    <a:lnTo>
                      <a:pt x="9474" y="3626"/>
                    </a:lnTo>
                    <a:lnTo>
                      <a:pt x="9474" y="3626"/>
                    </a:lnTo>
                    <a:lnTo>
                      <a:pt x="9499" y="3626"/>
                    </a:lnTo>
                    <a:lnTo>
                      <a:pt x="9533" y="3626"/>
                    </a:lnTo>
                    <a:lnTo>
                      <a:pt x="9549" y="3626"/>
                    </a:lnTo>
                    <a:lnTo>
                      <a:pt x="9574" y="3634"/>
                    </a:lnTo>
                    <a:lnTo>
                      <a:pt x="9574" y="3634"/>
                    </a:lnTo>
                    <a:lnTo>
                      <a:pt x="9583" y="3642"/>
                    </a:lnTo>
                    <a:lnTo>
                      <a:pt x="9599" y="3651"/>
                    </a:lnTo>
                    <a:lnTo>
                      <a:pt x="9616" y="3667"/>
                    </a:lnTo>
                    <a:lnTo>
                      <a:pt x="9625" y="3676"/>
                    </a:lnTo>
                    <a:lnTo>
                      <a:pt x="9633" y="3701"/>
                    </a:lnTo>
                    <a:lnTo>
                      <a:pt x="9633" y="3718"/>
                    </a:lnTo>
                    <a:lnTo>
                      <a:pt x="9633" y="3734"/>
                    </a:lnTo>
                    <a:lnTo>
                      <a:pt x="9633" y="3751"/>
                    </a:lnTo>
                    <a:lnTo>
                      <a:pt x="9633" y="3751"/>
                    </a:lnTo>
                    <a:lnTo>
                      <a:pt x="9633" y="3784"/>
                    </a:lnTo>
                    <a:lnTo>
                      <a:pt x="9633" y="3826"/>
                    </a:lnTo>
                    <a:lnTo>
                      <a:pt x="9633" y="4352"/>
                    </a:lnTo>
                    <a:lnTo>
                      <a:pt x="9633" y="4403"/>
                    </a:lnTo>
                    <a:lnTo>
                      <a:pt x="9633" y="4469"/>
                    </a:lnTo>
                    <a:lnTo>
                      <a:pt x="9633" y="4561"/>
                    </a:lnTo>
                    <a:lnTo>
                      <a:pt x="9641" y="4603"/>
                    </a:lnTo>
                    <a:lnTo>
                      <a:pt x="9650" y="4662"/>
                    </a:lnTo>
                    <a:lnTo>
                      <a:pt x="9658" y="4687"/>
                    </a:lnTo>
                    <a:lnTo>
                      <a:pt x="9658" y="4712"/>
                    </a:lnTo>
                    <a:lnTo>
                      <a:pt x="9666" y="4737"/>
                    </a:lnTo>
                    <a:lnTo>
                      <a:pt x="9675" y="4770"/>
                    </a:lnTo>
                    <a:lnTo>
                      <a:pt x="9683" y="4795"/>
                    </a:lnTo>
                    <a:lnTo>
                      <a:pt x="9683" y="4820"/>
                    </a:lnTo>
                    <a:lnTo>
                      <a:pt x="9691" y="4845"/>
                    </a:lnTo>
                    <a:lnTo>
                      <a:pt x="9700" y="4879"/>
                    </a:lnTo>
                    <a:lnTo>
                      <a:pt x="9708" y="4904"/>
                    </a:lnTo>
                    <a:lnTo>
                      <a:pt x="9716" y="4929"/>
                    </a:lnTo>
                    <a:lnTo>
                      <a:pt x="9725" y="4954"/>
                    </a:lnTo>
                    <a:lnTo>
                      <a:pt x="9733" y="4987"/>
                    </a:lnTo>
                    <a:lnTo>
                      <a:pt x="9741" y="5012"/>
                    </a:lnTo>
                    <a:lnTo>
                      <a:pt x="9750" y="5037"/>
                    </a:lnTo>
                    <a:lnTo>
                      <a:pt x="9758" y="5063"/>
                    </a:lnTo>
                    <a:lnTo>
                      <a:pt x="9767" y="5088"/>
                    </a:lnTo>
                    <a:lnTo>
                      <a:pt x="9775" y="5113"/>
                    </a:lnTo>
                    <a:lnTo>
                      <a:pt x="9792" y="5138"/>
                    </a:lnTo>
                    <a:lnTo>
                      <a:pt x="9800" y="5163"/>
                    </a:lnTo>
                    <a:lnTo>
                      <a:pt x="9808" y="5188"/>
                    </a:lnTo>
                    <a:lnTo>
                      <a:pt x="9817" y="5213"/>
                    </a:lnTo>
                    <a:lnTo>
                      <a:pt x="9833" y="5238"/>
                    </a:lnTo>
                    <a:lnTo>
                      <a:pt x="9842" y="5263"/>
                    </a:lnTo>
                    <a:lnTo>
                      <a:pt x="9850" y="5288"/>
                    </a:lnTo>
                    <a:lnTo>
                      <a:pt x="9867" y="5313"/>
                    </a:lnTo>
                    <a:lnTo>
                      <a:pt x="9875" y="5338"/>
                    </a:lnTo>
                    <a:lnTo>
                      <a:pt x="9892" y="5363"/>
                    </a:lnTo>
                    <a:lnTo>
                      <a:pt x="9900" y="5388"/>
                    </a:lnTo>
                    <a:lnTo>
                      <a:pt x="9917" y="5413"/>
                    </a:lnTo>
                    <a:lnTo>
                      <a:pt x="9925" y="5438"/>
                    </a:lnTo>
                    <a:lnTo>
                      <a:pt x="9942" y="5464"/>
                    </a:lnTo>
                    <a:lnTo>
                      <a:pt x="9950" y="5480"/>
                    </a:lnTo>
                    <a:lnTo>
                      <a:pt x="9975" y="5514"/>
                    </a:lnTo>
                    <a:lnTo>
                      <a:pt x="9992" y="5547"/>
                    </a:lnTo>
                    <a:lnTo>
                      <a:pt x="10017" y="5581"/>
                    </a:lnTo>
                    <a:lnTo>
                      <a:pt x="10026" y="5589"/>
                    </a:lnTo>
                    <a:lnTo>
                      <a:pt x="10026" y="5589"/>
                    </a:lnTo>
                    <a:lnTo>
                      <a:pt x="10034" y="5606"/>
                    </a:lnTo>
                    <a:lnTo>
                      <a:pt x="10051" y="5622"/>
                    </a:lnTo>
                    <a:lnTo>
                      <a:pt x="10051" y="5622"/>
                    </a:lnTo>
                    <a:lnTo>
                      <a:pt x="10059" y="5639"/>
                    </a:lnTo>
                    <a:lnTo>
                      <a:pt x="10067" y="5647"/>
                    </a:lnTo>
                    <a:lnTo>
                      <a:pt x="10067" y="5647"/>
                    </a:lnTo>
                    <a:lnTo>
                      <a:pt x="10084" y="5664"/>
                    </a:lnTo>
                    <a:lnTo>
                      <a:pt x="10092" y="5672"/>
                    </a:lnTo>
                    <a:lnTo>
                      <a:pt x="10092" y="5672"/>
                    </a:lnTo>
                    <a:lnTo>
                      <a:pt x="10109" y="5689"/>
                    </a:lnTo>
                    <a:lnTo>
                      <a:pt x="10117" y="5697"/>
                    </a:lnTo>
                    <a:lnTo>
                      <a:pt x="10117" y="5697"/>
                    </a:lnTo>
                    <a:lnTo>
                      <a:pt x="10126" y="5714"/>
                    </a:lnTo>
                    <a:lnTo>
                      <a:pt x="10142" y="5723"/>
                    </a:lnTo>
                    <a:lnTo>
                      <a:pt x="10142" y="5723"/>
                    </a:lnTo>
                    <a:lnTo>
                      <a:pt x="10151" y="5739"/>
                    </a:lnTo>
                    <a:lnTo>
                      <a:pt x="10159" y="5748"/>
                    </a:lnTo>
                    <a:lnTo>
                      <a:pt x="10159" y="5748"/>
                    </a:lnTo>
                    <a:lnTo>
                      <a:pt x="10176" y="5756"/>
                    </a:lnTo>
                    <a:lnTo>
                      <a:pt x="10184" y="5773"/>
                    </a:lnTo>
                    <a:lnTo>
                      <a:pt x="10184" y="5773"/>
                    </a:lnTo>
                    <a:lnTo>
                      <a:pt x="10201" y="5781"/>
                    </a:lnTo>
                    <a:lnTo>
                      <a:pt x="10209" y="5789"/>
                    </a:lnTo>
                    <a:lnTo>
                      <a:pt x="10209" y="5789"/>
                    </a:lnTo>
                    <a:lnTo>
                      <a:pt x="10218" y="5798"/>
                    </a:lnTo>
                    <a:lnTo>
                      <a:pt x="10234" y="5806"/>
                    </a:lnTo>
                    <a:lnTo>
                      <a:pt x="10234" y="5806"/>
                    </a:lnTo>
                    <a:lnTo>
                      <a:pt x="10243" y="5814"/>
                    </a:lnTo>
                    <a:lnTo>
                      <a:pt x="10259" y="5823"/>
                    </a:lnTo>
                    <a:lnTo>
                      <a:pt x="10259" y="5823"/>
                    </a:lnTo>
                    <a:lnTo>
                      <a:pt x="10268" y="5831"/>
                    </a:lnTo>
                    <a:lnTo>
                      <a:pt x="10284" y="5839"/>
                    </a:lnTo>
                    <a:lnTo>
                      <a:pt x="10284" y="5839"/>
                    </a:lnTo>
                    <a:lnTo>
                      <a:pt x="10293" y="5848"/>
                    </a:lnTo>
                    <a:lnTo>
                      <a:pt x="10310" y="5856"/>
                    </a:lnTo>
                    <a:lnTo>
                      <a:pt x="10310" y="5856"/>
                    </a:lnTo>
                    <a:lnTo>
                      <a:pt x="10318" y="5865"/>
                    </a:lnTo>
                    <a:lnTo>
                      <a:pt x="10335" y="5873"/>
                    </a:lnTo>
                    <a:lnTo>
                      <a:pt x="10335" y="5873"/>
                    </a:lnTo>
                    <a:lnTo>
                      <a:pt x="10343" y="5881"/>
                    </a:lnTo>
                    <a:lnTo>
                      <a:pt x="10360" y="5890"/>
                    </a:lnTo>
                    <a:lnTo>
                      <a:pt x="10360" y="5890"/>
                    </a:lnTo>
                    <a:lnTo>
                      <a:pt x="10368" y="5890"/>
                    </a:lnTo>
                    <a:lnTo>
                      <a:pt x="10385" y="5898"/>
                    </a:lnTo>
                    <a:lnTo>
                      <a:pt x="10385" y="5898"/>
                    </a:lnTo>
                    <a:lnTo>
                      <a:pt x="10393" y="5906"/>
                    </a:lnTo>
                    <a:lnTo>
                      <a:pt x="10410" y="5906"/>
                    </a:lnTo>
                    <a:lnTo>
                      <a:pt x="10410" y="5906"/>
                    </a:lnTo>
                    <a:lnTo>
                      <a:pt x="10418" y="5906"/>
                    </a:lnTo>
                    <a:lnTo>
                      <a:pt x="10435" y="5906"/>
                    </a:lnTo>
                    <a:lnTo>
                      <a:pt x="10435" y="5906"/>
                    </a:lnTo>
                    <a:lnTo>
                      <a:pt x="10443" y="5906"/>
                    </a:lnTo>
                    <a:lnTo>
                      <a:pt x="10460" y="5906"/>
                    </a:lnTo>
                    <a:lnTo>
                      <a:pt x="10460" y="5906"/>
                    </a:lnTo>
                    <a:lnTo>
                      <a:pt x="10468" y="5906"/>
                    </a:lnTo>
                    <a:lnTo>
                      <a:pt x="10485" y="5906"/>
                    </a:lnTo>
                    <a:lnTo>
                      <a:pt x="10485" y="5906"/>
                    </a:lnTo>
                    <a:lnTo>
                      <a:pt x="10493" y="5906"/>
                    </a:lnTo>
                    <a:lnTo>
                      <a:pt x="10510" y="5906"/>
                    </a:lnTo>
                    <a:lnTo>
                      <a:pt x="10510" y="5906"/>
                    </a:lnTo>
                    <a:lnTo>
                      <a:pt x="10518" y="5906"/>
                    </a:lnTo>
                    <a:lnTo>
                      <a:pt x="10535" y="5906"/>
                    </a:lnTo>
                    <a:lnTo>
                      <a:pt x="10535" y="5906"/>
                    </a:lnTo>
                    <a:lnTo>
                      <a:pt x="10543" y="5906"/>
                    </a:lnTo>
                    <a:lnTo>
                      <a:pt x="10560" y="5906"/>
                    </a:lnTo>
                    <a:lnTo>
                      <a:pt x="10669" y="5906"/>
                    </a:lnTo>
                    <a:lnTo>
                      <a:pt x="10685" y="5906"/>
                    </a:lnTo>
                    <a:lnTo>
                      <a:pt x="10694" y="5906"/>
                    </a:lnTo>
                    <a:lnTo>
                      <a:pt x="10719" y="5906"/>
                    </a:lnTo>
                    <a:lnTo>
                      <a:pt x="10711" y="5906"/>
                    </a:lnTo>
                    <a:lnTo>
                      <a:pt x="10736" y="5906"/>
                    </a:lnTo>
                    <a:lnTo>
                      <a:pt x="10761" y="5906"/>
                    </a:lnTo>
                    <a:lnTo>
                      <a:pt x="10752" y="5906"/>
                    </a:lnTo>
                    <a:lnTo>
                      <a:pt x="10777" y="5906"/>
                    </a:lnTo>
                    <a:lnTo>
                      <a:pt x="10802" y="5898"/>
                    </a:lnTo>
                    <a:lnTo>
                      <a:pt x="10802" y="5898"/>
                    </a:lnTo>
                    <a:lnTo>
                      <a:pt x="10827" y="5890"/>
                    </a:lnTo>
                    <a:lnTo>
                      <a:pt x="10853" y="5881"/>
                    </a:lnTo>
                    <a:lnTo>
                      <a:pt x="10844" y="5881"/>
                    </a:lnTo>
                    <a:lnTo>
                      <a:pt x="10869" y="5873"/>
                    </a:lnTo>
                    <a:lnTo>
                      <a:pt x="10894" y="5865"/>
                    </a:lnTo>
                    <a:lnTo>
                      <a:pt x="10886" y="5865"/>
                    </a:lnTo>
                    <a:lnTo>
                      <a:pt x="10911" y="5856"/>
                    </a:lnTo>
                    <a:lnTo>
                      <a:pt x="10936" y="5839"/>
                    </a:lnTo>
                    <a:lnTo>
                      <a:pt x="10936" y="5839"/>
                    </a:lnTo>
                    <a:lnTo>
                      <a:pt x="10961" y="5831"/>
                    </a:lnTo>
                    <a:lnTo>
                      <a:pt x="10986" y="5814"/>
                    </a:lnTo>
                    <a:lnTo>
                      <a:pt x="10986" y="5814"/>
                    </a:lnTo>
                    <a:lnTo>
                      <a:pt x="11011" y="5806"/>
                    </a:lnTo>
                    <a:lnTo>
                      <a:pt x="11036" y="5789"/>
                    </a:lnTo>
                    <a:lnTo>
                      <a:pt x="11036" y="5789"/>
                    </a:lnTo>
                    <a:lnTo>
                      <a:pt x="11061" y="5773"/>
                    </a:lnTo>
                    <a:lnTo>
                      <a:pt x="11086" y="5756"/>
                    </a:lnTo>
                    <a:lnTo>
                      <a:pt x="11086" y="5756"/>
                    </a:lnTo>
                    <a:lnTo>
                      <a:pt x="11103" y="5731"/>
                    </a:lnTo>
                    <a:lnTo>
                      <a:pt x="11128" y="5714"/>
                    </a:lnTo>
                    <a:lnTo>
                      <a:pt x="11128" y="5714"/>
                    </a:lnTo>
                    <a:lnTo>
                      <a:pt x="11153" y="5697"/>
                    </a:lnTo>
                    <a:lnTo>
                      <a:pt x="11178" y="5672"/>
                    </a:lnTo>
                    <a:lnTo>
                      <a:pt x="11178" y="5672"/>
                    </a:lnTo>
                    <a:lnTo>
                      <a:pt x="11195" y="5647"/>
                    </a:lnTo>
                    <a:lnTo>
                      <a:pt x="11220" y="5631"/>
                    </a:lnTo>
                    <a:lnTo>
                      <a:pt x="11220" y="5631"/>
                    </a:lnTo>
                    <a:lnTo>
                      <a:pt x="11237" y="5606"/>
                    </a:lnTo>
                    <a:lnTo>
                      <a:pt x="11262" y="5581"/>
                    </a:lnTo>
                    <a:lnTo>
                      <a:pt x="11262" y="5581"/>
                    </a:lnTo>
                    <a:lnTo>
                      <a:pt x="11279" y="5555"/>
                    </a:lnTo>
                    <a:lnTo>
                      <a:pt x="11304" y="5530"/>
                    </a:lnTo>
                    <a:lnTo>
                      <a:pt x="11320" y="5505"/>
                    </a:lnTo>
                    <a:lnTo>
                      <a:pt x="11337" y="5472"/>
                    </a:lnTo>
                    <a:lnTo>
                      <a:pt x="11354" y="5447"/>
                    </a:lnTo>
                    <a:lnTo>
                      <a:pt x="11371" y="5413"/>
                    </a:lnTo>
                    <a:lnTo>
                      <a:pt x="11387" y="5388"/>
                    </a:lnTo>
                    <a:lnTo>
                      <a:pt x="11571" y="5322"/>
                    </a:lnTo>
                    <a:lnTo>
                      <a:pt x="11629" y="5514"/>
                    </a:lnTo>
                    <a:lnTo>
                      <a:pt x="11613" y="5547"/>
                    </a:lnTo>
                    <a:lnTo>
                      <a:pt x="11596" y="5581"/>
                    </a:lnTo>
                    <a:lnTo>
                      <a:pt x="11579" y="5622"/>
                    </a:lnTo>
                    <a:lnTo>
                      <a:pt x="11563" y="5656"/>
                    </a:lnTo>
                    <a:lnTo>
                      <a:pt x="11538" y="5689"/>
                    </a:lnTo>
                    <a:lnTo>
                      <a:pt x="11513" y="5723"/>
                    </a:lnTo>
                    <a:lnTo>
                      <a:pt x="11496" y="5756"/>
                    </a:lnTo>
                    <a:lnTo>
                      <a:pt x="11471" y="5781"/>
                    </a:lnTo>
                    <a:lnTo>
                      <a:pt x="11446" y="5814"/>
                    </a:lnTo>
                    <a:lnTo>
                      <a:pt x="11429" y="5848"/>
                    </a:lnTo>
                    <a:lnTo>
                      <a:pt x="11404" y="5873"/>
                    </a:lnTo>
                    <a:lnTo>
                      <a:pt x="11379" y="5898"/>
                    </a:lnTo>
                    <a:lnTo>
                      <a:pt x="11345" y="5931"/>
                    </a:lnTo>
                    <a:lnTo>
                      <a:pt x="11320" y="5956"/>
                    </a:lnTo>
                    <a:lnTo>
                      <a:pt x="11295" y="5981"/>
                    </a:lnTo>
                    <a:lnTo>
                      <a:pt x="11270" y="6007"/>
                    </a:lnTo>
                    <a:lnTo>
                      <a:pt x="11237" y="6023"/>
                    </a:lnTo>
                    <a:lnTo>
                      <a:pt x="11212" y="6048"/>
                    </a:lnTo>
                    <a:lnTo>
                      <a:pt x="11178" y="6065"/>
                    </a:lnTo>
                    <a:lnTo>
                      <a:pt x="11153" y="6090"/>
                    </a:lnTo>
                    <a:lnTo>
                      <a:pt x="11120" y="6107"/>
                    </a:lnTo>
                    <a:lnTo>
                      <a:pt x="11095" y="6124"/>
                    </a:lnTo>
                    <a:lnTo>
                      <a:pt x="11061" y="6140"/>
                    </a:lnTo>
                    <a:lnTo>
                      <a:pt x="11028" y="6157"/>
                    </a:lnTo>
                    <a:lnTo>
                      <a:pt x="10995" y="6174"/>
                    </a:lnTo>
                    <a:lnTo>
                      <a:pt x="10961" y="6182"/>
                    </a:lnTo>
                    <a:lnTo>
                      <a:pt x="10928" y="6199"/>
                    </a:lnTo>
                    <a:lnTo>
                      <a:pt x="10894" y="6207"/>
                    </a:lnTo>
                    <a:lnTo>
                      <a:pt x="10861" y="6215"/>
                    </a:lnTo>
                    <a:lnTo>
                      <a:pt x="10827" y="6224"/>
                    </a:lnTo>
                    <a:lnTo>
                      <a:pt x="10794" y="6232"/>
                    </a:lnTo>
                    <a:lnTo>
                      <a:pt x="10761" y="6232"/>
                    </a:lnTo>
                    <a:lnTo>
                      <a:pt x="10619" y="6232"/>
                    </a:lnTo>
                    <a:lnTo>
                      <a:pt x="10602" y="6232"/>
                    </a:lnTo>
                    <a:lnTo>
                      <a:pt x="10585" y="6232"/>
                    </a:lnTo>
                    <a:lnTo>
                      <a:pt x="10560" y="6232"/>
                    </a:lnTo>
                    <a:lnTo>
                      <a:pt x="10543" y="6232"/>
                    </a:lnTo>
                    <a:lnTo>
                      <a:pt x="10527" y="6232"/>
                    </a:lnTo>
                    <a:lnTo>
                      <a:pt x="10510" y="6232"/>
                    </a:lnTo>
                    <a:lnTo>
                      <a:pt x="10493" y="6232"/>
                    </a:lnTo>
                    <a:lnTo>
                      <a:pt x="10477" y="6232"/>
                    </a:lnTo>
                    <a:lnTo>
                      <a:pt x="10460" y="6232"/>
                    </a:lnTo>
                    <a:lnTo>
                      <a:pt x="10443" y="6232"/>
                    </a:lnTo>
                    <a:lnTo>
                      <a:pt x="10427" y="6224"/>
                    </a:lnTo>
                    <a:lnTo>
                      <a:pt x="10410" y="6215"/>
                    </a:lnTo>
                    <a:lnTo>
                      <a:pt x="10393" y="6215"/>
                    </a:lnTo>
                    <a:lnTo>
                      <a:pt x="10376" y="6207"/>
                    </a:lnTo>
                    <a:lnTo>
                      <a:pt x="10360" y="6199"/>
                    </a:lnTo>
                    <a:lnTo>
                      <a:pt x="10343" y="6190"/>
                    </a:lnTo>
                    <a:lnTo>
                      <a:pt x="10326" y="6182"/>
                    </a:lnTo>
                    <a:lnTo>
                      <a:pt x="10310" y="6174"/>
                    </a:lnTo>
                    <a:lnTo>
                      <a:pt x="10293" y="6165"/>
                    </a:lnTo>
                    <a:lnTo>
                      <a:pt x="10276" y="6157"/>
                    </a:lnTo>
                    <a:lnTo>
                      <a:pt x="10259" y="6149"/>
                    </a:lnTo>
                    <a:lnTo>
                      <a:pt x="10243" y="6140"/>
                    </a:lnTo>
                    <a:lnTo>
                      <a:pt x="10226" y="6132"/>
                    </a:lnTo>
                    <a:lnTo>
                      <a:pt x="10209" y="6124"/>
                    </a:lnTo>
                    <a:lnTo>
                      <a:pt x="10193" y="6115"/>
                    </a:lnTo>
                    <a:lnTo>
                      <a:pt x="10176" y="6098"/>
                    </a:lnTo>
                    <a:lnTo>
                      <a:pt x="10159" y="6090"/>
                    </a:lnTo>
                    <a:lnTo>
                      <a:pt x="10151" y="6082"/>
                    </a:lnTo>
                    <a:lnTo>
                      <a:pt x="10134" y="6065"/>
                    </a:lnTo>
                    <a:lnTo>
                      <a:pt x="10117" y="6057"/>
                    </a:lnTo>
                    <a:lnTo>
                      <a:pt x="10101" y="6040"/>
                    </a:lnTo>
                    <a:lnTo>
                      <a:pt x="10084" y="6032"/>
                    </a:lnTo>
                    <a:lnTo>
                      <a:pt x="10067" y="6015"/>
                    </a:lnTo>
                    <a:lnTo>
                      <a:pt x="10059" y="6007"/>
                    </a:lnTo>
                    <a:lnTo>
                      <a:pt x="10042" y="5990"/>
                    </a:lnTo>
                    <a:lnTo>
                      <a:pt x="10026" y="5981"/>
                    </a:lnTo>
                    <a:lnTo>
                      <a:pt x="10017" y="5965"/>
                    </a:lnTo>
                    <a:lnTo>
                      <a:pt x="10000" y="5948"/>
                    </a:lnTo>
                    <a:lnTo>
                      <a:pt x="9984" y="5931"/>
                    </a:lnTo>
                    <a:lnTo>
                      <a:pt x="9975" y="5923"/>
                    </a:lnTo>
                    <a:lnTo>
                      <a:pt x="9959" y="5906"/>
                    </a:lnTo>
                    <a:lnTo>
                      <a:pt x="9942" y="5890"/>
                    </a:lnTo>
                    <a:lnTo>
                      <a:pt x="9934" y="5873"/>
                    </a:lnTo>
                    <a:lnTo>
                      <a:pt x="9917" y="5856"/>
                    </a:lnTo>
                    <a:lnTo>
                      <a:pt x="9909" y="5839"/>
                    </a:lnTo>
                    <a:lnTo>
                      <a:pt x="9892" y="5823"/>
                    </a:lnTo>
                    <a:lnTo>
                      <a:pt x="9883" y="5806"/>
                    </a:lnTo>
                    <a:lnTo>
                      <a:pt x="9867" y="5789"/>
                    </a:lnTo>
                    <a:lnTo>
                      <a:pt x="9858" y="5764"/>
                    </a:lnTo>
                    <a:lnTo>
                      <a:pt x="9842" y="5748"/>
                    </a:lnTo>
                    <a:lnTo>
                      <a:pt x="9817" y="5714"/>
                    </a:lnTo>
                    <a:lnTo>
                      <a:pt x="9800" y="5672"/>
                    </a:lnTo>
                    <a:lnTo>
                      <a:pt x="9775" y="5631"/>
                    </a:lnTo>
                    <a:lnTo>
                      <a:pt x="9758" y="5606"/>
                    </a:lnTo>
                    <a:lnTo>
                      <a:pt x="9750" y="5581"/>
                    </a:lnTo>
                    <a:lnTo>
                      <a:pt x="9733" y="5547"/>
                    </a:lnTo>
                    <a:lnTo>
                      <a:pt x="9716" y="5522"/>
                    </a:lnTo>
                    <a:lnTo>
                      <a:pt x="9708" y="5497"/>
                    </a:lnTo>
                    <a:lnTo>
                      <a:pt x="9691" y="5472"/>
                    </a:lnTo>
                    <a:lnTo>
                      <a:pt x="9683" y="5438"/>
                    </a:lnTo>
                    <a:lnTo>
                      <a:pt x="9666" y="5413"/>
                    </a:lnTo>
                    <a:lnTo>
                      <a:pt x="9666" y="5405"/>
                    </a:lnTo>
                    <a:lnTo>
                      <a:pt x="9666" y="5438"/>
                    </a:lnTo>
                    <a:lnTo>
                      <a:pt x="9666" y="5472"/>
                    </a:lnTo>
                    <a:lnTo>
                      <a:pt x="9666" y="5514"/>
                    </a:lnTo>
                    <a:lnTo>
                      <a:pt x="9658" y="5589"/>
                    </a:lnTo>
                    <a:lnTo>
                      <a:pt x="9650" y="5664"/>
                    </a:lnTo>
                    <a:lnTo>
                      <a:pt x="9641" y="5739"/>
                    </a:lnTo>
                    <a:lnTo>
                      <a:pt x="9633" y="5814"/>
                    </a:lnTo>
                    <a:lnTo>
                      <a:pt x="9616" y="5898"/>
                    </a:lnTo>
                    <a:lnTo>
                      <a:pt x="9599" y="5973"/>
                    </a:lnTo>
                    <a:lnTo>
                      <a:pt x="9591" y="6007"/>
                    </a:lnTo>
                    <a:lnTo>
                      <a:pt x="9583" y="6048"/>
                    </a:lnTo>
                    <a:lnTo>
                      <a:pt x="9574" y="6090"/>
                    </a:lnTo>
                    <a:lnTo>
                      <a:pt x="9566" y="6124"/>
                    </a:lnTo>
                    <a:lnTo>
                      <a:pt x="9558" y="6165"/>
                    </a:lnTo>
                    <a:lnTo>
                      <a:pt x="9549" y="6207"/>
                    </a:lnTo>
                    <a:lnTo>
                      <a:pt x="9541" y="6240"/>
                    </a:lnTo>
                    <a:lnTo>
                      <a:pt x="9533" y="6282"/>
                    </a:lnTo>
                    <a:lnTo>
                      <a:pt x="9524" y="6316"/>
                    </a:lnTo>
                    <a:lnTo>
                      <a:pt x="9516" y="6357"/>
                    </a:lnTo>
                    <a:lnTo>
                      <a:pt x="9508" y="6399"/>
                    </a:lnTo>
                    <a:lnTo>
                      <a:pt x="9491" y="6433"/>
                    </a:lnTo>
                    <a:lnTo>
                      <a:pt x="9482" y="6474"/>
                    </a:lnTo>
                    <a:lnTo>
                      <a:pt x="9466" y="6508"/>
                    </a:lnTo>
                    <a:lnTo>
                      <a:pt x="9457" y="6550"/>
                    </a:lnTo>
                    <a:lnTo>
                      <a:pt x="9449" y="6583"/>
                    </a:lnTo>
                    <a:lnTo>
                      <a:pt x="9432" y="6625"/>
                    </a:lnTo>
                    <a:lnTo>
                      <a:pt x="9416" y="6658"/>
                    </a:lnTo>
                    <a:lnTo>
                      <a:pt x="9407" y="6700"/>
                    </a:lnTo>
                    <a:lnTo>
                      <a:pt x="9391" y="6733"/>
                    </a:lnTo>
                    <a:lnTo>
                      <a:pt x="9374" y="6767"/>
                    </a:lnTo>
                    <a:lnTo>
                      <a:pt x="9366" y="6809"/>
                    </a:lnTo>
                    <a:lnTo>
                      <a:pt x="9349" y="6842"/>
                    </a:lnTo>
                    <a:lnTo>
                      <a:pt x="9332" y="6884"/>
                    </a:lnTo>
                    <a:lnTo>
                      <a:pt x="9315" y="6917"/>
                    </a:lnTo>
                    <a:lnTo>
                      <a:pt x="9299" y="6951"/>
                    </a:lnTo>
                    <a:lnTo>
                      <a:pt x="9282" y="6984"/>
                    </a:lnTo>
                    <a:lnTo>
                      <a:pt x="9265" y="7026"/>
                    </a:lnTo>
                    <a:lnTo>
                      <a:pt x="9249" y="7059"/>
                    </a:lnTo>
                    <a:lnTo>
                      <a:pt x="9232" y="7093"/>
                    </a:lnTo>
                    <a:lnTo>
                      <a:pt x="9215" y="7126"/>
                    </a:lnTo>
                    <a:lnTo>
                      <a:pt x="9198" y="7159"/>
                    </a:lnTo>
                    <a:lnTo>
                      <a:pt x="9173" y="7201"/>
                    </a:lnTo>
                    <a:lnTo>
                      <a:pt x="9157" y="7235"/>
                    </a:lnTo>
                    <a:lnTo>
                      <a:pt x="9132" y="7268"/>
                    </a:lnTo>
                    <a:lnTo>
                      <a:pt x="9115" y="7301"/>
                    </a:lnTo>
                    <a:lnTo>
                      <a:pt x="9090" y="7335"/>
                    </a:lnTo>
                    <a:lnTo>
                      <a:pt x="9073" y="7368"/>
                    </a:lnTo>
                    <a:lnTo>
                      <a:pt x="9048" y="7402"/>
                    </a:lnTo>
                    <a:lnTo>
                      <a:pt x="9031" y="7435"/>
                    </a:lnTo>
                    <a:lnTo>
                      <a:pt x="9006" y="7460"/>
                    </a:lnTo>
                    <a:lnTo>
                      <a:pt x="8981" y="7494"/>
                    </a:lnTo>
                    <a:lnTo>
                      <a:pt x="8956" y="7527"/>
                    </a:lnTo>
                    <a:lnTo>
                      <a:pt x="8931" y="7560"/>
                    </a:lnTo>
                    <a:lnTo>
                      <a:pt x="8914" y="7577"/>
                    </a:lnTo>
                    <a:lnTo>
                      <a:pt x="8898" y="7602"/>
                    </a:lnTo>
                    <a:lnTo>
                      <a:pt x="8881" y="7619"/>
                    </a:lnTo>
                    <a:lnTo>
                      <a:pt x="8864" y="7644"/>
                    </a:lnTo>
                    <a:lnTo>
                      <a:pt x="8839" y="7661"/>
                    </a:lnTo>
                    <a:lnTo>
                      <a:pt x="8823" y="7686"/>
                    </a:lnTo>
                    <a:lnTo>
                      <a:pt x="8797" y="7711"/>
                    </a:lnTo>
                    <a:lnTo>
                      <a:pt x="8781" y="7727"/>
                    </a:lnTo>
                    <a:lnTo>
                      <a:pt x="8756" y="7753"/>
                    </a:lnTo>
                    <a:lnTo>
                      <a:pt x="8731" y="7778"/>
                    </a:lnTo>
                    <a:lnTo>
                      <a:pt x="8706" y="7794"/>
                    </a:lnTo>
                    <a:lnTo>
                      <a:pt x="8681" y="7819"/>
                    </a:lnTo>
                    <a:lnTo>
                      <a:pt x="8664" y="7828"/>
                    </a:lnTo>
                    <a:lnTo>
                      <a:pt x="8655" y="7836"/>
                    </a:lnTo>
                    <a:lnTo>
                      <a:pt x="8630" y="7853"/>
                    </a:lnTo>
                    <a:lnTo>
                      <a:pt x="8605" y="7878"/>
                    </a:lnTo>
                    <a:lnTo>
                      <a:pt x="8580" y="7895"/>
                    </a:lnTo>
                    <a:lnTo>
                      <a:pt x="8547" y="7911"/>
                    </a:lnTo>
                    <a:lnTo>
                      <a:pt x="8530" y="7920"/>
                    </a:lnTo>
                    <a:lnTo>
                      <a:pt x="8522" y="7928"/>
                    </a:lnTo>
                    <a:lnTo>
                      <a:pt x="8505" y="7936"/>
                    </a:lnTo>
                    <a:lnTo>
                      <a:pt x="8488" y="7945"/>
                    </a:lnTo>
                    <a:lnTo>
                      <a:pt x="8472" y="7945"/>
                    </a:lnTo>
                    <a:lnTo>
                      <a:pt x="8455" y="7953"/>
                    </a:lnTo>
                    <a:lnTo>
                      <a:pt x="8438" y="7961"/>
                    </a:lnTo>
                    <a:lnTo>
                      <a:pt x="8422" y="7970"/>
                    </a:lnTo>
                    <a:lnTo>
                      <a:pt x="8405" y="7970"/>
                    </a:lnTo>
                    <a:lnTo>
                      <a:pt x="8388" y="7970"/>
                    </a:lnTo>
                    <a:lnTo>
                      <a:pt x="8371" y="7970"/>
                    </a:lnTo>
                    <a:lnTo>
                      <a:pt x="8355" y="7970"/>
                    </a:lnTo>
                    <a:lnTo>
                      <a:pt x="8338" y="7970"/>
                    </a:lnTo>
                    <a:lnTo>
                      <a:pt x="8321" y="7970"/>
                    </a:lnTo>
                    <a:lnTo>
                      <a:pt x="8305" y="7970"/>
                    </a:lnTo>
                    <a:lnTo>
                      <a:pt x="8288" y="7970"/>
                    </a:lnTo>
                    <a:lnTo>
                      <a:pt x="8196" y="7970"/>
                    </a:lnTo>
                    <a:lnTo>
                      <a:pt x="8179" y="7970"/>
                    </a:lnTo>
                    <a:lnTo>
                      <a:pt x="8163" y="7970"/>
                    </a:lnTo>
                    <a:lnTo>
                      <a:pt x="8146" y="7970"/>
                    </a:lnTo>
                    <a:lnTo>
                      <a:pt x="8129" y="7970"/>
                    </a:lnTo>
                    <a:lnTo>
                      <a:pt x="8104" y="7970"/>
                    </a:lnTo>
                    <a:lnTo>
                      <a:pt x="8087" y="7970"/>
                    </a:lnTo>
                    <a:lnTo>
                      <a:pt x="8071" y="7961"/>
                    </a:lnTo>
                    <a:lnTo>
                      <a:pt x="8054" y="7953"/>
                    </a:lnTo>
                    <a:lnTo>
                      <a:pt x="8037" y="7945"/>
                    </a:lnTo>
                    <a:lnTo>
                      <a:pt x="7995" y="7928"/>
                    </a:lnTo>
                    <a:lnTo>
                      <a:pt x="7962" y="7911"/>
                    </a:lnTo>
                    <a:lnTo>
                      <a:pt x="7920" y="7886"/>
                    </a:lnTo>
                    <a:lnTo>
                      <a:pt x="7887" y="7870"/>
                    </a:lnTo>
                    <a:lnTo>
                      <a:pt x="7853" y="7844"/>
                    </a:lnTo>
                    <a:lnTo>
                      <a:pt x="7820" y="7828"/>
                    </a:lnTo>
                    <a:lnTo>
                      <a:pt x="7787" y="7803"/>
                    </a:lnTo>
                    <a:lnTo>
                      <a:pt x="7753" y="7778"/>
                    </a:lnTo>
                    <a:lnTo>
                      <a:pt x="7720" y="7753"/>
                    </a:lnTo>
                    <a:lnTo>
                      <a:pt x="7695" y="7727"/>
                    </a:lnTo>
                    <a:lnTo>
                      <a:pt x="7661" y="7702"/>
                    </a:lnTo>
                    <a:lnTo>
                      <a:pt x="7636" y="7677"/>
                    </a:lnTo>
                    <a:lnTo>
                      <a:pt x="7603" y="7652"/>
                    </a:lnTo>
                    <a:lnTo>
                      <a:pt x="7578" y="7627"/>
                    </a:lnTo>
                    <a:lnTo>
                      <a:pt x="7553" y="7602"/>
                    </a:lnTo>
                    <a:lnTo>
                      <a:pt x="7528" y="7569"/>
                    </a:lnTo>
                    <a:lnTo>
                      <a:pt x="7503" y="7544"/>
                    </a:lnTo>
                    <a:lnTo>
                      <a:pt x="7478" y="7510"/>
                    </a:lnTo>
                    <a:lnTo>
                      <a:pt x="7452" y="7485"/>
                    </a:lnTo>
                    <a:lnTo>
                      <a:pt x="7436" y="7452"/>
                    </a:lnTo>
                    <a:lnTo>
                      <a:pt x="7411" y="7418"/>
                    </a:lnTo>
                    <a:lnTo>
                      <a:pt x="7394" y="7385"/>
                    </a:lnTo>
                    <a:lnTo>
                      <a:pt x="7369" y="7360"/>
                    </a:lnTo>
                    <a:lnTo>
                      <a:pt x="7352" y="7326"/>
                    </a:lnTo>
                    <a:lnTo>
                      <a:pt x="7336" y="7293"/>
                    </a:lnTo>
                    <a:lnTo>
                      <a:pt x="7319" y="7260"/>
                    </a:lnTo>
                    <a:lnTo>
                      <a:pt x="7302" y="7226"/>
                    </a:lnTo>
                    <a:lnTo>
                      <a:pt x="7285" y="7193"/>
                    </a:lnTo>
                    <a:lnTo>
                      <a:pt x="7269" y="7151"/>
                    </a:lnTo>
                    <a:lnTo>
                      <a:pt x="7252" y="7118"/>
                    </a:lnTo>
                    <a:lnTo>
                      <a:pt x="7235" y="7084"/>
                    </a:lnTo>
                    <a:lnTo>
                      <a:pt x="7227" y="7051"/>
                    </a:lnTo>
                    <a:lnTo>
                      <a:pt x="7210" y="7009"/>
                    </a:lnTo>
                    <a:lnTo>
                      <a:pt x="7202" y="6976"/>
                    </a:lnTo>
                    <a:lnTo>
                      <a:pt x="7185" y="6942"/>
                    </a:lnTo>
                    <a:lnTo>
                      <a:pt x="7177" y="6900"/>
                    </a:lnTo>
                    <a:lnTo>
                      <a:pt x="7168" y="6867"/>
                    </a:lnTo>
                    <a:lnTo>
                      <a:pt x="7160" y="6825"/>
                    </a:lnTo>
                    <a:lnTo>
                      <a:pt x="7143" y="6792"/>
                    </a:lnTo>
                    <a:lnTo>
                      <a:pt x="7135" y="6750"/>
                    </a:lnTo>
                    <a:lnTo>
                      <a:pt x="7127" y="6708"/>
                    </a:lnTo>
                    <a:lnTo>
                      <a:pt x="7127" y="6675"/>
                    </a:lnTo>
                    <a:lnTo>
                      <a:pt x="7118" y="6633"/>
                    </a:lnTo>
                    <a:lnTo>
                      <a:pt x="7110" y="6600"/>
                    </a:lnTo>
                    <a:lnTo>
                      <a:pt x="7102" y="6558"/>
                    </a:lnTo>
                    <a:lnTo>
                      <a:pt x="7102" y="6516"/>
                    </a:lnTo>
                    <a:lnTo>
                      <a:pt x="7102" y="6474"/>
                    </a:lnTo>
                    <a:lnTo>
                      <a:pt x="7102" y="6441"/>
                    </a:lnTo>
                    <a:lnTo>
                      <a:pt x="7102" y="6399"/>
                    </a:lnTo>
                    <a:lnTo>
                      <a:pt x="7102" y="6357"/>
                    </a:lnTo>
                    <a:lnTo>
                      <a:pt x="7102" y="6316"/>
                    </a:lnTo>
                    <a:lnTo>
                      <a:pt x="7102" y="6274"/>
                    </a:lnTo>
                    <a:lnTo>
                      <a:pt x="7102" y="6240"/>
                    </a:lnTo>
                    <a:lnTo>
                      <a:pt x="7102" y="6199"/>
                    </a:lnTo>
                    <a:lnTo>
                      <a:pt x="7102" y="5906"/>
                    </a:lnTo>
                    <a:lnTo>
                      <a:pt x="7102" y="5865"/>
                    </a:lnTo>
                    <a:lnTo>
                      <a:pt x="7102" y="5823"/>
                    </a:lnTo>
                    <a:lnTo>
                      <a:pt x="7102" y="5781"/>
                    </a:lnTo>
                    <a:lnTo>
                      <a:pt x="7102" y="5697"/>
                    </a:lnTo>
                    <a:lnTo>
                      <a:pt x="7110" y="5614"/>
                    </a:lnTo>
                    <a:lnTo>
                      <a:pt x="7118" y="5530"/>
                    </a:lnTo>
                    <a:lnTo>
                      <a:pt x="7127" y="5447"/>
                    </a:lnTo>
                    <a:lnTo>
                      <a:pt x="7135" y="5363"/>
                    </a:lnTo>
                    <a:lnTo>
                      <a:pt x="7143" y="5280"/>
                    </a:lnTo>
                    <a:lnTo>
                      <a:pt x="7160" y="5196"/>
                    </a:lnTo>
                    <a:lnTo>
                      <a:pt x="7168" y="5129"/>
                    </a:lnTo>
                    <a:lnTo>
                      <a:pt x="7168" y="5146"/>
                    </a:lnTo>
                    <a:lnTo>
                      <a:pt x="7135" y="5221"/>
                    </a:lnTo>
                    <a:lnTo>
                      <a:pt x="7102" y="5313"/>
                    </a:lnTo>
                    <a:lnTo>
                      <a:pt x="7068" y="5413"/>
                    </a:lnTo>
                    <a:lnTo>
                      <a:pt x="7043" y="5464"/>
                    </a:lnTo>
                    <a:lnTo>
                      <a:pt x="7026" y="5522"/>
                    </a:lnTo>
                    <a:lnTo>
                      <a:pt x="7001" y="5581"/>
                    </a:lnTo>
                    <a:lnTo>
                      <a:pt x="6976" y="5639"/>
                    </a:lnTo>
                    <a:lnTo>
                      <a:pt x="6951" y="5697"/>
                    </a:lnTo>
                    <a:lnTo>
                      <a:pt x="6926" y="5756"/>
                    </a:lnTo>
                    <a:lnTo>
                      <a:pt x="6901" y="5814"/>
                    </a:lnTo>
                    <a:lnTo>
                      <a:pt x="6868" y="5881"/>
                    </a:lnTo>
                    <a:lnTo>
                      <a:pt x="6843" y="5948"/>
                    </a:lnTo>
                    <a:lnTo>
                      <a:pt x="6809" y="6007"/>
                    </a:lnTo>
                    <a:lnTo>
                      <a:pt x="6784" y="6073"/>
                    </a:lnTo>
                    <a:lnTo>
                      <a:pt x="6751" y="6140"/>
                    </a:lnTo>
                    <a:lnTo>
                      <a:pt x="6717" y="6207"/>
                    </a:lnTo>
                    <a:lnTo>
                      <a:pt x="6684" y="6274"/>
                    </a:lnTo>
                    <a:lnTo>
                      <a:pt x="6650" y="6349"/>
                    </a:lnTo>
                    <a:lnTo>
                      <a:pt x="6617" y="6416"/>
                    </a:lnTo>
                    <a:lnTo>
                      <a:pt x="6584" y="6483"/>
                    </a:lnTo>
                    <a:lnTo>
                      <a:pt x="6542" y="6550"/>
                    </a:lnTo>
                    <a:lnTo>
                      <a:pt x="6508" y="6625"/>
                    </a:lnTo>
                    <a:lnTo>
                      <a:pt x="6467" y="6692"/>
                    </a:lnTo>
                    <a:lnTo>
                      <a:pt x="6425" y="6758"/>
                    </a:lnTo>
                    <a:lnTo>
                      <a:pt x="6392" y="6825"/>
                    </a:lnTo>
                    <a:lnTo>
                      <a:pt x="6350" y="6892"/>
                    </a:lnTo>
                    <a:lnTo>
                      <a:pt x="6308" y="6967"/>
                    </a:lnTo>
                    <a:lnTo>
                      <a:pt x="6266" y="7034"/>
                    </a:lnTo>
                    <a:lnTo>
                      <a:pt x="6216" y="7101"/>
                    </a:lnTo>
                    <a:lnTo>
                      <a:pt x="6174" y="7159"/>
                    </a:lnTo>
                    <a:lnTo>
                      <a:pt x="6158" y="7193"/>
                    </a:lnTo>
                    <a:lnTo>
                      <a:pt x="6133" y="7226"/>
                    </a:lnTo>
                    <a:lnTo>
                      <a:pt x="6107" y="7260"/>
                    </a:lnTo>
                    <a:lnTo>
                      <a:pt x="6082" y="7293"/>
                    </a:lnTo>
                    <a:lnTo>
                      <a:pt x="6066" y="7318"/>
                    </a:lnTo>
                    <a:lnTo>
                      <a:pt x="6041" y="7352"/>
                    </a:lnTo>
                    <a:lnTo>
                      <a:pt x="6016" y="7385"/>
                    </a:lnTo>
                    <a:lnTo>
                      <a:pt x="5991" y="7410"/>
                    </a:lnTo>
                    <a:lnTo>
                      <a:pt x="5965" y="7443"/>
                    </a:lnTo>
                    <a:lnTo>
                      <a:pt x="5949" y="7477"/>
                    </a:lnTo>
                    <a:lnTo>
                      <a:pt x="5840" y="7510"/>
                    </a:lnTo>
                    <a:lnTo>
                      <a:pt x="5815" y="7544"/>
                    </a:lnTo>
                    <a:lnTo>
                      <a:pt x="5790" y="7569"/>
                    </a:lnTo>
                    <a:lnTo>
                      <a:pt x="5765" y="7594"/>
                    </a:lnTo>
                    <a:lnTo>
                      <a:pt x="5740" y="7627"/>
                    </a:lnTo>
                    <a:lnTo>
                      <a:pt x="5715" y="7652"/>
                    </a:lnTo>
                    <a:lnTo>
                      <a:pt x="5690" y="7677"/>
                    </a:lnTo>
                    <a:lnTo>
                      <a:pt x="5665" y="7702"/>
                    </a:lnTo>
                    <a:lnTo>
                      <a:pt x="5640" y="7727"/>
                    </a:lnTo>
                    <a:lnTo>
                      <a:pt x="5615" y="7753"/>
                    </a:lnTo>
                    <a:lnTo>
                      <a:pt x="5590" y="7778"/>
                    </a:lnTo>
                    <a:lnTo>
                      <a:pt x="5556" y="7803"/>
                    </a:lnTo>
                    <a:lnTo>
                      <a:pt x="5531" y="7828"/>
                    </a:lnTo>
                    <a:lnTo>
                      <a:pt x="5506" y="7853"/>
                    </a:lnTo>
                    <a:lnTo>
                      <a:pt x="5481" y="7878"/>
                    </a:lnTo>
                    <a:lnTo>
                      <a:pt x="5456" y="7903"/>
                    </a:lnTo>
                    <a:lnTo>
                      <a:pt x="5422" y="7928"/>
                    </a:lnTo>
                    <a:lnTo>
                      <a:pt x="5422" y="7928"/>
                    </a:lnTo>
                    <a:lnTo>
                      <a:pt x="5397" y="7953"/>
                    </a:lnTo>
                    <a:lnTo>
                      <a:pt x="5364" y="7970"/>
                    </a:lnTo>
                    <a:lnTo>
                      <a:pt x="5339" y="7986"/>
                    </a:lnTo>
                    <a:lnTo>
                      <a:pt x="5305" y="8012"/>
                    </a:lnTo>
                    <a:lnTo>
                      <a:pt x="5280" y="8028"/>
                    </a:lnTo>
                    <a:lnTo>
                      <a:pt x="5255" y="8045"/>
                    </a:lnTo>
                    <a:lnTo>
                      <a:pt x="5222" y="8062"/>
                    </a:lnTo>
                    <a:lnTo>
                      <a:pt x="5197" y="8078"/>
                    </a:lnTo>
                    <a:lnTo>
                      <a:pt x="5163" y="8095"/>
                    </a:lnTo>
                    <a:lnTo>
                      <a:pt x="5130" y="8112"/>
                    </a:lnTo>
                    <a:lnTo>
                      <a:pt x="5105" y="8128"/>
                    </a:lnTo>
                    <a:lnTo>
                      <a:pt x="5072" y="8137"/>
                    </a:lnTo>
                    <a:lnTo>
                      <a:pt x="5047" y="8154"/>
                    </a:lnTo>
                    <a:lnTo>
                      <a:pt x="5013" y="8170"/>
                    </a:lnTo>
                    <a:lnTo>
                      <a:pt x="4980" y="8179"/>
                    </a:lnTo>
                    <a:lnTo>
                      <a:pt x="4955" y="8187"/>
                    </a:lnTo>
                    <a:lnTo>
                      <a:pt x="4921" y="8195"/>
                    </a:lnTo>
                    <a:lnTo>
                      <a:pt x="4888" y="8204"/>
                    </a:lnTo>
                    <a:lnTo>
                      <a:pt x="4854" y="8212"/>
                    </a:lnTo>
                    <a:lnTo>
                      <a:pt x="4829" y="8220"/>
                    </a:lnTo>
                    <a:lnTo>
                      <a:pt x="4796" y="8229"/>
                    </a:lnTo>
                    <a:lnTo>
                      <a:pt x="4762" y="8229"/>
                    </a:lnTo>
                    <a:lnTo>
                      <a:pt x="4729" y="8229"/>
                    </a:lnTo>
                    <a:lnTo>
                      <a:pt x="4696" y="8229"/>
                    </a:lnTo>
                    <a:lnTo>
                      <a:pt x="4595" y="8229"/>
                    </a:lnTo>
                    <a:lnTo>
                      <a:pt x="4562" y="8229"/>
                    </a:lnTo>
                    <a:lnTo>
                      <a:pt x="4529" y="8229"/>
                    </a:lnTo>
                    <a:lnTo>
                      <a:pt x="4495" y="8229"/>
                    </a:lnTo>
                    <a:lnTo>
                      <a:pt x="4462" y="8220"/>
                    </a:lnTo>
                    <a:lnTo>
                      <a:pt x="4428" y="8212"/>
                    </a:lnTo>
                    <a:lnTo>
                      <a:pt x="4395" y="8204"/>
                    </a:lnTo>
                    <a:lnTo>
                      <a:pt x="4361" y="8195"/>
                    </a:lnTo>
                    <a:lnTo>
                      <a:pt x="4328" y="8187"/>
                    </a:lnTo>
                    <a:lnTo>
                      <a:pt x="4311" y="8179"/>
                    </a:lnTo>
                    <a:lnTo>
                      <a:pt x="4295" y="8179"/>
                    </a:lnTo>
                    <a:lnTo>
                      <a:pt x="4286" y="8170"/>
                    </a:lnTo>
                    <a:lnTo>
                      <a:pt x="4270" y="8162"/>
                    </a:lnTo>
                    <a:lnTo>
                      <a:pt x="4253" y="8154"/>
                    </a:lnTo>
                    <a:lnTo>
                      <a:pt x="4236" y="8145"/>
                    </a:lnTo>
                    <a:lnTo>
                      <a:pt x="4228" y="8137"/>
                    </a:lnTo>
                    <a:lnTo>
                      <a:pt x="4211" y="8128"/>
                    </a:lnTo>
                    <a:lnTo>
                      <a:pt x="4194" y="8120"/>
                    </a:lnTo>
                    <a:lnTo>
                      <a:pt x="4186" y="8112"/>
                    </a:lnTo>
                    <a:lnTo>
                      <a:pt x="4169" y="8103"/>
                    </a:lnTo>
                    <a:lnTo>
                      <a:pt x="4161" y="8095"/>
                    </a:lnTo>
                    <a:lnTo>
                      <a:pt x="4144" y="8078"/>
                    </a:lnTo>
                    <a:lnTo>
                      <a:pt x="4136" y="8070"/>
                    </a:lnTo>
                    <a:lnTo>
                      <a:pt x="4119" y="8062"/>
                    </a:lnTo>
                    <a:lnTo>
                      <a:pt x="4111" y="8045"/>
                    </a:lnTo>
                    <a:lnTo>
                      <a:pt x="4102" y="8037"/>
                    </a:lnTo>
                    <a:lnTo>
                      <a:pt x="4086" y="8028"/>
                    </a:lnTo>
                    <a:lnTo>
                      <a:pt x="4077" y="8012"/>
                    </a:lnTo>
                    <a:lnTo>
                      <a:pt x="4069" y="8003"/>
                    </a:lnTo>
                    <a:lnTo>
                      <a:pt x="4061" y="7986"/>
                    </a:lnTo>
                    <a:lnTo>
                      <a:pt x="4052" y="7978"/>
                    </a:lnTo>
                    <a:lnTo>
                      <a:pt x="4036" y="7953"/>
                    </a:lnTo>
                    <a:lnTo>
                      <a:pt x="4019" y="7920"/>
                    </a:lnTo>
                    <a:lnTo>
                      <a:pt x="4002" y="7895"/>
                    </a:lnTo>
                    <a:lnTo>
                      <a:pt x="3986" y="7870"/>
                    </a:lnTo>
                    <a:lnTo>
                      <a:pt x="3969" y="7844"/>
                    </a:lnTo>
                    <a:lnTo>
                      <a:pt x="3960" y="7811"/>
                    </a:lnTo>
                    <a:lnTo>
                      <a:pt x="3944" y="7786"/>
                    </a:lnTo>
                    <a:lnTo>
                      <a:pt x="3935" y="7753"/>
                    </a:lnTo>
                    <a:lnTo>
                      <a:pt x="3927" y="7719"/>
                    </a:lnTo>
                    <a:lnTo>
                      <a:pt x="3919" y="7694"/>
                    </a:lnTo>
                    <a:lnTo>
                      <a:pt x="3902" y="7661"/>
                    </a:lnTo>
                    <a:lnTo>
                      <a:pt x="3894" y="7627"/>
                    </a:lnTo>
                    <a:lnTo>
                      <a:pt x="3885" y="7602"/>
                    </a:lnTo>
                    <a:lnTo>
                      <a:pt x="3885" y="7569"/>
                    </a:lnTo>
                    <a:lnTo>
                      <a:pt x="3877" y="7535"/>
                    </a:lnTo>
                    <a:lnTo>
                      <a:pt x="3869" y="7502"/>
                    </a:lnTo>
                    <a:lnTo>
                      <a:pt x="3860" y="7469"/>
                    </a:lnTo>
                    <a:lnTo>
                      <a:pt x="3860" y="7435"/>
                    </a:lnTo>
                    <a:lnTo>
                      <a:pt x="3860" y="7402"/>
                    </a:lnTo>
                    <a:lnTo>
                      <a:pt x="3860" y="7368"/>
                    </a:lnTo>
                    <a:lnTo>
                      <a:pt x="3860" y="7335"/>
                    </a:lnTo>
                    <a:lnTo>
                      <a:pt x="3860" y="7301"/>
                    </a:lnTo>
                    <a:lnTo>
                      <a:pt x="3860" y="7268"/>
                    </a:lnTo>
                    <a:lnTo>
                      <a:pt x="3860" y="7235"/>
                    </a:lnTo>
                    <a:lnTo>
                      <a:pt x="3860" y="7201"/>
                    </a:lnTo>
                    <a:lnTo>
                      <a:pt x="3860" y="6875"/>
                    </a:lnTo>
                    <a:lnTo>
                      <a:pt x="3860" y="6817"/>
                    </a:lnTo>
                    <a:lnTo>
                      <a:pt x="3860" y="6758"/>
                    </a:lnTo>
                    <a:lnTo>
                      <a:pt x="3860" y="6700"/>
                    </a:lnTo>
                    <a:lnTo>
                      <a:pt x="3860" y="6650"/>
                    </a:lnTo>
                    <a:lnTo>
                      <a:pt x="3860" y="6600"/>
                    </a:lnTo>
                    <a:lnTo>
                      <a:pt x="3860" y="6550"/>
                    </a:lnTo>
                    <a:lnTo>
                      <a:pt x="3860" y="6508"/>
                    </a:lnTo>
                    <a:lnTo>
                      <a:pt x="3860" y="6466"/>
                    </a:lnTo>
                    <a:lnTo>
                      <a:pt x="3860" y="6433"/>
                    </a:lnTo>
                    <a:lnTo>
                      <a:pt x="3869" y="6366"/>
                    </a:lnTo>
                    <a:lnTo>
                      <a:pt x="3885" y="6291"/>
                    </a:lnTo>
                    <a:lnTo>
                      <a:pt x="3894" y="6224"/>
                    </a:lnTo>
                    <a:lnTo>
                      <a:pt x="3902" y="6157"/>
                    </a:lnTo>
                    <a:lnTo>
                      <a:pt x="3910" y="6090"/>
                    </a:lnTo>
                    <a:lnTo>
                      <a:pt x="3927" y="6015"/>
                    </a:lnTo>
                    <a:lnTo>
                      <a:pt x="3935" y="5948"/>
                    </a:lnTo>
                    <a:lnTo>
                      <a:pt x="3952" y="5881"/>
                    </a:lnTo>
                    <a:lnTo>
                      <a:pt x="3969" y="5814"/>
                    </a:lnTo>
                    <a:lnTo>
                      <a:pt x="3977" y="5739"/>
                    </a:lnTo>
                    <a:lnTo>
                      <a:pt x="3994" y="5672"/>
                    </a:lnTo>
                    <a:lnTo>
                      <a:pt x="4011" y="5606"/>
                    </a:lnTo>
                    <a:lnTo>
                      <a:pt x="4027" y="5539"/>
                    </a:lnTo>
                    <a:lnTo>
                      <a:pt x="4044" y="5472"/>
                    </a:lnTo>
                    <a:lnTo>
                      <a:pt x="4061" y="5405"/>
                    </a:lnTo>
                    <a:lnTo>
                      <a:pt x="4077" y="5338"/>
                    </a:lnTo>
                    <a:lnTo>
                      <a:pt x="4094" y="5263"/>
                    </a:lnTo>
                    <a:lnTo>
                      <a:pt x="4111" y="5196"/>
                    </a:lnTo>
                    <a:lnTo>
                      <a:pt x="4136" y="5129"/>
                    </a:lnTo>
                    <a:lnTo>
                      <a:pt x="4153" y="5063"/>
                    </a:lnTo>
                    <a:lnTo>
                      <a:pt x="4169" y="4996"/>
                    </a:lnTo>
                    <a:lnTo>
                      <a:pt x="4194" y="4929"/>
                    </a:lnTo>
                    <a:lnTo>
                      <a:pt x="4211" y="4879"/>
                    </a:lnTo>
                    <a:lnTo>
                      <a:pt x="4211" y="4870"/>
                    </a:lnTo>
                    <a:lnTo>
                      <a:pt x="4236" y="4804"/>
                    </a:lnTo>
                    <a:lnTo>
                      <a:pt x="4253" y="4737"/>
                    </a:lnTo>
                    <a:lnTo>
                      <a:pt x="4278" y="4670"/>
                    </a:lnTo>
                    <a:lnTo>
                      <a:pt x="4303" y="4603"/>
                    </a:lnTo>
                    <a:lnTo>
                      <a:pt x="4320" y="4536"/>
                    </a:lnTo>
                    <a:lnTo>
                      <a:pt x="4345" y="4469"/>
                    </a:lnTo>
                    <a:lnTo>
                      <a:pt x="4370" y="4411"/>
                    </a:lnTo>
                    <a:lnTo>
                      <a:pt x="4395" y="4344"/>
                    </a:lnTo>
                    <a:lnTo>
                      <a:pt x="4420" y="4277"/>
                    </a:lnTo>
                    <a:lnTo>
                      <a:pt x="4445" y="4210"/>
                    </a:lnTo>
                    <a:lnTo>
                      <a:pt x="4470" y="4152"/>
                    </a:lnTo>
                    <a:lnTo>
                      <a:pt x="4495" y="4085"/>
                    </a:lnTo>
                    <a:lnTo>
                      <a:pt x="4520" y="4018"/>
                    </a:lnTo>
                    <a:lnTo>
                      <a:pt x="4554" y="3951"/>
                    </a:lnTo>
                    <a:lnTo>
                      <a:pt x="4579" y="3893"/>
                    </a:lnTo>
                    <a:lnTo>
                      <a:pt x="4604" y="3826"/>
                    </a:lnTo>
                    <a:lnTo>
                      <a:pt x="4637" y="3759"/>
                    </a:lnTo>
                    <a:lnTo>
                      <a:pt x="4662" y="3701"/>
                    </a:lnTo>
                    <a:lnTo>
                      <a:pt x="4687" y="3634"/>
                    </a:lnTo>
                    <a:lnTo>
                      <a:pt x="4721" y="3576"/>
                    </a:lnTo>
                    <a:lnTo>
                      <a:pt x="4746" y="3509"/>
                    </a:lnTo>
                    <a:lnTo>
                      <a:pt x="4779" y="3442"/>
                    </a:lnTo>
                    <a:lnTo>
                      <a:pt x="4804" y="3383"/>
                    </a:lnTo>
                    <a:lnTo>
                      <a:pt x="4838" y="3317"/>
                    </a:lnTo>
                    <a:lnTo>
                      <a:pt x="4863" y="3266"/>
                    </a:lnTo>
                    <a:lnTo>
                      <a:pt x="4846" y="3283"/>
                    </a:lnTo>
                    <a:lnTo>
                      <a:pt x="4796" y="3325"/>
                    </a:lnTo>
                    <a:lnTo>
                      <a:pt x="4754" y="3358"/>
                    </a:lnTo>
                    <a:lnTo>
                      <a:pt x="4704" y="3400"/>
                    </a:lnTo>
                    <a:lnTo>
                      <a:pt x="4662" y="3442"/>
                    </a:lnTo>
                    <a:lnTo>
                      <a:pt x="4612" y="3475"/>
                    </a:lnTo>
                    <a:lnTo>
                      <a:pt x="4562" y="3517"/>
                    </a:lnTo>
                    <a:lnTo>
                      <a:pt x="4520" y="3559"/>
                    </a:lnTo>
                    <a:lnTo>
                      <a:pt x="4470" y="3592"/>
                    </a:lnTo>
                    <a:lnTo>
                      <a:pt x="4311" y="3718"/>
                    </a:lnTo>
                    <a:lnTo>
                      <a:pt x="4270" y="3751"/>
                    </a:lnTo>
                    <a:lnTo>
                      <a:pt x="4153" y="3843"/>
                    </a:lnTo>
                    <a:lnTo>
                      <a:pt x="4077" y="3910"/>
                    </a:lnTo>
                    <a:lnTo>
                      <a:pt x="3994" y="3968"/>
                    </a:lnTo>
                    <a:lnTo>
                      <a:pt x="3919" y="4027"/>
                    </a:lnTo>
                    <a:lnTo>
                      <a:pt x="3835" y="4093"/>
                    </a:lnTo>
                    <a:lnTo>
                      <a:pt x="3760" y="4152"/>
                    </a:lnTo>
                    <a:lnTo>
                      <a:pt x="3676" y="4210"/>
                    </a:lnTo>
                    <a:lnTo>
                      <a:pt x="3593" y="4277"/>
                    </a:lnTo>
                    <a:lnTo>
                      <a:pt x="3509" y="4336"/>
                    </a:lnTo>
                    <a:lnTo>
                      <a:pt x="3434" y="4394"/>
                    </a:lnTo>
                    <a:lnTo>
                      <a:pt x="3351" y="4453"/>
                    </a:lnTo>
                    <a:lnTo>
                      <a:pt x="3267" y="4511"/>
                    </a:lnTo>
                    <a:lnTo>
                      <a:pt x="3184" y="4570"/>
                    </a:lnTo>
                    <a:lnTo>
                      <a:pt x="3100" y="4628"/>
                    </a:lnTo>
                    <a:lnTo>
                      <a:pt x="3016" y="4687"/>
                    </a:lnTo>
                    <a:lnTo>
                      <a:pt x="2933" y="4745"/>
                    </a:lnTo>
                    <a:lnTo>
                      <a:pt x="2849" y="4795"/>
                    </a:lnTo>
                    <a:lnTo>
                      <a:pt x="2766" y="4845"/>
                    </a:lnTo>
                    <a:lnTo>
                      <a:pt x="2757" y="4854"/>
                    </a:lnTo>
                    <a:lnTo>
                      <a:pt x="2674" y="4912"/>
                    </a:lnTo>
                    <a:lnTo>
                      <a:pt x="2590" y="4962"/>
                    </a:lnTo>
                    <a:lnTo>
                      <a:pt x="2499" y="5012"/>
                    </a:lnTo>
                    <a:lnTo>
                      <a:pt x="2415" y="5071"/>
                    </a:lnTo>
                    <a:lnTo>
                      <a:pt x="2323" y="5121"/>
                    </a:lnTo>
                    <a:lnTo>
                      <a:pt x="2240" y="5171"/>
                    </a:lnTo>
                    <a:lnTo>
                      <a:pt x="2189" y="5196"/>
                    </a:lnTo>
                    <a:lnTo>
                      <a:pt x="2148" y="5221"/>
                    </a:lnTo>
                    <a:lnTo>
                      <a:pt x="2098" y="5246"/>
                    </a:lnTo>
                    <a:lnTo>
                      <a:pt x="2056" y="5263"/>
                    </a:lnTo>
                    <a:lnTo>
                      <a:pt x="2006" y="5288"/>
                    </a:lnTo>
                    <a:lnTo>
                      <a:pt x="1964" y="5313"/>
                    </a:lnTo>
                    <a:lnTo>
                      <a:pt x="1914" y="5338"/>
                    </a:lnTo>
                    <a:lnTo>
                      <a:pt x="1872" y="5363"/>
                    </a:lnTo>
                    <a:lnTo>
                      <a:pt x="1822" y="5380"/>
                    </a:lnTo>
                    <a:lnTo>
                      <a:pt x="1780" y="5405"/>
                    </a:lnTo>
                    <a:lnTo>
                      <a:pt x="1738" y="5430"/>
                    </a:lnTo>
                    <a:lnTo>
                      <a:pt x="1697" y="5447"/>
                    </a:lnTo>
                    <a:lnTo>
                      <a:pt x="1655" y="5464"/>
                    </a:lnTo>
                    <a:lnTo>
                      <a:pt x="1605" y="5480"/>
                    </a:lnTo>
                    <a:lnTo>
                      <a:pt x="1555" y="5505"/>
                    </a:lnTo>
                    <a:lnTo>
                      <a:pt x="1513" y="5522"/>
                    </a:lnTo>
                    <a:lnTo>
                      <a:pt x="1463" y="5539"/>
                    </a:lnTo>
                    <a:lnTo>
                      <a:pt x="1412" y="5555"/>
                    </a:lnTo>
                    <a:lnTo>
                      <a:pt x="1362" y="5572"/>
                    </a:lnTo>
                    <a:lnTo>
                      <a:pt x="1337" y="5572"/>
                    </a:lnTo>
                    <a:lnTo>
                      <a:pt x="1304" y="5581"/>
                    </a:lnTo>
                    <a:lnTo>
                      <a:pt x="1279" y="5589"/>
                    </a:lnTo>
                    <a:lnTo>
                      <a:pt x="1254" y="5597"/>
                    </a:lnTo>
                    <a:lnTo>
                      <a:pt x="1229" y="5606"/>
                    </a:lnTo>
                    <a:lnTo>
                      <a:pt x="1204" y="5606"/>
                    </a:lnTo>
                    <a:lnTo>
                      <a:pt x="1170" y="5614"/>
                    </a:lnTo>
                    <a:lnTo>
                      <a:pt x="1145" y="5614"/>
                    </a:lnTo>
                    <a:lnTo>
                      <a:pt x="1120" y="5614"/>
                    </a:lnTo>
                    <a:lnTo>
                      <a:pt x="1095" y="5614"/>
                    </a:lnTo>
                    <a:lnTo>
                      <a:pt x="1062" y="5614"/>
                    </a:lnTo>
                    <a:lnTo>
                      <a:pt x="1037" y="5614"/>
                    </a:lnTo>
                    <a:lnTo>
                      <a:pt x="1011" y="5614"/>
                    </a:lnTo>
                    <a:lnTo>
                      <a:pt x="978" y="5614"/>
                    </a:lnTo>
                    <a:lnTo>
                      <a:pt x="953" y="5614"/>
                    </a:lnTo>
                    <a:lnTo>
                      <a:pt x="786" y="5614"/>
                    </a:lnTo>
                    <a:lnTo>
                      <a:pt x="753" y="5614"/>
                    </a:lnTo>
                    <a:lnTo>
                      <a:pt x="727" y="5614"/>
                    </a:lnTo>
                    <a:lnTo>
                      <a:pt x="694" y="5614"/>
                    </a:lnTo>
                    <a:lnTo>
                      <a:pt x="669" y="5614"/>
                    </a:lnTo>
                    <a:lnTo>
                      <a:pt x="644" y="5606"/>
                    </a:lnTo>
                    <a:lnTo>
                      <a:pt x="611" y="5606"/>
                    </a:lnTo>
                    <a:lnTo>
                      <a:pt x="585" y="5597"/>
                    </a:lnTo>
                    <a:lnTo>
                      <a:pt x="552" y="5589"/>
                    </a:lnTo>
                    <a:lnTo>
                      <a:pt x="527" y="5581"/>
                    </a:lnTo>
                    <a:lnTo>
                      <a:pt x="502" y="5572"/>
                    </a:lnTo>
                    <a:lnTo>
                      <a:pt x="468" y="5555"/>
                    </a:lnTo>
                    <a:lnTo>
                      <a:pt x="443" y="5547"/>
                    </a:lnTo>
                    <a:lnTo>
                      <a:pt x="418" y="5530"/>
                    </a:lnTo>
                    <a:lnTo>
                      <a:pt x="418" y="5530"/>
                    </a:lnTo>
                    <a:lnTo>
                      <a:pt x="393" y="5522"/>
                    </a:lnTo>
                    <a:lnTo>
                      <a:pt x="360" y="5505"/>
                    </a:lnTo>
                    <a:lnTo>
                      <a:pt x="335" y="5489"/>
                    </a:lnTo>
                    <a:lnTo>
                      <a:pt x="310" y="5472"/>
                    </a:lnTo>
                    <a:lnTo>
                      <a:pt x="285" y="5455"/>
                    </a:lnTo>
                    <a:lnTo>
                      <a:pt x="260" y="5438"/>
                    </a:lnTo>
                    <a:lnTo>
                      <a:pt x="235" y="5413"/>
                    </a:lnTo>
                    <a:lnTo>
                      <a:pt x="210" y="5397"/>
                    </a:lnTo>
                    <a:lnTo>
                      <a:pt x="193" y="5372"/>
                    </a:lnTo>
                    <a:lnTo>
                      <a:pt x="168" y="5355"/>
                    </a:lnTo>
                    <a:lnTo>
                      <a:pt x="143" y="5330"/>
                    </a:lnTo>
                    <a:lnTo>
                      <a:pt x="126" y="5296"/>
                    </a:lnTo>
                    <a:lnTo>
                      <a:pt x="109" y="5280"/>
                    </a:lnTo>
                    <a:lnTo>
                      <a:pt x="93" y="5255"/>
                    </a:lnTo>
                    <a:lnTo>
                      <a:pt x="76" y="5230"/>
                    </a:lnTo>
                    <a:lnTo>
                      <a:pt x="59" y="5205"/>
                    </a:lnTo>
                    <a:lnTo>
                      <a:pt x="42" y="5171"/>
                    </a:lnTo>
                    <a:lnTo>
                      <a:pt x="34" y="5146"/>
                    </a:lnTo>
                    <a:lnTo>
                      <a:pt x="26" y="5121"/>
                    </a:lnTo>
                    <a:lnTo>
                      <a:pt x="17" y="5096"/>
                    </a:lnTo>
                    <a:lnTo>
                      <a:pt x="9" y="5071"/>
                    </a:lnTo>
                    <a:lnTo>
                      <a:pt x="1" y="5037"/>
                    </a:lnTo>
                    <a:lnTo>
                      <a:pt x="1" y="5012"/>
                    </a:lnTo>
                    <a:lnTo>
                      <a:pt x="1" y="4987"/>
                    </a:lnTo>
                    <a:lnTo>
                      <a:pt x="1" y="4962"/>
                    </a:lnTo>
                    <a:lnTo>
                      <a:pt x="1" y="4929"/>
                    </a:lnTo>
                    <a:lnTo>
                      <a:pt x="1" y="4829"/>
                    </a:lnTo>
                    <a:lnTo>
                      <a:pt x="1" y="4804"/>
                    </a:lnTo>
                    <a:lnTo>
                      <a:pt x="1" y="4779"/>
                    </a:lnTo>
                    <a:lnTo>
                      <a:pt x="1" y="4779"/>
                    </a:lnTo>
                    <a:lnTo>
                      <a:pt x="1" y="4753"/>
                    </a:lnTo>
                    <a:lnTo>
                      <a:pt x="1" y="4728"/>
                    </a:lnTo>
                    <a:lnTo>
                      <a:pt x="9" y="4695"/>
                    </a:lnTo>
                    <a:lnTo>
                      <a:pt x="9" y="4670"/>
                    </a:lnTo>
                    <a:lnTo>
                      <a:pt x="17" y="4645"/>
                    </a:lnTo>
                    <a:lnTo>
                      <a:pt x="26" y="4620"/>
                    </a:lnTo>
                    <a:lnTo>
                      <a:pt x="34" y="4595"/>
                    </a:lnTo>
                    <a:lnTo>
                      <a:pt x="42" y="4570"/>
                    </a:lnTo>
                    <a:lnTo>
                      <a:pt x="51" y="4545"/>
                    </a:lnTo>
                    <a:lnTo>
                      <a:pt x="59" y="4520"/>
                    </a:lnTo>
                    <a:lnTo>
                      <a:pt x="67" y="4494"/>
                    </a:lnTo>
                    <a:lnTo>
                      <a:pt x="76" y="4469"/>
                    </a:lnTo>
                    <a:lnTo>
                      <a:pt x="84" y="4453"/>
                    </a:lnTo>
                    <a:lnTo>
                      <a:pt x="93" y="4428"/>
                    </a:lnTo>
                    <a:lnTo>
                      <a:pt x="118" y="4378"/>
                    </a:lnTo>
                    <a:lnTo>
                      <a:pt x="134" y="4336"/>
                    </a:lnTo>
                    <a:lnTo>
                      <a:pt x="159" y="4286"/>
                    </a:lnTo>
                    <a:lnTo>
                      <a:pt x="176" y="4244"/>
                    </a:lnTo>
                    <a:lnTo>
                      <a:pt x="201" y="4202"/>
                    </a:lnTo>
                    <a:lnTo>
                      <a:pt x="226" y="4160"/>
                    </a:lnTo>
                    <a:lnTo>
                      <a:pt x="251" y="4119"/>
                    </a:lnTo>
                    <a:lnTo>
                      <a:pt x="276" y="4077"/>
                    </a:lnTo>
                    <a:lnTo>
                      <a:pt x="293" y="4035"/>
                    </a:lnTo>
                    <a:lnTo>
                      <a:pt x="318" y="4002"/>
                    </a:lnTo>
                    <a:lnTo>
                      <a:pt x="343" y="3968"/>
                    </a:lnTo>
                    <a:lnTo>
                      <a:pt x="377" y="3901"/>
                    </a:lnTo>
                    <a:lnTo>
                      <a:pt x="418" y="3843"/>
                    </a:lnTo>
                    <a:lnTo>
                      <a:pt x="494" y="3734"/>
                    </a:lnTo>
                    <a:lnTo>
                      <a:pt x="560" y="3617"/>
                    </a:lnTo>
                    <a:lnTo>
                      <a:pt x="636" y="3509"/>
                    </a:lnTo>
                    <a:lnTo>
                      <a:pt x="711" y="3392"/>
                    </a:lnTo>
                    <a:lnTo>
                      <a:pt x="786" y="3275"/>
                    </a:lnTo>
                    <a:lnTo>
                      <a:pt x="869" y="3166"/>
                    </a:lnTo>
                    <a:lnTo>
                      <a:pt x="945" y="3049"/>
                    </a:lnTo>
                    <a:lnTo>
                      <a:pt x="1020" y="2932"/>
                    </a:lnTo>
                    <a:lnTo>
                      <a:pt x="1103" y="2824"/>
                    </a:lnTo>
                    <a:lnTo>
                      <a:pt x="1179" y="2707"/>
                    </a:lnTo>
                    <a:lnTo>
                      <a:pt x="1262" y="2598"/>
                    </a:lnTo>
                    <a:lnTo>
                      <a:pt x="1304" y="2540"/>
                    </a:lnTo>
                    <a:lnTo>
                      <a:pt x="1346" y="2481"/>
                    </a:lnTo>
                    <a:lnTo>
                      <a:pt x="1387" y="2431"/>
                    </a:lnTo>
                    <a:lnTo>
                      <a:pt x="1429" y="2373"/>
                    </a:lnTo>
                    <a:lnTo>
                      <a:pt x="1471" y="2314"/>
                    </a:lnTo>
                    <a:lnTo>
                      <a:pt x="1513" y="2264"/>
                    </a:lnTo>
                    <a:lnTo>
                      <a:pt x="1563" y="2205"/>
                    </a:lnTo>
                    <a:lnTo>
                      <a:pt x="1605" y="2155"/>
                    </a:lnTo>
                    <a:lnTo>
                      <a:pt x="1646" y="2097"/>
                    </a:lnTo>
                    <a:lnTo>
                      <a:pt x="1688" y="2047"/>
                    </a:lnTo>
                    <a:lnTo>
                      <a:pt x="1730" y="1988"/>
                    </a:lnTo>
                    <a:lnTo>
                      <a:pt x="1780" y="1938"/>
                    </a:lnTo>
                    <a:lnTo>
                      <a:pt x="1822" y="1880"/>
                    </a:lnTo>
                    <a:lnTo>
                      <a:pt x="1830" y="1871"/>
                    </a:lnTo>
                    <a:lnTo>
                      <a:pt x="1864" y="1830"/>
                    </a:lnTo>
                    <a:lnTo>
                      <a:pt x="1914" y="1771"/>
                    </a:lnTo>
                    <a:lnTo>
                      <a:pt x="1956" y="1721"/>
                    </a:lnTo>
                    <a:lnTo>
                      <a:pt x="2006" y="1671"/>
                    </a:lnTo>
                    <a:lnTo>
                      <a:pt x="2056" y="1621"/>
                    </a:lnTo>
                    <a:lnTo>
                      <a:pt x="2098" y="1562"/>
                    </a:lnTo>
                    <a:lnTo>
                      <a:pt x="2148" y="1512"/>
                    </a:lnTo>
                    <a:lnTo>
                      <a:pt x="2198" y="1462"/>
                    </a:lnTo>
                    <a:lnTo>
                      <a:pt x="2240" y="1412"/>
                    </a:lnTo>
                    <a:lnTo>
                      <a:pt x="2290" y="1362"/>
                    </a:lnTo>
                    <a:lnTo>
                      <a:pt x="2340" y="1312"/>
                    </a:lnTo>
                    <a:lnTo>
                      <a:pt x="2390" y="1261"/>
                    </a:lnTo>
                    <a:lnTo>
                      <a:pt x="2440" y="1211"/>
                    </a:lnTo>
                    <a:lnTo>
                      <a:pt x="2490" y="1161"/>
                    </a:lnTo>
                    <a:lnTo>
                      <a:pt x="2540" y="1119"/>
                    </a:lnTo>
                    <a:lnTo>
                      <a:pt x="2590" y="1069"/>
                    </a:lnTo>
                    <a:lnTo>
                      <a:pt x="2641" y="1019"/>
                    </a:lnTo>
                    <a:lnTo>
                      <a:pt x="2691" y="977"/>
                    </a:lnTo>
                    <a:lnTo>
                      <a:pt x="2749" y="927"/>
                    </a:lnTo>
                    <a:lnTo>
                      <a:pt x="2799" y="877"/>
                    </a:lnTo>
                    <a:lnTo>
                      <a:pt x="2849" y="835"/>
                    </a:lnTo>
                    <a:lnTo>
                      <a:pt x="2908" y="794"/>
                    </a:lnTo>
                    <a:lnTo>
                      <a:pt x="2958" y="744"/>
                    </a:lnTo>
                    <a:lnTo>
                      <a:pt x="3016" y="702"/>
                    </a:lnTo>
                    <a:lnTo>
                      <a:pt x="3067" y="660"/>
                    </a:lnTo>
                    <a:lnTo>
                      <a:pt x="3125" y="618"/>
                    </a:lnTo>
                    <a:lnTo>
                      <a:pt x="3175" y="576"/>
                    </a:lnTo>
                    <a:lnTo>
                      <a:pt x="3234" y="535"/>
                    </a:lnTo>
                    <a:lnTo>
                      <a:pt x="3292" y="493"/>
                    </a:lnTo>
                    <a:lnTo>
                      <a:pt x="3326" y="468"/>
                    </a:lnTo>
                    <a:lnTo>
                      <a:pt x="3359" y="443"/>
                    </a:lnTo>
                    <a:lnTo>
                      <a:pt x="3401" y="418"/>
                    </a:lnTo>
                    <a:lnTo>
                      <a:pt x="3443" y="393"/>
                    </a:lnTo>
                    <a:lnTo>
                      <a:pt x="3484" y="359"/>
                    </a:lnTo>
                    <a:lnTo>
                      <a:pt x="3526" y="334"/>
                    </a:lnTo>
                    <a:lnTo>
                      <a:pt x="3576" y="309"/>
                    </a:lnTo>
                    <a:lnTo>
                      <a:pt x="3618" y="276"/>
                    </a:lnTo>
                    <a:lnTo>
                      <a:pt x="3668" y="251"/>
                    </a:lnTo>
                    <a:lnTo>
                      <a:pt x="3718" y="217"/>
                    </a:lnTo>
                    <a:lnTo>
                      <a:pt x="3768" y="192"/>
                    </a:lnTo>
                    <a:lnTo>
                      <a:pt x="3793" y="175"/>
                    </a:lnTo>
                    <a:lnTo>
                      <a:pt x="3827" y="167"/>
                    </a:lnTo>
                    <a:lnTo>
                      <a:pt x="3852" y="150"/>
                    </a:lnTo>
                    <a:lnTo>
                      <a:pt x="3877" y="142"/>
                    </a:lnTo>
                    <a:lnTo>
                      <a:pt x="3902" y="125"/>
                    </a:lnTo>
                    <a:lnTo>
                      <a:pt x="3927" y="117"/>
                    </a:lnTo>
                    <a:lnTo>
                      <a:pt x="3960" y="100"/>
                    </a:lnTo>
                    <a:lnTo>
                      <a:pt x="3986" y="92"/>
                    </a:lnTo>
                    <a:lnTo>
                      <a:pt x="4011" y="84"/>
                    </a:lnTo>
                    <a:lnTo>
                      <a:pt x="4036" y="67"/>
                    </a:lnTo>
                    <a:lnTo>
                      <a:pt x="4069" y="58"/>
                    </a:lnTo>
                    <a:lnTo>
                      <a:pt x="4094" y="50"/>
                    </a:lnTo>
                    <a:lnTo>
                      <a:pt x="4128" y="42"/>
                    </a:lnTo>
                    <a:lnTo>
                      <a:pt x="4153" y="25"/>
                    </a:lnTo>
                    <a:lnTo>
                      <a:pt x="4178" y="17"/>
                    </a:lnTo>
                    <a:lnTo>
                      <a:pt x="4211" y="8"/>
                    </a:lnTo>
                    <a:lnTo>
                      <a:pt x="4236" y="0"/>
                    </a:lnTo>
                    <a:lnTo>
                      <a:pt x="4270" y="0"/>
                    </a:lnTo>
                    <a:lnTo>
                      <a:pt x="4278" y="0"/>
                    </a:lnTo>
                    <a:lnTo>
                      <a:pt x="4295" y="0"/>
                    </a:lnTo>
                    <a:lnTo>
                      <a:pt x="4328" y="0"/>
                    </a:lnTo>
                    <a:lnTo>
                      <a:pt x="4353" y="0"/>
                    </a:lnTo>
                    <a:lnTo>
                      <a:pt x="4387" y="0"/>
                    </a:lnTo>
                    <a:lnTo>
                      <a:pt x="4412" y="0"/>
                    </a:lnTo>
                    <a:lnTo>
                      <a:pt x="4529" y="0"/>
                    </a:lnTo>
                    <a:lnTo>
                      <a:pt x="4562" y="0"/>
                    </a:lnTo>
                    <a:lnTo>
                      <a:pt x="4587" y="0"/>
                    </a:lnTo>
                    <a:lnTo>
                      <a:pt x="4620" y="0"/>
                    </a:lnTo>
                    <a:lnTo>
                      <a:pt x="4646" y="0"/>
                    </a:lnTo>
                    <a:lnTo>
                      <a:pt x="4679" y="8"/>
                    </a:lnTo>
                    <a:lnTo>
                      <a:pt x="4704" y="17"/>
                    </a:lnTo>
                    <a:lnTo>
                      <a:pt x="4737" y="25"/>
                    </a:lnTo>
                    <a:lnTo>
                      <a:pt x="4762" y="33"/>
                    </a:lnTo>
                    <a:lnTo>
                      <a:pt x="4796" y="50"/>
                    </a:lnTo>
                    <a:lnTo>
                      <a:pt x="4821" y="58"/>
                    </a:lnTo>
                    <a:lnTo>
                      <a:pt x="4846" y="75"/>
                    </a:lnTo>
                    <a:lnTo>
                      <a:pt x="4871" y="92"/>
                    </a:lnTo>
                    <a:lnTo>
                      <a:pt x="4879" y="109"/>
                    </a:lnTo>
                    <a:lnTo>
                      <a:pt x="4888" y="125"/>
                    </a:lnTo>
                    <a:lnTo>
                      <a:pt x="4896" y="142"/>
                    </a:lnTo>
                    <a:lnTo>
                      <a:pt x="4904" y="159"/>
                    </a:lnTo>
                    <a:lnTo>
                      <a:pt x="4904" y="175"/>
                    </a:lnTo>
                    <a:lnTo>
                      <a:pt x="4913" y="192"/>
                    </a:lnTo>
                    <a:lnTo>
                      <a:pt x="4930" y="284"/>
                    </a:lnTo>
                    <a:lnTo>
                      <a:pt x="4838" y="292"/>
                    </a:lnTo>
                    <a:lnTo>
                      <a:pt x="4796" y="292"/>
                    </a:lnTo>
                    <a:lnTo>
                      <a:pt x="4779" y="292"/>
                    </a:lnTo>
                    <a:lnTo>
                      <a:pt x="4779" y="292"/>
                    </a:lnTo>
                    <a:lnTo>
                      <a:pt x="4762" y="292"/>
                    </a:lnTo>
                    <a:lnTo>
                      <a:pt x="4762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21" y="284"/>
                    </a:lnTo>
                    <a:lnTo>
                      <a:pt x="4729" y="284"/>
                    </a:lnTo>
                    <a:lnTo>
                      <a:pt x="4704" y="276"/>
                    </a:lnTo>
                    <a:lnTo>
                      <a:pt x="4712" y="276"/>
                    </a:lnTo>
                    <a:lnTo>
                      <a:pt x="4687" y="267"/>
                    </a:lnTo>
                    <a:lnTo>
                      <a:pt x="4696" y="267"/>
                    </a:lnTo>
                    <a:lnTo>
                      <a:pt x="4671" y="259"/>
                    </a:lnTo>
                    <a:lnTo>
                      <a:pt x="4671" y="259"/>
                    </a:lnTo>
                    <a:lnTo>
                      <a:pt x="4654" y="251"/>
                    </a:lnTo>
                    <a:lnTo>
                      <a:pt x="4654" y="251"/>
                    </a:lnTo>
                    <a:lnTo>
                      <a:pt x="4629" y="251"/>
                    </a:lnTo>
                    <a:lnTo>
                      <a:pt x="4637" y="251"/>
                    </a:lnTo>
                    <a:lnTo>
                      <a:pt x="4612" y="251"/>
                    </a:lnTo>
                    <a:lnTo>
                      <a:pt x="4620" y="251"/>
                    </a:lnTo>
                    <a:lnTo>
                      <a:pt x="4595" y="251"/>
                    </a:lnTo>
                    <a:lnTo>
                      <a:pt x="4595" y="251"/>
                    </a:lnTo>
                    <a:lnTo>
                      <a:pt x="4579" y="251"/>
                    </a:lnTo>
                    <a:lnTo>
                      <a:pt x="4478" y="251"/>
                    </a:lnTo>
                    <a:lnTo>
                      <a:pt x="4453" y="251"/>
                    </a:lnTo>
                    <a:lnTo>
                      <a:pt x="4453" y="251"/>
                    </a:lnTo>
                    <a:lnTo>
                      <a:pt x="4428" y="251"/>
                    </a:lnTo>
                    <a:lnTo>
                      <a:pt x="4412" y="251"/>
                    </a:lnTo>
                    <a:lnTo>
                      <a:pt x="4412" y="251"/>
                    </a:lnTo>
                    <a:lnTo>
                      <a:pt x="4387" y="251"/>
                    </a:lnTo>
                    <a:lnTo>
                      <a:pt x="4361" y="251"/>
                    </a:lnTo>
                    <a:lnTo>
                      <a:pt x="4361" y="251"/>
                    </a:lnTo>
                    <a:lnTo>
                      <a:pt x="4336" y="251"/>
                    </a:lnTo>
                    <a:lnTo>
                      <a:pt x="4320" y="251"/>
                    </a:lnTo>
                    <a:lnTo>
                      <a:pt x="4320" y="251"/>
                    </a:lnTo>
                    <a:lnTo>
                      <a:pt x="4295" y="259"/>
                    </a:lnTo>
                    <a:lnTo>
                      <a:pt x="4270" y="267"/>
                    </a:lnTo>
                    <a:lnTo>
                      <a:pt x="4270" y="267"/>
                    </a:lnTo>
                    <a:lnTo>
                      <a:pt x="4270" y="309"/>
                    </a:lnTo>
                    <a:lnTo>
                      <a:pt x="4253" y="309"/>
                    </a:lnTo>
                    <a:lnTo>
                      <a:pt x="4228" y="317"/>
                    </a:lnTo>
                    <a:lnTo>
                      <a:pt x="4203" y="326"/>
                    </a:lnTo>
                    <a:lnTo>
                      <a:pt x="4178" y="334"/>
                    </a:lnTo>
                    <a:lnTo>
                      <a:pt x="4153" y="351"/>
                    </a:lnTo>
                    <a:lnTo>
                      <a:pt x="4128" y="359"/>
                    </a:lnTo>
                    <a:lnTo>
                      <a:pt x="4111" y="368"/>
                    </a:lnTo>
                    <a:lnTo>
                      <a:pt x="4086" y="376"/>
                    </a:lnTo>
                    <a:lnTo>
                      <a:pt x="4061" y="393"/>
                    </a:lnTo>
                    <a:lnTo>
                      <a:pt x="4036" y="401"/>
                    </a:lnTo>
                    <a:lnTo>
                      <a:pt x="4011" y="409"/>
                    </a:lnTo>
                    <a:lnTo>
                      <a:pt x="3994" y="426"/>
                    </a:lnTo>
                    <a:lnTo>
                      <a:pt x="3969" y="434"/>
                    </a:lnTo>
                    <a:lnTo>
                      <a:pt x="3944" y="451"/>
                    </a:lnTo>
                    <a:lnTo>
                      <a:pt x="3919" y="459"/>
                    </a:lnTo>
                    <a:lnTo>
                      <a:pt x="3877" y="485"/>
                    </a:lnTo>
                    <a:lnTo>
                      <a:pt x="3827" y="518"/>
                    </a:lnTo>
                    <a:lnTo>
                      <a:pt x="3785" y="543"/>
                    </a:lnTo>
                    <a:lnTo>
                      <a:pt x="3743" y="568"/>
                    </a:lnTo>
                    <a:lnTo>
                      <a:pt x="3701" y="593"/>
                    </a:lnTo>
                    <a:lnTo>
                      <a:pt x="3660" y="627"/>
                    </a:lnTo>
                    <a:lnTo>
                      <a:pt x="3626" y="652"/>
                    </a:lnTo>
                    <a:lnTo>
                      <a:pt x="3585" y="677"/>
                    </a:lnTo>
                    <a:lnTo>
                      <a:pt x="3551" y="702"/>
                    </a:lnTo>
                    <a:lnTo>
                      <a:pt x="3518" y="727"/>
                    </a:lnTo>
                    <a:lnTo>
                      <a:pt x="3484" y="752"/>
                    </a:lnTo>
                    <a:lnTo>
                      <a:pt x="3426" y="794"/>
                    </a:lnTo>
                    <a:lnTo>
                      <a:pt x="3376" y="835"/>
                    </a:lnTo>
                    <a:lnTo>
                      <a:pt x="3326" y="869"/>
                    </a:lnTo>
                    <a:lnTo>
                      <a:pt x="3275" y="911"/>
                    </a:lnTo>
                    <a:lnTo>
                      <a:pt x="3225" y="952"/>
                    </a:lnTo>
                    <a:lnTo>
                      <a:pt x="3175" y="1002"/>
                    </a:lnTo>
                    <a:lnTo>
                      <a:pt x="3125" y="1044"/>
                    </a:lnTo>
                    <a:lnTo>
                      <a:pt x="3075" y="1086"/>
                    </a:lnTo>
                    <a:lnTo>
                      <a:pt x="3025" y="1128"/>
                    </a:lnTo>
                    <a:lnTo>
                      <a:pt x="2975" y="1178"/>
                    </a:lnTo>
                    <a:lnTo>
                      <a:pt x="2925" y="1220"/>
                    </a:lnTo>
                    <a:lnTo>
                      <a:pt x="2874" y="1261"/>
                    </a:lnTo>
                    <a:lnTo>
                      <a:pt x="2824" y="1312"/>
                    </a:lnTo>
                    <a:lnTo>
                      <a:pt x="2783" y="1362"/>
                    </a:lnTo>
                    <a:lnTo>
                      <a:pt x="2732" y="1403"/>
                    </a:lnTo>
                    <a:lnTo>
                      <a:pt x="2682" y="1454"/>
                    </a:lnTo>
                    <a:lnTo>
                      <a:pt x="2641" y="1504"/>
                    </a:lnTo>
                    <a:lnTo>
                      <a:pt x="2590" y="1545"/>
                    </a:lnTo>
                    <a:lnTo>
                      <a:pt x="2549" y="1596"/>
                    </a:lnTo>
                    <a:lnTo>
                      <a:pt x="2499" y="1646"/>
                    </a:lnTo>
                    <a:lnTo>
                      <a:pt x="2457" y="1696"/>
                    </a:lnTo>
                    <a:lnTo>
                      <a:pt x="2407" y="1746"/>
                    </a:lnTo>
                    <a:lnTo>
                      <a:pt x="2365" y="1796"/>
                    </a:lnTo>
                    <a:lnTo>
                      <a:pt x="2323" y="1846"/>
                    </a:lnTo>
                    <a:lnTo>
                      <a:pt x="2273" y="1896"/>
                    </a:lnTo>
                    <a:lnTo>
                      <a:pt x="2231" y="1955"/>
                    </a:lnTo>
                    <a:lnTo>
                      <a:pt x="2189" y="2005"/>
                    </a:lnTo>
                    <a:lnTo>
                      <a:pt x="2148" y="2055"/>
                    </a:lnTo>
                    <a:lnTo>
                      <a:pt x="2114" y="2097"/>
                    </a:lnTo>
                    <a:lnTo>
                      <a:pt x="2106" y="2105"/>
                    </a:lnTo>
                    <a:lnTo>
                      <a:pt x="2064" y="2164"/>
                    </a:lnTo>
                    <a:lnTo>
                      <a:pt x="2014" y="2214"/>
                    </a:lnTo>
                    <a:lnTo>
                      <a:pt x="1972" y="2264"/>
                    </a:lnTo>
                    <a:lnTo>
                      <a:pt x="1930" y="2322"/>
                    </a:lnTo>
                    <a:lnTo>
                      <a:pt x="1889" y="2373"/>
                    </a:lnTo>
                    <a:lnTo>
                      <a:pt x="1855" y="2431"/>
                    </a:lnTo>
                    <a:lnTo>
                      <a:pt x="1813" y="2481"/>
                    </a:lnTo>
                    <a:lnTo>
                      <a:pt x="1772" y="2540"/>
                    </a:lnTo>
                    <a:lnTo>
                      <a:pt x="1730" y="2590"/>
                    </a:lnTo>
                    <a:lnTo>
                      <a:pt x="1688" y="2648"/>
                    </a:lnTo>
                    <a:lnTo>
                      <a:pt x="1646" y="2707"/>
                    </a:lnTo>
                    <a:lnTo>
                      <a:pt x="1613" y="2757"/>
                    </a:lnTo>
                    <a:lnTo>
                      <a:pt x="1571" y="2815"/>
                    </a:lnTo>
                    <a:lnTo>
                      <a:pt x="1496" y="2924"/>
                    </a:lnTo>
                    <a:lnTo>
                      <a:pt x="1412" y="3041"/>
                    </a:lnTo>
                    <a:lnTo>
                      <a:pt x="1337" y="3149"/>
                    </a:lnTo>
                    <a:lnTo>
                      <a:pt x="1262" y="3266"/>
                    </a:lnTo>
                    <a:lnTo>
                      <a:pt x="1187" y="3375"/>
                    </a:lnTo>
                    <a:lnTo>
                      <a:pt x="1112" y="3492"/>
                    </a:lnTo>
                    <a:lnTo>
                      <a:pt x="1045" y="3601"/>
                    </a:lnTo>
                    <a:lnTo>
                      <a:pt x="970" y="3718"/>
                    </a:lnTo>
                    <a:lnTo>
                      <a:pt x="895" y="3835"/>
                    </a:lnTo>
                    <a:lnTo>
                      <a:pt x="828" y="3943"/>
                    </a:lnTo>
                    <a:lnTo>
                      <a:pt x="753" y="4060"/>
                    </a:lnTo>
                    <a:lnTo>
                      <a:pt x="719" y="4119"/>
                    </a:lnTo>
                    <a:lnTo>
                      <a:pt x="686" y="4177"/>
                    </a:lnTo>
                    <a:lnTo>
                      <a:pt x="661" y="4210"/>
                    </a:lnTo>
                    <a:lnTo>
                      <a:pt x="644" y="4244"/>
                    </a:lnTo>
                    <a:lnTo>
                      <a:pt x="627" y="4277"/>
                    </a:lnTo>
                    <a:lnTo>
                      <a:pt x="602" y="4319"/>
                    </a:lnTo>
                    <a:lnTo>
                      <a:pt x="585" y="4352"/>
                    </a:lnTo>
                    <a:lnTo>
                      <a:pt x="560" y="4386"/>
                    </a:lnTo>
                    <a:lnTo>
                      <a:pt x="544" y="4428"/>
                    </a:lnTo>
                    <a:lnTo>
                      <a:pt x="527" y="4469"/>
                    </a:lnTo>
                    <a:lnTo>
                      <a:pt x="510" y="4503"/>
                    </a:lnTo>
                    <a:lnTo>
                      <a:pt x="494" y="4545"/>
                    </a:lnTo>
                    <a:lnTo>
                      <a:pt x="477" y="4578"/>
                    </a:lnTo>
                    <a:lnTo>
                      <a:pt x="468" y="4603"/>
                    </a:lnTo>
                    <a:lnTo>
                      <a:pt x="460" y="4620"/>
                    </a:lnTo>
                    <a:lnTo>
                      <a:pt x="452" y="4636"/>
                    </a:lnTo>
                    <a:lnTo>
                      <a:pt x="443" y="4653"/>
                    </a:lnTo>
                    <a:lnTo>
                      <a:pt x="443" y="4678"/>
                    </a:lnTo>
                    <a:lnTo>
                      <a:pt x="435" y="4695"/>
                    </a:lnTo>
                    <a:lnTo>
                      <a:pt x="435" y="4712"/>
                    </a:lnTo>
                    <a:lnTo>
                      <a:pt x="427" y="4728"/>
                    </a:lnTo>
                    <a:lnTo>
                      <a:pt x="427" y="4745"/>
                    </a:lnTo>
                    <a:lnTo>
                      <a:pt x="427" y="4770"/>
                    </a:lnTo>
                    <a:lnTo>
                      <a:pt x="427" y="4779"/>
                    </a:lnTo>
                    <a:lnTo>
                      <a:pt x="427" y="4804"/>
                    </a:lnTo>
                    <a:lnTo>
                      <a:pt x="427" y="4812"/>
                    </a:lnTo>
                    <a:lnTo>
                      <a:pt x="427" y="4837"/>
                    </a:lnTo>
                    <a:lnTo>
                      <a:pt x="427" y="4837"/>
                    </a:lnTo>
                    <a:lnTo>
                      <a:pt x="427" y="4845"/>
                    </a:lnTo>
                    <a:lnTo>
                      <a:pt x="427" y="4845"/>
                    </a:lnTo>
                    <a:lnTo>
                      <a:pt x="427" y="4862"/>
                    </a:lnTo>
                    <a:lnTo>
                      <a:pt x="427" y="4962"/>
                    </a:lnTo>
                    <a:lnTo>
                      <a:pt x="427" y="4971"/>
                    </a:lnTo>
                    <a:lnTo>
                      <a:pt x="427" y="4979"/>
                    </a:lnTo>
                    <a:lnTo>
                      <a:pt x="427" y="4996"/>
                    </a:lnTo>
                    <a:lnTo>
                      <a:pt x="427" y="5004"/>
                    </a:lnTo>
                    <a:lnTo>
                      <a:pt x="427" y="5012"/>
                    </a:lnTo>
                    <a:lnTo>
                      <a:pt x="427" y="5021"/>
                    </a:lnTo>
                    <a:lnTo>
                      <a:pt x="427" y="5029"/>
                    </a:lnTo>
                    <a:lnTo>
                      <a:pt x="427" y="5037"/>
                    </a:lnTo>
                    <a:lnTo>
                      <a:pt x="435" y="5046"/>
                    </a:lnTo>
                    <a:lnTo>
                      <a:pt x="443" y="5054"/>
                    </a:lnTo>
                    <a:lnTo>
                      <a:pt x="443" y="5063"/>
                    </a:lnTo>
                    <a:lnTo>
                      <a:pt x="460" y="5079"/>
                    </a:lnTo>
                    <a:lnTo>
                      <a:pt x="468" y="5096"/>
                    </a:lnTo>
                    <a:lnTo>
                      <a:pt x="485" y="5104"/>
                    </a:lnTo>
                    <a:lnTo>
                      <a:pt x="494" y="5121"/>
                    </a:lnTo>
                    <a:lnTo>
                      <a:pt x="510" y="5129"/>
                    </a:lnTo>
                    <a:lnTo>
                      <a:pt x="519" y="5138"/>
                    </a:lnTo>
                    <a:lnTo>
                      <a:pt x="535" y="5154"/>
                    </a:lnTo>
                    <a:lnTo>
                      <a:pt x="544" y="5163"/>
                    </a:lnTo>
                    <a:lnTo>
                      <a:pt x="560" y="5171"/>
                    </a:lnTo>
                    <a:lnTo>
                      <a:pt x="569" y="5180"/>
                    </a:lnTo>
                    <a:lnTo>
                      <a:pt x="585" y="5188"/>
                    </a:lnTo>
                    <a:lnTo>
                      <a:pt x="602" y="5196"/>
                    </a:lnTo>
                    <a:lnTo>
                      <a:pt x="619" y="5205"/>
                    </a:lnTo>
                    <a:lnTo>
                      <a:pt x="627" y="5205"/>
                    </a:lnTo>
                    <a:lnTo>
                      <a:pt x="644" y="5213"/>
                    </a:lnTo>
                    <a:lnTo>
                      <a:pt x="661" y="5213"/>
                    </a:lnTo>
                    <a:lnTo>
                      <a:pt x="677" y="5221"/>
                    </a:lnTo>
                    <a:lnTo>
                      <a:pt x="694" y="5221"/>
                    </a:lnTo>
                    <a:lnTo>
                      <a:pt x="711" y="5221"/>
                    </a:lnTo>
                    <a:lnTo>
                      <a:pt x="711" y="5221"/>
                    </a:lnTo>
                    <a:lnTo>
                      <a:pt x="727" y="5221"/>
                    </a:lnTo>
                    <a:lnTo>
                      <a:pt x="753" y="5221"/>
                    </a:lnTo>
                    <a:lnTo>
                      <a:pt x="744" y="5221"/>
                    </a:lnTo>
                    <a:lnTo>
                      <a:pt x="761" y="5221"/>
                    </a:lnTo>
                    <a:lnTo>
                      <a:pt x="786" y="5221"/>
                    </a:lnTo>
                    <a:lnTo>
                      <a:pt x="786" y="5221"/>
                    </a:lnTo>
                    <a:lnTo>
                      <a:pt x="803" y="5221"/>
                    </a:lnTo>
                    <a:lnTo>
                      <a:pt x="828" y="5221"/>
                    </a:lnTo>
                    <a:lnTo>
                      <a:pt x="970" y="5221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4797909" y="8641444"/>
                <a:ext cx="208162" cy="177678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3602" extrusionOk="0">
                    <a:moveTo>
                      <a:pt x="235" y="1295"/>
                    </a:moveTo>
                    <a:lnTo>
                      <a:pt x="293" y="1321"/>
                    </a:lnTo>
                    <a:lnTo>
                      <a:pt x="301" y="1321"/>
                    </a:lnTo>
                    <a:lnTo>
                      <a:pt x="318" y="1362"/>
                    </a:lnTo>
                    <a:lnTo>
                      <a:pt x="343" y="1404"/>
                    </a:lnTo>
                    <a:lnTo>
                      <a:pt x="360" y="1446"/>
                    </a:lnTo>
                    <a:lnTo>
                      <a:pt x="385" y="1488"/>
                    </a:lnTo>
                    <a:lnTo>
                      <a:pt x="402" y="1529"/>
                    </a:lnTo>
                    <a:lnTo>
                      <a:pt x="427" y="1571"/>
                    </a:lnTo>
                    <a:lnTo>
                      <a:pt x="452" y="1613"/>
                    </a:lnTo>
                    <a:lnTo>
                      <a:pt x="477" y="1655"/>
                    </a:lnTo>
                    <a:lnTo>
                      <a:pt x="502" y="1696"/>
                    </a:lnTo>
                    <a:lnTo>
                      <a:pt x="527" y="1738"/>
                    </a:lnTo>
                    <a:lnTo>
                      <a:pt x="552" y="1780"/>
                    </a:lnTo>
                    <a:lnTo>
                      <a:pt x="585" y="1822"/>
                    </a:lnTo>
                    <a:lnTo>
                      <a:pt x="611" y="1864"/>
                    </a:lnTo>
                    <a:lnTo>
                      <a:pt x="644" y="1905"/>
                    </a:lnTo>
                    <a:lnTo>
                      <a:pt x="652" y="1922"/>
                    </a:lnTo>
                    <a:lnTo>
                      <a:pt x="669" y="1939"/>
                    </a:lnTo>
                    <a:lnTo>
                      <a:pt x="702" y="1980"/>
                    </a:lnTo>
                    <a:lnTo>
                      <a:pt x="736" y="2022"/>
                    </a:lnTo>
                    <a:lnTo>
                      <a:pt x="769" y="2056"/>
                    </a:lnTo>
                    <a:lnTo>
                      <a:pt x="803" y="2097"/>
                    </a:lnTo>
                    <a:lnTo>
                      <a:pt x="836" y="2131"/>
                    </a:lnTo>
                    <a:lnTo>
                      <a:pt x="869" y="2173"/>
                    </a:lnTo>
                    <a:lnTo>
                      <a:pt x="903" y="2206"/>
                    </a:lnTo>
                    <a:lnTo>
                      <a:pt x="936" y="2248"/>
                    </a:lnTo>
                    <a:lnTo>
                      <a:pt x="978" y="2281"/>
                    </a:lnTo>
                    <a:lnTo>
                      <a:pt x="1012" y="2315"/>
                    </a:lnTo>
                    <a:lnTo>
                      <a:pt x="1053" y="2348"/>
                    </a:lnTo>
                    <a:lnTo>
                      <a:pt x="1087" y="2381"/>
                    </a:lnTo>
                    <a:lnTo>
                      <a:pt x="1128" y="2415"/>
                    </a:lnTo>
                    <a:lnTo>
                      <a:pt x="1162" y="2448"/>
                    </a:lnTo>
                    <a:lnTo>
                      <a:pt x="1204" y="2482"/>
                    </a:lnTo>
                    <a:lnTo>
                      <a:pt x="1245" y="2515"/>
                    </a:lnTo>
                    <a:lnTo>
                      <a:pt x="1287" y="2540"/>
                    </a:lnTo>
                    <a:lnTo>
                      <a:pt x="1329" y="2574"/>
                    </a:lnTo>
                    <a:lnTo>
                      <a:pt x="1371" y="2607"/>
                    </a:lnTo>
                    <a:lnTo>
                      <a:pt x="1371" y="2607"/>
                    </a:lnTo>
                    <a:lnTo>
                      <a:pt x="1413" y="2632"/>
                    </a:lnTo>
                    <a:lnTo>
                      <a:pt x="1454" y="2657"/>
                    </a:lnTo>
                    <a:lnTo>
                      <a:pt x="1496" y="2691"/>
                    </a:lnTo>
                    <a:lnTo>
                      <a:pt x="1538" y="2716"/>
                    </a:lnTo>
                    <a:lnTo>
                      <a:pt x="1580" y="2741"/>
                    </a:lnTo>
                    <a:lnTo>
                      <a:pt x="1621" y="2766"/>
                    </a:lnTo>
                    <a:lnTo>
                      <a:pt x="1663" y="2791"/>
                    </a:lnTo>
                    <a:lnTo>
                      <a:pt x="1705" y="2816"/>
                    </a:lnTo>
                    <a:lnTo>
                      <a:pt x="1747" y="2833"/>
                    </a:lnTo>
                    <a:lnTo>
                      <a:pt x="1797" y="2858"/>
                    </a:lnTo>
                    <a:lnTo>
                      <a:pt x="1839" y="2883"/>
                    </a:lnTo>
                    <a:lnTo>
                      <a:pt x="1880" y="2899"/>
                    </a:lnTo>
                    <a:lnTo>
                      <a:pt x="1922" y="2916"/>
                    </a:lnTo>
                    <a:lnTo>
                      <a:pt x="1972" y="2933"/>
                    </a:lnTo>
                    <a:lnTo>
                      <a:pt x="2014" y="2950"/>
                    </a:lnTo>
                    <a:lnTo>
                      <a:pt x="2056" y="2966"/>
                    </a:lnTo>
                    <a:lnTo>
                      <a:pt x="2106" y="2983"/>
                    </a:lnTo>
                    <a:lnTo>
                      <a:pt x="2148" y="3000"/>
                    </a:lnTo>
                    <a:lnTo>
                      <a:pt x="2189" y="3016"/>
                    </a:lnTo>
                    <a:lnTo>
                      <a:pt x="2240" y="3025"/>
                    </a:lnTo>
                    <a:lnTo>
                      <a:pt x="2281" y="3041"/>
                    </a:lnTo>
                    <a:lnTo>
                      <a:pt x="2323" y="3050"/>
                    </a:lnTo>
                    <a:lnTo>
                      <a:pt x="2331" y="3050"/>
                    </a:lnTo>
                    <a:lnTo>
                      <a:pt x="2373" y="3058"/>
                    </a:lnTo>
                    <a:lnTo>
                      <a:pt x="2415" y="3067"/>
                    </a:lnTo>
                    <a:lnTo>
                      <a:pt x="2457" y="3075"/>
                    </a:lnTo>
                    <a:lnTo>
                      <a:pt x="2482" y="3075"/>
                    </a:lnTo>
                    <a:lnTo>
                      <a:pt x="2507" y="3075"/>
                    </a:lnTo>
                    <a:lnTo>
                      <a:pt x="2524" y="3075"/>
                    </a:lnTo>
                    <a:lnTo>
                      <a:pt x="2549" y="3075"/>
                    </a:lnTo>
                    <a:lnTo>
                      <a:pt x="2574" y="3075"/>
                    </a:lnTo>
                    <a:lnTo>
                      <a:pt x="2590" y="3075"/>
                    </a:lnTo>
                    <a:lnTo>
                      <a:pt x="2624" y="3075"/>
                    </a:lnTo>
                    <a:lnTo>
                      <a:pt x="2649" y="3075"/>
                    </a:lnTo>
                    <a:lnTo>
                      <a:pt x="2858" y="3075"/>
                    </a:lnTo>
                    <a:lnTo>
                      <a:pt x="2883" y="3075"/>
                    </a:lnTo>
                    <a:lnTo>
                      <a:pt x="2908" y="3075"/>
                    </a:lnTo>
                    <a:lnTo>
                      <a:pt x="2933" y="3075"/>
                    </a:lnTo>
                    <a:lnTo>
                      <a:pt x="2958" y="3075"/>
                    </a:lnTo>
                    <a:lnTo>
                      <a:pt x="2975" y="3075"/>
                    </a:lnTo>
                    <a:lnTo>
                      <a:pt x="3000" y="3075"/>
                    </a:lnTo>
                    <a:lnTo>
                      <a:pt x="3025" y="3075"/>
                    </a:lnTo>
                    <a:lnTo>
                      <a:pt x="3042" y="3075"/>
                    </a:lnTo>
                    <a:lnTo>
                      <a:pt x="3067" y="3075"/>
                    </a:lnTo>
                    <a:lnTo>
                      <a:pt x="3083" y="3067"/>
                    </a:lnTo>
                    <a:lnTo>
                      <a:pt x="3100" y="3067"/>
                    </a:lnTo>
                    <a:lnTo>
                      <a:pt x="3125" y="3058"/>
                    </a:lnTo>
                    <a:lnTo>
                      <a:pt x="3142" y="3050"/>
                    </a:lnTo>
                    <a:lnTo>
                      <a:pt x="3158" y="3041"/>
                    </a:lnTo>
                    <a:lnTo>
                      <a:pt x="3184" y="3033"/>
                    </a:lnTo>
                    <a:lnTo>
                      <a:pt x="3200" y="3025"/>
                    </a:lnTo>
                    <a:lnTo>
                      <a:pt x="3217" y="3025"/>
                    </a:lnTo>
                    <a:lnTo>
                      <a:pt x="3225" y="3025"/>
                    </a:lnTo>
                    <a:lnTo>
                      <a:pt x="3234" y="3025"/>
                    </a:lnTo>
                    <a:lnTo>
                      <a:pt x="3250" y="3008"/>
                    </a:lnTo>
                    <a:lnTo>
                      <a:pt x="3250" y="3008"/>
                    </a:lnTo>
                    <a:lnTo>
                      <a:pt x="3267" y="3000"/>
                    </a:lnTo>
                    <a:lnTo>
                      <a:pt x="3284" y="2991"/>
                    </a:lnTo>
                    <a:lnTo>
                      <a:pt x="3284" y="2991"/>
                    </a:lnTo>
                    <a:lnTo>
                      <a:pt x="3309" y="2983"/>
                    </a:lnTo>
                    <a:lnTo>
                      <a:pt x="3326" y="2975"/>
                    </a:lnTo>
                    <a:lnTo>
                      <a:pt x="3326" y="2975"/>
                    </a:lnTo>
                    <a:lnTo>
                      <a:pt x="3342" y="2958"/>
                    </a:lnTo>
                    <a:lnTo>
                      <a:pt x="3359" y="2950"/>
                    </a:lnTo>
                    <a:lnTo>
                      <a:pt x="3359" y="2950"/>
                    </a:lnTo>
                    <a:lnTo>
                      <a:pt x="3376" y="2941"/>
                    </a:lnTo>
                    <a:lnTo>
                      <a:pt x="3392" y="2924"/>
                    </a:lnTo>
                    <a:lnTo>
                      <a:pt x="3392" y="2924"/>
                    </a:lnTo>
                    <a:lnTo>
                      <a:pt x="3409" y="2916"/>
                    </a:lnTo>
                    <a:lnTo>
                      <a:pt x="3426" y="2899"/>
                    </a:lnTo>
                    <a:lnTo>
                      <a:pt x="3426" y="2899"/>
                    </a:lnTo>
                    <a:lnTo>
                      <a:pt x="3443" y="2891"/>
                    </a:lnTo>
                    <a:lnTo>
                      <a:pt x="3459" y="2874"/>
                    </a:lnTo>
                    <a:lnTo>
                      <a:pt x="3459" y="2874"/>
                    </a:lnTo>
                    <a:lnTo>
                      <a:pt x="3476" y="2858"/>
                    </a:lnTo>
                    <a:lnTo>
                      <a:pt x="3493" y="2849"/>
                    </a:lnTo>
                    <a:lnTo>
                      <a:pt x="3493" y="2849"/>
                    </a:lnTo>
                    <a:lnTo>
                      <a:pt x="3501" y="2833"/>
                    </a:lnTo>
                    <a:lnTo>
                      <a:pt x="3518" y="2816"/>
                    </a:lnTo>
                    <a:lnTo>
                      <a:pt x="3518" y="2816"/>
                    </a:lnTo>
                    <a:lnTo>
                      <a:pt x="3534" y="2799"/>
                    </a:lnTo>
                    <a:lnTo>
                      <a:pt x="3543" y="2791"/>
                    </a:lnTo>
                    <a:lnTo>
                      <a:pt x="3543" y="2791"/>
                    </a:lnTo>
                    <a:lnTo>
                      <a:pt x="3559" y="2774"/>
                    </a:lnTo>
                    <a:lnTo>
                      <a:pt x="3576" y="2757"/>
                    </a:lnTo>
                    <a:lnTo>
                      <a:pt x="3576" y="2757"/>
                    </a:lnTo>
                    <a:lnTo>
                      <a:pt x="3585" y="2741"/>
                    </a:lnTo>
                    <a:lnTo>
                      <a:pt x="3585" y="2741"/>
                    </a:lnTo>
                    <a:lnTo>
                      <a:pt x="3593" y="2724"/>
                    </a:lnTo>
                    <a:lnTo>
                      <a:pt x="3593" y="2724"/>
                    </a:lnTo>
                    <a:lnTo>
                      <a:pt x="3610" y="2707"/>
                    </a:lnTo>
                    <a:lnTo>
                      <a:pt x="3618" y="2691"/>
                    </a:lnTo>
                    <a:lnTo>
                      <a:pt x="3618" y="2691"/>
                    </a:lnTo>
                    <a:lnTo>
                      <a:pt x="3635" y="2674"/>
                    </a:lnTo>
                    <a:lnTo>
                      <a:pt x="3643" y="2657"/>
                    </a:lnTo>
                    <a:lnTo>
                      <a:pt x="3643" y="2657"/>
                    </a:lnTo>
                    <a:lnTo>
                      <a:pt x="3660" y="2640"/>
                    </a:lnTo>
                    <a:lnTo>
                      <a:pt x="3668" y="2624"/>
                    </a:lnTo>
                    <a:lnTo>
                      <a:pt x="3668" y="2624"/>
                    </a:lnTo>
                    <a:lnTo>
                      <a:pt x="3676" y="2607"/>
                    </a:lnTo>
                    <a:lnTo>
                      <a:pt x="3693" y="2590"/>
                    </a:lnTo>
                    <a:lnTo>
                      <a:pt x="3693" y="2590"/>
                    </a:lnTo>
                    <a:lnTo>
                      <a:pt x="3702" y="2565"/>
                    </a:lnTo>
                    <a:lnTo>
                      <a:pt x="3710" y="2549"/>
                    </a:lnTo>
                    <a:lnTo>
                      <a:pt x="3710" y="2549"/>
                    </a:lnTo>
                    <a:lnTo>
                      <a:pt x="3718" y="2532"/>
                    </a:lnTo>
                    <a:lnTo>
                      <a:pt x="3727" y="2507"/>
                    </a:lnTo>
                    <a:lnTo>
                      <a:pt x="3727" y="2507"/>
                    </a:lnTo>
                    <a:lnTo>
                      <a:pt x="3735" y="2490"/>
                    </a:lnTo>
                    <a:lnTo>
                      <a:pt x="3743" y="2473"/>
                    </a:lnTo>
                    <a:lnTo>
                      <a:pt x="3752" y="2448"/>
                    </a:lnTo>
                    <a:lnTo>
                      <a:pt x="3760" y="2432"/>
                    </a:lnTo>
                    <a:lnTo>
                      <a:pt x="3768" y="2415"/>
                    </a:lnTo>
                    <a:lnTo>
                      <a:pt x="3768" y="2398"/>
                    </a:lnTo>
                    <a:lnTo>
                      <a:pt x="3777" y="2373"/>
                    </a:lnTo>
                    <a:lnTo>
                      <a:pt x="3785" y="2356"/>
                    </a:lnTo>
                    <a:lnTo>
                      <a:pt x="3793" y="2340"/>
                    </a:lnTo>
                    <a:lnTo>
                      <a:pt x="3793" y="2315"/>
                    </a:lnTo>
                    <a:lnTo>
                      <a:pt x="3802" y="2298"/>
                    </a:lnTo>
                    <a:lnTo>
                      <a:pt x="3802" y="2273"/>
                    </a:lnTo>
                    <a:lnTo>
                      <a:pt x="3802" y="2273"/>
                    </a:lnTo>
                    <a:lnTo>
                      <a:pt x="3802" y="2256"/>
                    </a:lnTo>
                    <a:lnTo>
                      <a:pt x="3802" y="2231"/>
                    </a:lnTo>
                    <a:lnTo>
                      <a:pt x="3802" y="2214"/>
                    </a:lnTo>
                    <a:lnTo>
                      <a:pt x="3802" y="2189"/>
                    </a:lnTo>
                    <a:lnTo>
                      <a:pt x="3802" y="2173"/>
                    </a:lnTo>
                    <a:lnTo>
                      <a:pt x="3802" y="2148"/>
                    </a:lnTo>
                    <a:lnTo>
                      <a:pt x="3802" y="2131"/>
                    </a:lnTo>
                    <a:lnTo>
                      <a:pt x="3802" y="2106"/>
                    </a:lnTo>
                    <a:lnTo>
                      <a:pt x="3802" y="2081"/>
                    </a:lnTo>
                    <a:lnTo>
                      <a:pt x="3802" y="2064"/>
                    </a:lnTo>
                    <a:lnTo>
                      <a:pt x="3802" y="2039"/>
                    </a:lnTo>
                    <a:lnTo>
                      <a:pt x="3802" y="1788"/>
                    </a:lnTo>
                    <a:lnTo>
                      <a:pt x="3802" y="1763"/>
                    </a:lnTo>
                    <a:lnTo>
                      <a:pt x="3802" y="1738"/>
                    </a:lnTo>
                    <a:lnTo>
                      <a:pt x="3802" y="1713"/>
                    </a:lnTo>
                    <a:lnTo>
                      <a:pt x="3802" y="1688"/>
                    </a:lnTo>
                    <a:lnTo>
                      <a:pt x="3802" y="1663"/>
                    </a:lnTo>
                    <a:lnTo>
                      <a:pt x="3802" y="1638"/>
                    </a:lnTo>
                    <a:lnTo>
                      <a:pt x="3802" y="1621"/>
                    </a:lnTo>
                    <a:lnTo>
                      <a:pt x="3802" y="1596"/>
                    </a:lnTo>
                    <a:lnTo>
                      <a:pt x="3802" y="1571"/>
                    </a:lnTo>
                    <a:lnTo>
                      <a:pt x="3802" y="1546"/>
                    </a:lnTo>
                    <a:lnTo>
                      <a:pt x="3802" y="1521"/>
                    </a:lnTo>
                    <a:lnTo>
                      <a:pt x="3793" y="1496"/>
                    </a:lnTo>
                    <a:lnTo>
                      <a:pt x="3793" y="1471"/>
                    </a:lnTo>
                    <a:lnTo>
                      <a:pt x="3785" y="1446"/>
                    </a:lnTo>
                    <a:lnTo>
                      <a:pt x="3777" y="1429"/>
                    </a:lnTo>
                    <a:lnTo>
                      <a:pt x="3768" y="1404"/>
                    </a:lnTo>
                    <a:lnTo>
                      <a:pt x="3760" y="1379"/>
                    </a:lnTo>
                    <a:lnTo>
                      <a:pt x="3760" y="1354"/>
                    </a:lnTo>
                    <a:lnTo>
                      <a:pt x="3752" y="1329"/>
                    </a:lnTo>
                    <a:lnTo>
                      <a:pt x="3743" y="1304"/>
                    </a:lnTo>
                    <a:lnTo>
                      <a:pt x="3735" y="1287"/>
                    </a:lnTo>
                    <a:lnTo>
                      <a:pt x="3727" y="1262"/>
                    </a:lnTo>
                    <a:lnTo>
                      <a:pt x="3718" y="1237"/>
                    </a:lnTo>
                    <a:lnTo>
                      <a:pt x="3710" y="1212"/>
                    </a:lnTo>
                    <a:lnTo>
                      <a:pt x="3702" y="1195"/>
                    </a:lnTo>
                    <a:lnTo>
                      <a:pt x="3702" y="1195"/>
                    </a:lnTo>
                    <a:lnTo>
                      <a:pt x="3685" y="1170"/>
                    </a:lnTo>
                    <a:lnTo>
                      <a:pt x="3676" y="1145"/>
                    </a:lnTo>
                    <a:lnTo>
                      <a:pt x="3668" y="1128"/>
                    </a:lnTo>
                    <a:lnTo>
                      <a:pt x="3660" y="1103"/>
                    </a:lnTo>
                    <a:lnTo>
                      <a:pt x="3643" y="1078"/>
                    </a:lnTo>
                    <a:lnTo>
                      <a:pt x="3635" y="1062"/>
                    </a:lnTo>
                    <a:lnTo>
                      <a:pt x="3618" y="1028"/>
                    </a:lnTo>
                    <a:lnTo>
                      <a:pt x="3601" y="995"/>
                    </a:lnTo>
                    <a:lnTo>
                      <a:pt x="3585" y="961"/>
                    </a:lnTo>
                    <a:lnTo>
                      <a:pt x="3568" y="928"/>
                    </a:lnTo>
                    <a:lnTo>
                      <a:pt x="3551" y="903"/>
                    </a:lnTo>
                    <a:lnTo>
                      <a:pt x="3526" y="869"/>
                    </a:lnTo>
                    <a:lnTo>
                      <a:pt x="3509" y="836"/>
                    </a:lnTo>
                    <a:lnTo>
                      <a:pt x="3493" y="811"/>
                    </a:lnTo>
                    <a:lnTo>
                      <a:pt x="3468" y="778"/>
                    </a:lnTo>
                    <a:lnTo>
                      <a:pt x="3451" y="752"/>
                    </a:lnTo>
                    <a:lnTo>
                      <a:pt x="3426" y="719"/>
                    </a:lnTo>
                    <a:lnTo>
                      <a:pt x="3409" y="694"/>
                    </a:lnTo>
                    <a:lnTo>
                      <a:pt x="3384" y="669"/>
                    </a:lnTo>
                    <a:lnTo>
                      <a:pt x="3359" y="635"/>
                    </a:lnTo>
                    <a:lnTo>
                      <a:pt x="3342" y="610"/>
                    </a:lnTo>
                    <a:lnTo>
                      <a:pt x="3317" y="585"/>
                    </a:lnTo>
                    <a:lnTo>
                      <a:pt x="3292" y="552"/>
                    </a:lnTo>
                    <a:lnTo>
                      <a:pt x="3275" y="527"/>
                    </a:lnTo>
                    <a:lnTo>
                      <a:pt x="3250" y="502"/>
                    </a:lnTo>
                    <a:lnTo>
                      <a:pt x="3225" y="477"/>
                    </a:lnTo>
                    <a:lnTo>
                      <a:pt x="3200" y="443"/>
                    </a:lnTo>
                    <a:lnTo>
                      <a:pt x="3175" y="418"/>
                    </a:lnTo>
                    <a:lnTo>
                      <a:pt x="3150" y="393"/>
                    </a:lnTo>
                    <a:lnTo>
                      <a:pt x="3125" y="368"/>
                    </a:lnTo>
                    <a:lnTo>
                      <a:pt x="3075" y="318"/>
                    </a:lnTo>
                    <a:lnTo>
                      <a:pt x="3016" y="260"/>
                    </a:lnTo>
                    <a:lnTo>
                      <a:pt x="2966" y="209"/>
                    </a:lnTo>
                    <a:lnTo>
                      <a:pt x="2908" y="151"/>
                    </a:lnTo>
                    <a:lnTo>
                      <a:pt x="2900" y="9"/>
                    </a:lnTo>
                    <a:lnTo>
                      <a:pt x="3042" y="1"/>
                    </a:lnTo>
                    <a:lnTo>
                      <a:pt x="3100" y="51"/>
                    </a:lnTo>
                    <a:lnTo>
                      <a:pt x="3167" y="101"/>
                    </a:lnTo>
                    <a:lnTo>
                      <a:pt x="3225" y="151"/>
                    </a:lnTo>
                    <a:lnTo>
                      <a:pt x="3284" y="201"/>
                    </a:lnTo>
                    <a:lnTo>
                      <a:pt x="3309" y="226"/>
                    </a:lnTo>
                    <a:lnTo>
                      <a:pt x="3342" y="251"/>
                    </a:lnTo>
                    <a:lnTo>
                      <a:pt x="3367" y="276"/>
                    </a:lnTo>
                    <a:lnTo>
                      <a:pt x="3401" y="301"/>
                    </a:lnTo>
                    <a:lnTo>
                      <a:pt x="3426" y="326"/>
                    </a:lnTo>
                    <a:lnTo>
                      <a:pt x="3451" y="351"/>
                    </a:lnTo>
                    <a:lnTo>
                      <a:pt x="3484" y="385"/>
                    </a:lnTo>
                    <a:lnTo>
                      <a:pt x="3509" y="410"/>
                    </a:lnTo>
                    <a:lnTo>
                      <a:pt x="3534" y="435"/>
                    </a:lnTo>
                    <a:lnTo>
                      <a:pt x="3559" y="468"/>
                    </a:lnTo>
                    <a:lnTo>
                      <a:pt x="3593" y="493"/>
                    </a:lnTo>
                    <a:lnTo>
                      <a:pt x="3618" y="519"/>
                    </a:lnTo>
                    <a:lnTo>
                      <a:pt x="3643" y="552"/>
                    </a:lnTo>
                    <a:lnTo>
                      <a:pt x="3668" y="577"/>
                    </a:lnTo>
                    <a:lnTo>
                      <a:pt x="3693" y="610"/>
                    </a:lnTo>
                    <a:lnTo>
                      <a:pt x="3718" y="644"/>
                    </a:lnTo>
                    <a:lnTo>
                      <a:pt x="3743" y="669"/>
                    </a:lnTo>
                    <a:lnTo>
                      <a:pt x="3768" y="702"/>
                    </a:lnTo>
                    <a:lnTo>
                      <a:pt x="3793" y="736"/>
                    </a:lnTo>
                    <a:lnTo>
                      <a:pt x="3818" y="769"/>
                    </a:lnTo>
                    <a:lnTo>
                      <a:pt x="3844" y="803"/>
                    </a:lnTo>
                    <a:lnTo>
                      <a:pt x="3860" y="836"/>
                    </a:lnTo>
                    <a:lnTo>
                      <a:pt x="3885" y="869"/>
                    </a:lnTo>
                    <a:lnTo>
                      <a:pt x="3910" y="903"/>
                    </a:lnTo>
                    <a:lnTo>
                      <a:pt x="3927" y="928"/>
                    </a:lnTo>
                    <a:lnTo>
                      <a:pt x="3944" y="953"/>
                    </a:lnTo>
                    <a:lnTo>
                      <a:pt x="3952" y="978"/>
                    </a:lnTo>
                    <a:lnTo>
                      <a:pt x="3969" y="1003"/>
                    </a:lnTo>
                    <a:lnTo>
                      <a:pt x="3986" y="1028"/>
                    </a:lnTo>
                    <a:lnTo>
                      <a:pt x="3994" y="1053"/>
                    </a:lnTo>
                    <a:lnTo>
                      <a:pt x="3994" y="1053"/>
                    </a:lnTo>
                    <a:lnTo>
                      <a:pt x="4011" y="1078"/>
                    </a:lnTo>
                    <a:lnTo>
                      <a:pt x="4019" y="1103"/>
                    </a:lnTo>
                    <a:lnTo>
                      <a:pt x="4036" y="1128"/>
                    </a:lnTo>
                    <a:lnTo>
                      <a:pt x="4044" y="1153"/>
                    </a:lnTo>
                    <a:lnTo>
                      <a:pt x="4061" y="1187"/>
                    </a:lnTo>
                    <a:lnTo>
                      <a:pt x="4069" y="1212"/>
                    </a:lnTo>
                    <a:lnTo>
                      <a:pt x="4086" y="1237"/>
                    </a:lnTo>
                    <a:lnTo>
                      <a:pt x="4094" y="1262"/>
                    </a:lnTo>
                    <a:lnTo>
                      <a:pt x="4103" y="1295"/>
                    </a:lnTo>
                    <a:lnTo>
                      <a:pt x="4111" y="1321"/>
                    </a:lnTo>
                    <a:lnTo>
                      <a:pt x="4128" y="1346"/>
                    </a:lnTo>
                    <a:lnTo>
                      <a:pt x="4136" y="1371"/>
                    </a:lnTo>
                    <a:lnTo>
                      <a:pt x="4144" y="1404"/>
                    </a:lnTo>
                    <a:lnTo>
                      <a:pt x="4153" y="1429"/>
                    </a:lnTo>
                    <a:lnTo>
                      <a:pt x="4161" y="1454"/>
                    </a:lnTo>
                    <a:lnTo>
                      <a:pt x="4169" y="1488"/>
                    </a:lnTo>
                    <a:lnTo>
                      <a:pt x="4178" y="1513"/>
                    </a:lnTo>
                    <a:lnTo>
                      <a:pt x="4186" y="1538"/>
                    </a:lnTo>
                    <a:lnTo>
                      <a:pt x="4194" y="1571"/>
                    </a:lnTo>
                    <a:lnTo>
                      <a:pt x="4194" y="1596"/>
                    </a:lnTo>
                    <a:lnTo>
                      <a:pt x="4203" y="1621"/>
                    </a:lnTo>
                    <a:lnTo>
                      <a:pt x="4211" y="1655"/>
                    </a:lnTo>
                    <a:lnTo>
                      <a:pt x="4219" y="1680"/>
                    </a:lnTo>
                    <a:lnTo>
                      <a:pt x="4219" y="1705"/>
                    </a:lnTo>
                    <a:lnTo>
                      <a:pt x="4219" y="1738"/>
                    </a:lnTo>
                    <a:lnTo>
                      <a:pt x="4219" y="1763"/>
                    </a:lnTo>
                    <a:lnTo>
                      <a:pt x="4219" y="1797"/>
                    </a:lnTo>
                    <a:lnTo>
                      <a:pt x="4219" y="1822"/>
                    </a:lnTo>
                    <a:lnTo>
                      <a:pt x="4219" y="1847"/>
                    </a:lnTo>
                    <a:lnTo>
                      <a:pt x="4219" y="1880"/>
                    </a:lnTo>
                    <a:lnTo>
                      <a:pt x="4219" y="1905"/>
                    </a:lnTo>
                    <a:lnTo>
                      <a:pt x="4219" y="1939"/>
                    </a:lnTo>
                    <a:lnTo>
                      <a:pt x="4219" y="1964"/>
                    </a:lnTo>
                    <a:lnTo>
                      <a:pt x="4219" y="2223"/>
                    </a:lnTo>
                    <a:lnTo>
                      <a:pt x="4219" y="2248"/>
                    </a:lnTo>
                    <a:lnTo>
                      <a:pt x="4219" y="2273"/>
                    </a:lnTo>
                    <a:lnTo>
                      <a:pt x="4219" y="2306"/>
                    </a:lnTo>
                    <a:lnTo>
                      <a:pt x="4219" y="2331"/>
                    </a:lnTo>
                    <a:lnTo>
                      <a:pt x="4219" y="2356"/>
                    </a:lnTo>
                    <a:lnTo>
                      <a:pt x="4219" y="2356"/>
                    </a:lnTo>
                    <a:lnTo>
                      <a:pt x="4219" y="2381"/>
                    </a:lnTo>
                    <a:lnTo>
                      <a:pt x="4219" y="2407"/>
                    </a:lnTo>
                    <a:lnTo>
                      <a:pt x="4219" y="2440"/>
                    </a:lnTo>
                    <a:lnTo>
                      <a:pt x="4211" y="2465"/>
                    </a:lnTo>
                    <a:lnTo>
                      <a:pt x="4203" y="2490"/>
                    </a:lnTo>
                    <a:lnTo>
                      <a:pt x="4194" y="2515"/>
                    </a:lnTo>
                    <a:lnTo>
                      <a:pt x="4194" y="2549"/>
                    </a:lnTo>
                    <a:lnTo>
                      <a:pt x="4186" y="2574"/>
                    </a:lnTo>
                    <a:lnTo>
                      <a:pt x="4178" y="2599"/>
                    </a:lnTo>
                    <a:lnTo>
                      <a:pt x="4169" y="2624"/>
                    </a:lnTo>
                    <a:lnTo>
                      <a:pt x="4161" y="2649"/>
                    </a:lnTo>
                    <a:lnTo>
                      <a:pt x="4111" y="2741"/>
                    </a:lnTo>
                    <a:lnTo>
                      <a:pt x="4103" y="2766"/>
                    </a:lnTo>
                    <a:lnTo>
                      <a:pt x="4086" y="2791"/>
                    </a:lnTo>
                    <a:lnTo>
                      <a:pt x="4077" y="2816"/>
                    </a:lnTo>
                    <a:lnTo>
                      <a:pt x="4069" y="2849"/>
                    </a:lnTo>
                    <a:lnTo>
                      <a:pt x="4052" y="2874"/>
                    </a:lnTo>
                    <a:lnTo>
                      <a:pt x="4044" y="2899"/>
                    </a:lnTo>
                    <a:lnTo>
                      <a:pt x="4027" y="2924"/>
                    </a:lnTo>
                    <a:lnTo>
                      <a:pt x="4019" y="2950"/>
                    </a:lnTo>
                    <a:lnTo>
                      <a:pt x="4002" y="2975"/>
                    </a:lnTo>
                    <a:lnTo>
                      <a:pt x="3986" y="2991"/>
                    </a:lnTo>
                    <a:lnTo>
                      <a:pt x="3977" y="3016"/>
                    </a:lnTo>
                    <a:lnTo>
                      <a:pt x="3960" y="3041"/>
                    </a:lnTo>
                    <a:lnTo>
                      <a:pt x="3944" y="3067"/>
                    </a:lnTo>
                    <a:lnTo>
                      <a:pt x="3944" y="3067"/>
                    </a:lnTo>
                    <a:lnTo>
                      <a:pt x="3927" y="3092"/>
                    </a:lnTo>
                    <a:lnTo>
                      <a:pt x="3910" y="3108"/>
                    </a:lnTo>
                    <a:lnTo>
                      <a:pt x="3894" y="3133"/>
                    </a:lnTo>
                    <a:lnTo>
                      <a:pt x="3877" y="3158"/>
                    </a:lnTo>
                    <a:lnTo>
                      <a:pt x="3860" y="3175"/>
                    </a:lnTo>
                    <a:lnTo>
                      <a:pt x="3835" y="3200"/>
                    </a:lnTo>
                    <a:lnTo>
                      <a:pt x="3818" y="3217"/>
                    </a:lnTo>
                    <a:lnTo>
                      <a:pt x="3793" y="3242"/>
                    </a:lnTo>
                    <a:lnTo>
                      <a:pt x="3777" y="3259"/>
                    </a:lnTo>
                    <a:lnTo>
                      <a:pt x="3752" y="3284"/>
                    </a:lnTo>
                    <a:lnTo>
                      <a:pt x="3735" y="3300"/>
                    </a:lnTo>
                    <a:lnTo>
                      <a:pt x="3710" y="3317"/>
                    </a:lnTo>
                    <a:lnTo>
                      <a:pt x="3685" y="3342"/>
                    </a:lnTo>
                    <a:lnTo>
                      <a:pt x="3660" y="3359"/>
                    </a:lnTo>
                    <a:lnTo>
                      <a:pt x="3643" y="3376"/>
                    </a:lnTo>
                    <a:lnTo>
                      <a:pt x="3618" y="3392"/>
                    </a:lnTo>
                    <a:lnTo>
                      <a:pt x="3593" y="3409"/>
                    </a:lnTo>
                    <a:lnTo>
                      <a:pt x="3568" y="3426"/>
                    </a:lnTo>
                    <a:lnTo>
                      <a:pt x="3543" y="3442"/>
                    </a:lnTo>
                    <a:lnTo>
                      <a:pt x="3509" y="3451"/>
                    </a:lnTo>
                    <a:lnTo>
                      <a:pt x="3484" y="3468"/>
                    </a:lnTo>
                    <a:lnTo>
                      <a:pt x="3459" y="3484"/>
                    </a:lnTo>
                    <a:lnTo>
                      <a:pt x="3451" y="3493"/>
                    </a:lnTo>
                    <a:lnTo>
                      <a:pt x="3434" y="3493"/>
                    </a:lnTo>
                    <a:lnTo>
                      <a:pt x="3401" y="3509"/>
                    </a:lnTo>
                    <a:lnTo>
                      <a:pt x="3376" y="3518"/>
                    </a:lnTo>
                    <a:lnTo>
                      <a:pt x="3342" y="3534"/>
                    </a:lnTo>
                    <a:lnTo>
                      <a:pt x="3317" y="3543"/>
                    </a:lnTo>
                    <a:lnTo>
                      <a:pt x="3284" y="3551"/>
                    </a:lnTo>
                    <a:lnTo>
                      <a:pt x="3259" y="3559"/>
                    </a:lnTo>
                    <a:lnTo>
                      <a:pt x="3225" y="3568"/>
                    </a:lnTo>
                    <a:lnTo>
                      <a:pt x="3192" y="3576"/>
                    </a:lnTo>
                    <a:lnTo>
                      <a:pt x="3167" y="3584"/>
                    </a:lnTo>
                    <a:lnTo>
                      <a:pt x="3133" y="3593"/>
                    </a:lnTo>
                    <a:lnTo>
                      <a:pt x="3100" y="3601"/>
                    </a:lnTo>
                    <a:lnTo>
                      <a:pt x="3067" y="3601"/>
                    </a:lnTo>
                    <a:lnTo>
                      <a:pt x="3033" y="3601"/>
                    </a:lnTo>
                    <a:lnTo>
                      <a:pt x="3000" y="3601"/>
                    </a:lnTo>
                    <a:lnTo>
                      <a:pt x="2966" y="3601"/>
                    </a:lnTo>
                    <a:lnTo>
                      <a:pt x="2933" y="3601"/>
                    </a:lnTo>
                    <a:lnTo>
                      <a:pt x="2900" y="3601"/>
                    </a:lnTo>
                    <a:lnTo>
                      <a:pt x="2866" y="3601"/>
                    </a:lnTo>
                    <a:lnTo>
                      <a:pt x="2691" y="3601"/>
                    </a:lnTo>
                    <a:lnTo>
                      <a:pt x="2649" y="3601"/>
                    </a:lnTo>
                    <a:lnTo>
                      <a:pt x="2615" y="3601"/>
                    </a:lnTo>
                    <a:lnTo>
                      <a:pt x="2574" y="3601"/>
                    </a:lnTo>
                    <a:lnTo>
                      <a:pt x="2540" y="3601"/>
                    </a:lnTo>
                    <a:lnTo>
                      <a:pt x="2507" y="3601"/>
                    </a:lnTo>
                    <a:lnTo>
                      <a:pt x="2482" y="3601"/>
                    </a:lnTo>
                    <a:lnTo>
                      <a:pt x="2457" y="3601"/>
                    </a:lnTo>
                    <a:lnTo>
                      <a:pt x="2432" y="3601"/>
                    </a:lnTo>
                    <a:lnTo>
                      <a:pt x="2398" y="3601"/>
                    </a:lnTo>
                    <a:lnTo>
                      <a:pt x="2373" y="3601"/>
                    </a:lnTo>
                    <a:lnTo>
                      <a:pt x="2315" y="3593"/>
                    </a:lnTo>
                    <a:lnTo>
                      <a:pt x="2265" y="3576"/>
                    </a:lnTo>
                    <a:lnTo>
                      <a:pt x="2214" y="3568"/>
                    </a:lnTo>
                    <a:lnTo>
                      <a:pt x="2206" y="3568"/>
                    </a:lnTo>
                    <a:lnTo>
                      <a:pt x="2156" y="3551"/>
                    </a:lnTo>
                    <a:lnTo>
                      <a:pt x="2098" y="3534"/>
                    </a:lnTo>
                    <a:lnTo>
                      <a:pt x="2047" y="3518"/>
                    </a:lnTo>
                    <a:lnTo>
                      <a:pt x="1989" y="3501"/>
                    </a:lnTo>
                    <a:lnTo>
                      <a:pt x="1939" y="3476"/>
                    </a:lnTo>
                    <a:lnTo>
                      <a:pt x="1889" y="3459"/>
                    </a:lnTo>
                    <a:lnTo>
                      <a:pt x="1830" y="3434"/>
                    </a:lnTo>
                    <a:lnTo>
                      <a:pt x="1780" y="3417"/>
                    </a:lnTo>
                    <a:lnTo>
                      <a:pt x="1730" y="3392"/>
                    </a:lnTo>
                    <a:lnTo>
                      <a:pt x="1680" y="3367"/>
                    </a:lnTo>
                    <a:lnTo>
                      <a:pt x="1630" y="3342"/>
                    </a:lnTo>
                    <a:lnTo>
                      <a:pt x="1580" y="3309"/>
                    </a:lnTo>
                    <a:lnTo>
                      <a:pt x="1529" y="3284"/>
                    </a:lnTo>
                    <a:lnTo>
                      <a:pt x="1479" y="3259"/>
                    </a:lnTo>
                    <a:lnTo>
                      <a:pt x="1429" y="3225"/>
                    </a:lnTo>
                    <a:lnTo>
                      <a:pt x="1379" y="3192"/>
                    </a:lnTo>
                    <a:lnTo>
                      <a:pt x="1329" y="3167"/>
                    </a:lnTo>
                    <a:lnTo>
                      <a:pt x="1279" y="3133"/>
                    </a:lnTo>
                    <a:lnTo>
                      <a:pt x="1237" y="3100"/>
                    </a:lnTo>
                    <a:lnTo>
                      <a:pt x="1187" y="3067"/>
                    </a:lnTo>
                    <a:lnTo>
                      <a:pt x="1137" y="3033"/>
                    </a:lnTo>
                    <a:lnTo>
                      <a:pt x="1095" y="3000"/>
                    </a:lnTo>
                    <a:lnTo>
                      <a:pt x="1095" y="3000"/>
                    </a:lnTo>
                    <a:lnTo>
                      <a:pt x="1053" y="2958"/>
                    </a:lnTo>
                    <a:lnTo>
                      <a:pt x="1003" y="2924"/>
                    </a:lnTo>
                    <a:lnTo>
                      <a:pt x="961" y="2883"/>
                    </a:lnTo>
                    <a:lnTo>
                      <a:pt x="920" y="2849"/>
                    </a:lnTo>
                    <a:lnTo>
                      <a:pt x="878" y="2808"/>
                    </a:lnTo>
                    <a:lnTo>
                      <a:pt x="836" y="2766"/>
                    </a:lnTo>
                    <a:lnTo>
                      <a:pt x="794" y="2724"/>
                    </a:lnTo>
                    <a:lnTo>
                      <a:pt x="753" y="2682"/>
                    </a:lnTo>
                    <a:lnTo>
                      <a:pt x="711" y="2640"/>
                    </a:lnTo>
                    <a:lnTo>
                      <a:pt x="677" y="2599"/>
                    </a:lnTo>
                    <a:lnTo>
                      <a:pt x="636" y="2557"/>
                    </a:lnTo>
                    <a:lnTo>
                      <a:pt x="602" y="2515"/>
                    </a:lnTo>
                    <a:lnTo>
                      <a:pt x="560" y="2473"/>
                    </a:lnTo>
                    <a:lnTo>
                      <a:pt x="527" y="2423"/>
                    </a:lnTo>
                    <a:lnTo>
                      <a:pt x="494" y="2381"/>
                    </a:lnTo>
                    <a:lnTo>
                      <a:pt x="452" y="2340"/>
                    </a:lnTo>
                    <a:lnTo>
                      <a:pt x="418" y="2290"/>
                    </a:lnTo>
                    <a:lnTo>
                      <a:pt x="385" y="2248"/>
                    </a:lnTo>
                    <a:lnTo>
                      <a:pt x="360" y="2198"/>
                    </a:lnTo>
                    <a:lnTo>
                      <a:pt x="335" y="2173"/>
                    </a:lnTo>
                    <a:lnTo>
                      <a:pt x="326" y="2148"/>
                    </a:lnTo>
                    <a:lnTo>
                      <a:pt x="293" y="2097"/>
                    </a:lnTo>
                    <a:lnTo>
                      <a:pt x="268" y="2056"/>
                    </a:lnTo>
                    <a:lnTo>
                      <a:pt x="235" y="2006"/>
                    </a:lnTo>
                    <a:lnTo>
                      <a:pt x="210" y="1955"/>
                    </a:lnTo>
                    <a:lnTo>
                      <a:pt x="184" y="1905"/>
                    </a:lnTo>
                    <a:lnTo>
                      <a:pt x="159" y="1855"/>
                    </a:lnTo>
                    <a:lnTo>
                      <a:pt x="134" y="1805"/>
                    </a:lnTo>
                    <a:lnTo>
                      <a:pt x="109" y="1755"/>
                    </a:lnTo>
                    <a:lnTo>
                      <a:pt x="93" y="1705"/>
                    </a:lnTo>
                    <a:lnTo>
                      <a:pt x="68" y="1655"/>
                    </a:lnTo>
                    <a:lnTo>
                      <a:pt x="51" y="1605"/>
                    </a:lnTo>
                    <a:lnTo>
                      <a:pt x="34" y="1554"/>
                    </a:lnTo>
                    <a:lnTo>
                      <a:pt x="9" y="1504"/>
                    </a:lnTo>
                    <a:lnTo>
                      <a:pt x="1" y="1454"/>
                    </a:lnTo>
                    <a:lnTo>
                      <a:pt x="1" y="1446"/>
                    </a:lnTo>
                    <a:lnTo>
                      <a:pt x="26" y="1379"/>
                    </a:lnTo>
                    <a:lnTo>
                      <a:pt x="51" y="1321"/>
                    </a:lnTo>
                    <a:lnTo>
                      <a:pt x="93" y="1237"/>
                    </a:lnTo>
                    <a:lnTo>
                      <a:pt x="176" y="12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1354" y="9095996"/>
                <a:ext cx="293055" cy="259216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255" extrusionOk="0">
                    <a:moveTo>
                      <a:pt x="2632" y="0"/>
                    </a:moveTo>
                    <a:lnTo>
                      <a:pt x="2716" y="0"/>
                    </a:lnTo>
                    <a:lnTo>
                      <a:pt x="2774" y="0"/>
                    </a:lnTo>
                    <a:lnTo>
                      <a:pt x="2833" y="0"/>
                    </a:lnTo>
                    <a:lnTo>
                      <a:pt x="2866" y="0"/>
                    </a:lnTo>
                    <a:lnTo>
                      <a:pt x="2916" y="0"/>
                    </a:lnTo>
                    <a:lnTo>
                      <a:pt x="2966" y="0"/>
                    </a:lnTo>
                    <a:lnTo>
                      <a:pt x="3025" y="0"/>
                    </a:lnTo>
                    <a:lnTo>
                      <a:pt x="3075" y="8"/>
                    </a:lnTo>
                    <a:lnTo>
                      <a:pt x="3125" y="8"/>
                    </a:lnTo>
                    <a:lnTo>
                      <a:pt x="3175" y="17"/>
                    </a:lnTo>
                    <a:lnTo>
                      <a:pt x="3225" y="25"/>
                    </a:lnTo>
                    <a:lnTo>
                      <a:pt x="3275" y="34"/>
                    </a:lnTo>
                    <a:lnTo>
                      <a:pt x="3334" y="42"/>
                    </a:lnTo>
                    <a:lnTo>
                      <a:pt x="3384" y="50"/>
                    </a:lnTo>
                    <a:lnTo>
                      <a:pt x="3434" y="59"/>
                    </a:lnTo>
                    <a:lnTo>
                      <a:pt x="3484" y="67"/>
                    </a:lnTo>
                    <a:lnTo>
                      <a:pt x="3534" y="75"/>
                    </a:lnTo>
                    <a:lnTo>
                      <a:pt x="3585" y="92"/>
                    </a:lnTo>
                    <a:lnTo>
                      <a:pt x="3635" y="100"/>
                    </a:lnTo>
                    <a:lnTo>
                      <a:pt x="3685" y="109"/>
                    </a:lnTo>
                    <a:lnTo>
                      <a:pt x="3727" y="125"/>
                    </a:lnTo>
                    <a:lnTo>
                      <a:pt x="3777" y="134"/>
                    </a:lnTo>
                    <a:lnTo>
                      <a:pt x="3827" y="150"/>
                    </a:lnTo>
                    <a:lnTo>
                      <a:pt x="3877" y="159"/>
                    </a:lnTo>
                    <a:lnTo>
                      <a:pt x="3927" y="176"/>
                    </a:lnTo>
                    <a:lnTo>
                      <a:pt x="3977" y="192"/>
                    </a:lnTo>
                    <a:lnTo>
                      <a:pt x="4002" y="201"/>
                    </a:lnTo>
                    <a:lnTo>
                      <a:pt x="4019" y="201"/>
                    </a:lnTo>
                    <a:lnTo>
                      <a:pt x="4069" y="217"/>
                    </a:lnTo>
                    <a:lnTo>
                      <a:pt x="4119" y="234"/>
                    </a:lnTo>
                    <a:lnTo>
                      <a:pt x="4161" y="251"/>
                    </a:lnTo>
                    <a:lnTo>
                      <a:pt x="4211" y="267"/>
                    </a:lnTo>
                    <a:lnTo>
                      <a:pt x="4253" y="292"/>
                    </a:lnTo>
                    <a:lnTo>
                      <a:pt x="4353" y="326"/>
                    </a:lnTo>
                    <a:lnTo>
                      <a:pt x="4445" y="368"/>
                    </a:lnTo>
                    <a:lnTo>
                      <a:pt x="4537" y="401"/>
                    </a:lnTo>
                    <a:lnTo>
                      <a:pt x="4629" y="443"/>
                    </a:lnTo>
                    <a:lnTo>
                      <a:pt x="4721" y="476"/>
                    </a:lnTo>
                    <a:lnTo>
                      <a:pt x="4813" y="518"/>
                    </a:lnTo>
                    <a:lnTo>
                      <a:pt x="4896" y="560"/>
                    </a:lnTo>
                    <a:lnTo>
                      <a:pt x="4988" y="602"/>
                    </a:lnTo>
                    <a:lnTo>
                      <a:pt x="5172" y="677"/>
                    </a:lnTo>
                    <a:lnTo>
                      <a:pt x="5356" y="760"/>
                    </a:lnTo>
                    <a:lnTo>
                      <a:pt x="5531" y="835"/>
                    </a:lnTo>
                    <a:lnTo>
                      <a:pt x="5623" y="877"/>
                    </a:lnTo>
                    <a:lnTo>
                      <a:pt x="5715" y="919"/>
                    </a:lnTo>
                    <a:lnTo>
                      <a:pt x="5807" y="952"/>
                    </a:lnTo>
                    <a:lnTo>
                      <a:pt x="5899" y="994"/>
                    </a:lnTo>
                    <a:lnTo>
                      <a:pt x="5940" y="1078"/>
                    </a:lnTo>
                    <a:lnTo>
                      <a:pt x="5849" y="1120"/>
                    </a:lnTo>
                    <a:lnTo>
                      <a:pt x="5757" y="1086"/>
                    </a:lnTo>
                    <a:lnTo>
                      <a:pt x="5665" y="1053"/>
                    </a:lnTo>
                    <a:lnTo>
                      <a:pt x="5564" y="1028"/>
                    </a:lnTo>
                    <a:lnTo>
                      <a:pt x="5473" y="994"/>
                    </a:lnTo>
                    <a:lnTo>
                      <a:pt x="5289" y="927"/>
                    </a:lnTo>
                    <a:lnTo>
                      <a:pt x="5097" y="869"/>
                    </a:lnTo>
                    <a:lnTo>
                      <a:pt x="4913" y="802"/>
                    </a:lnTo>
                    <a:lnTo>
                      <a:pt x="4813" y="777"/>
                    </a:lnTo>
                    <a:lnTo>
                      <a:pt x="4721" y="744"/>
                    </a:lnTo>
                    <a:lnTo>
                      <a:pt x="4629" y="735"/>
                    </a:lnTo>
                    <a:lnTo>
                      <a:pt x="4537" y="702"/>
                    </a:lnTo>
                    <a:lnTo>
                      <a:pt x="4445" y="677"/>
                    </a:lnTo>
                    <a:lnTo>
                      <a:pt x="4353" y="652"/>
                    </a:lnTo>
                    <a:lnTo>
                      <a:pt x="4253" y="627"/>
                    </a:lnTo>
                    <a:lnTo>
                      <a:pt x="4161" y="602"/>
                    </a:lnTo>
                    <a:lnTo>
                      <a:pt x="4111" y="585"/>
                    </a:lnTo>
                    <a:lnTo>
                      <a:pt x="4069" y="577"/>
                    </a:lnTo>
                    <a:lnTo>
                      <a:pt x="4019" y="568"/>
                    </a:lnTo>
                    <a:lnTo>
                      <a:pt x="3977" y="560"/>
                    </a:lnTo>
                    <a:lnTo>
                      <a:pt x="3927" y="543"/>
                    </a:lnTo>
                    <a:lnTo>
                      <a:pt x="3910" y="543"/>
                    </a:lnTo>
                    <a:lnTo>
                      <a:pt x="3877" y="535"/>
                    </a:lnTo>
                    <a:lnTo>
                      <a:pt x="3835" y="526"/>
                    </a:lnTo>
                    <a:lnTo>
                      <a:pt x="3785" y="510"/>
                    </a:lnTo>
                    <a:lnTo>
                      <a:pt x="3743" y="501"/>
                    </a:lnTo>
                    <a:lnTo>
                      <a:pt x="3693" y="493"/>
                    </a:lnTo>
                    <a:lnTo>
                      <a:pt x="3643" y="476"/>
                    </a:lnTo>
                    <a:lnTo>
                      <a:pt x="3601" y="468"/>
                    </a:lnTo>
                    <a:lnTo>
                      <a:pt x="3551" y="460"/>
                    </a:lnTo>
                    <a:lnTo>
                      <a:pt x="3509" y="451"/>
                    </a:lnTo>
                    <a:lnTo>
                      <a:pt x="3459" y="443"/>
                    </a:lnTo>
                    <a:lnTo>
                      <a:pt x="3409" y="435"/>
                    </a:lnTo>
                    <a:lnTo>
                      <a:pt x="3367" y="426"/>
                    </a:lnTo>
                    <a:lnTo>
                      <a:pt x="3317" y="418"/>
                    </a:lnTo>
                    <a:lnTo>
                      <a:pt x="3275" y="418"/>
                    </a:lnTo>
                    <a:lnTo>
                      <a:pt x="3225" y="409"/>
                    </a:lnTo>
                    <a:lnTo>
                      <a:pt x="3184" y="409"/>
                    </a:lnTo>
                    <a:lnTo>
                      <a:pt x="3133" y="401"/>
                    </a:lnTo>
                    <a:lnTo>
                      <a:pt x="3083" y="401"/>
                    </a:lnTo>
                    <a:lnTo>
                      <a:pt x="3033" y="401"/>
                    </a:lnTo>
                    <a:lnTo>
                      <a:pt x="2991" y="401"/>
                    </a:lnTo>
                    <a:lnTo>
                      <a:pt x="2941" y="401"/>
                    </a:lnTo>
                    <a:lnTo>
                      <a:pt x="2891" y="401"/>
                    </a:lnTo>
                    <a:lnTo>
                      <a:pt x="2841" y="401"/>
                    </a:lnTo>
                    <a:lnTo>
                      <a:pt x="2557" y="401"/>
                    </a:lnTo>
                    <a:lnTo>
                      <a:pt x="2515" y="401"/>
                    </a:lnTo>
                    <a:lnTo>
                      <a:pt x="2473" y="401"/>
                    </a:lnTo>
                    <a:lnTo>
                      <a:pt x="2432" y="401"/>
                    </a:lnTo>
                    <a:lnTo>
                      <a:pt x="2382" y="401"/>
                    </a:lnTo>
                    <a:lnTo>
                      <a:pt x="2340" y="401"/>
                    </a:lnTo>
                    <a:lnTo>
                      <a:pt x="2298" y="401"/>
                    </a:lnTo>
                    <a:lnTo>
                      <a:pt x="2256" y="409"/>
                    </a:lnTo>
                    <a:lnTo>
                      <a:pt x="2215" y="409"/>
                    </a:lnTo>
                    <a:lnTo>
                      <a:pt x="2189" y="409"/>
                    </a:lnTo>
                    <a:lnTo>
                      <a:pt x="2173" y="409"/>
                    </a:lnTo>
                    <a:lnTo>
                      <a:pt x="2156" y="409"/>
                    </a:lnTo>
                    <a:lnTo>
                      <a:pt x="2131" y="409"/>
                    </a:lnTo>
                    <a:lnTo>
                      <a:pt x="2114" y="409"/>
                    </a:lnTo>
                    <a:lnTo>
                      <a:pt x="2114" y="409"/>
                    </a:lnTo>
                    <a:lnTo>
                      <a:pt x="2098" y="409"/>
                    </a:lnTo>
                    <a:lnTo>
                      <a:pt x="2081" y="409"/>
                    </a:lnTo>
                    <a:lnTo>
                      <a:pt x="2081" y="409"/>
                    </a:lnTo>
                    <a:lnTo>
                      <a:pt x="2056" y="418"/>
                    </a:lnTo>
                    <a:lnTo>
                      <a:pt x="2047" y="418"/>
                    </a:lnTo>
                    <a:lnTo>
                      <a:pt x="2047" y="418"/>
                    </a:lnTo>
                    <a:lnTo>
                      <a:pt x="2031" y="418"/>
                    </a:lnTo>
                    <a:lnTo>
                      <a:pt x="2022" y="418"/>
                    </a:lnTo>
                    <a:lnTo>
                      <a:pt x="2006" y="418"/>
                    </a:lnTo>
                    <a:lnTo>
                      <a:pt x="1997" y="418"/>
                    </a:lnTo>
                    <a:lnTo>
                      <a:pt x="1981" y="418"/>
                    </a:lnTo>
                    <a:lnTo>
                      <a:pt x="1981" y="418"/>
                    </a:lnTo>
                    <a:lnTo>
                      <a:pt x="1972" y="418"/>
                    </a:lnTo>
                    <a:lnTo>
                      <a:pt x="1964" y="418"/>
                    </a:lnTo>
                    <a:lnTo>
                      <a:pt x="1964" y="535"/>
                    </a:lnTo>
                    <a:lnTo>
                      <a:pt x="1964" y="551"/>
                    </a:lnTo>
                    <a:lnTo>
                      <a:pt x="1964" y="568"/>
                    </a:lnTo>
                    <a:lnTo>
                      <a:pt x="1964" y="585"/>
                    </a:lnTo>
                    <a:lnTo>
                      <a:pt x="1964" y="602"/>
                    </a:lnTo>
                    <a:lnTo>
                      <a:pt x="1964" y="627"/>
                    </a:lnTo>
                    <a:lnTo>
                      <a:pt x="1964" y="635"/>
                    </a:lnTo>
                    <a:lnTo>
                      <a:pt x="1964" y="660"/>
                    </a:lnTo>
                    <a:lnTo>
                      <a:pt x="1964" y="677"/>
                    </a:lnTo>
                    <a:lnTo>
                      <a:pt x="1972" y="693"/>
                    </a:lnTo>
                    <a:lnTo>
                      <a:pt x="1972" y="710"/>
                    </a:lnTo>
                    <a:lnTo>
                      <a:pt x="1981" y="727"/>
                    </a:lnTo>
                    <a:lnTo>
                      <a:pt x="1989" y="744"/>
                    </a:lnTo>
                    <a:lnTo>
                      <a:pt x="1997" y="760"/>
                    </a:lnTo>
                    <a:lnTo>
                      <a:pt x="2006" y="769"/>
                    </a:lnTo>
                    <a:lnTo>
                      <a:pt x="2014" y="785"/>
                    </a:lnTo>
                    <a:lnTo>
                      <a:pt x="2022" y="802"/>
                    </a:lnTo>
                    <a:lnTo>
                      <a:pt x="2031" y="819"/>
                    </a:lnTo>
                    <a:lnTo>
                      <a:pt x="2039" y="835"/>
                    </a:lnTo>
                    <a:lnTo>
                      <a:pt x="2056" y="852"/>
                    </a:lnTo>
                    <a:lnTo>
                      <a:pt x="2064" y="869"/>
                    </a:lnTo>
                    <a:lnTo>
                      <a:pt x="2072" y="886"/>
                    </a:lnTo>
                    <a:lnTo>
                      <a:pt x="2081" y="902"/>
                    </a:lnTo>
                    <a:lnTo>
                      <a:pt x="2098" y="919"/>
                    </a:lnTo>
                    <a:lnTo>
                      <a:pt x="2106" y="936"/>
                    </a:lnTo>
                    <a:lnTo>
                      <a:pt x="2123" y="952"/>
                    </a:lnTo>
                    <a:lnTo>
                      <a:pt x="2139" y="969"/>
                    </a:lnTo>
                    <a:lnTo>
                      <a:pt x="2156" y="978"/>
                    </a:lnTo>
                    <a:lnTo>
                      <a:pt x="2164" y="994"/>
                    </a:lnTo>
                    <a:lnTo>
                      <a:pt x="2181" y="1011"/>
                    </a:lnTo>
                    <a:lnTo>
                      <a:pt x="2198" y="1028"/>
                    </a:lnTo>
                    <a:lnTo>
                      <a:pt x="2215" y="1044"/>
                    </a:lnTo>
                    <a:lnTo>
                      <a:pt x="2223" y="1061"/>
                    </a:lnTo>
                    <a:lnTo>
                      <a:pt x="2240" y="1069"/>
                    </a:lnTo>
                    <a:lnTo>
                      <a:pt x="2265" y="1086"/>
                    </a:lnTo>
                    <a:lnTo>
                      <a:pt x="2281" y="1103"/>
                    </a:lnTo>
                    <a:lnTo>
                      <a:pt x="2298" y="1120"/>
                    </a:lnTo>
                    <a:lnTo>
                      <a:pt x="2315" y="1128"/>
                    </a:lnTo>
                    <a:lnTo>
                      <a:pt x="2331" y="1145"/>
                    </a:lnTo>
                    <a:lnTo>
                      <a:pt x="2348" y="1161"/>
                    </a:lnTo>
                    <a:lnTo>
                      <a:pt x="2373" y="1170"/>
                    </a:lnTo>
                    <a:lnTo>
                      <a:pt x="2390" y="1186"/>
                    </a:lnTo>
                    <a:lnTo>
                      <a:pt x="2407" y="1203"/>
                    </a:lnTo>
                    <a:lnTo>
                      <a:pt x="2432" y="1211"/>
                    </a:lnTo>
                    <a:lnTo>
                      <a:pt x="2448" y="1228"/>
                    </a:lnTo>
                    <a:lnTo>
                      <a:pt x="2473" y="1236"/>
                    </a:lnTo>
                    <a:lnTo>
                      <a:pt x="2490" y="1253"/>
                    </a:lnTo>
                    <a:lnTo>
                      <a:pt x="2507" y="1270"/>
                    </a:lnTo>
                    <a:lnTo>
                      <a:pt x="2557" y="1295"/>
                    </a:lnTo>
                    <a:lnTo>
                      <a:pt x="2599" y="1320"/>
                    </a:lnTo>
                    <a:lnTo>
                      <a:pt x="2649" y="1345"/>
                    </a:lnTo>
                    <a:lnTo>
                      <a:pt x="2691" y="1370"/>
                    </a:lnTo>
                    <a:lnTo>
                      <a:pt x="2741" y="1387"/>
                    </a:lnTo>
                    <a:lnTo>
                      <a:pt x="2783" y="1412"/>
                    </a:lnTo>
                    <a:lnTo>
                      <a:pt x="2833" y="1437"/>
                    </a:lnTo>
                    <a:lnTo>
                      <a:pt x="2883" y="1462"/>
                    </a:lnTo>
                    <a:lnTo>
                      <a:pt x="2933" y="1479"/>
                    </a:lnTo>
                    <a:lnTo>
                      <a:pt x="2983" y="1504"/>
                    </a:lnTo>
                    <a:lnTo>
                      <a:pt x="3033" y="1521"/>
                    </a:lnTo>
                    <a:lnTo>
                      <a:pt x="3083" y="1546"/>
                    </a:lnTo>
                    <a:lnTo>
                      <a:pt x="3133" y="1562"/>
                    </a:lnTo>
                    <a:lnTo>
                      <a:pt x="3192" y="1579"/>
                    </a:lnTo>
                    <a:lnTo>
                      <a:pt x="3242" y="1604"/>
                    </a:lnTo>
                    <a:lnTo>
                      <a:pt x="3292" y="1621"/>
                    </a:lnTo>
                    <a:lnTo>
                      <a:pt x="3342" y="1637"/>
                    </a:lnTo>
                    <a:lnTo>
                      <a:pt x="3392" y="1654"/>
                    </a:lnTo>
                    <a:lnTo>
                      <a:pt x="3443" y="1671"/>
                    </a:lnTo>
                    <a:lnTo>
                      <a:pt x="3493" y="1688"/>
                    </a:lnTo>
                    <a:lnTo>
                      <a:pt x="3543" y="1704"/>
                    </a:lnTo>
                    <a:lnTo>
                      <a:pt x="3593" y="1721"/>
                    </a:lnTo>
                    <a:lnTo>
                      <a:pt x="3643" y="1729"/>
                    </a:lnTo>
                    <a:lnTo>
                      <a:pt x="3743" y="1763"/>
                    </a:lnTo>
                    <a:lnTo>
                      <a:pt x="3844" y="1788"/>
                    </a:lnTo>
                    <a:lnTo>
                      <a:pt x="3935" y="1813"/>
                    </a:lnTo>
                    <a:lnTo>
                      <a:pt x="4019" y="1838"/>
                    </a:lnTo>
                    <a:lnTo>
                      <a:pt x="4103" y="1855"/>
                    </a:lnTo>
                    <a:lnTo>
                      <a:pt x="4261" y="1896"/>
                    </a:lnTo>
                    <a:lnTo>
                      <a:pt x="4387" y="1930"/>
                    </a:lnTo>
                    <a:lnTo>
                      <a:pt x="4579" y="1980"/>
                    </a:lnTo>
                    <a:lnTo>
                      <a:pt x="4762" y="2022"/>
                    </a:lnTo>
                    <a:lnTo>
                      <a:pt x="4838" y="2038"/>
                    </a:lnTo>
                    <a:lnTo>
                      <a:pt x="4888" y="2055"/>
                    </a:lnTo>
                    <a:lnTo>
                      <a:pt x="4921" y="2055"/>
                    </a:lnTo>
                    <a:lnTo>
                      <a:pt x="4946" y="2064"/>
                    </a:lnTo>
                    <a:lnTo>
                      <a:pt x="4988" y="2072"/>
                    </a:lnTo>
                    <a:lnTo>
                      <a:pt x="5030" y="2080"/>
                    </a:lnTo>
                    <a:lnTo>
                      <a:pt x="5122" y="2089"/>
                    </a:lnTo>
                    <a:lnTo>
                      <a:pt x="5214" y="2105"/>
                    </a:lnTo>
                    <a:lnTo>
                      <a:pt x="5289" y="2114"/>
                    </a:lnTo>
                    <a:lnTo>
                      <a:pt x="5322" y="2122"/>
                    </a:lnTo>
                    <a:lnTo>
                      <a:pt x="5347" y="2130"/>
                    </a:lnTo>
                    <a:lnTo>
                      <a:pt x="5364" y="2130"/>
                    </a:lnTo>
                    <a:lnTo>
                      <a:pt x="5389" y="2139"/>
                    </a:lnTo>
                    <a:lnTo>
                      <a:pt x="5406" y="2147"/>
                    </a:lnTo>
                    <a:lnTo>
                      <a:pt x="5431" y="2155"/>
                    </a:lnTo>
                    <a:lnTo>
                      <a:pt x="5448" y="2172"/>
                    </a:lnTo>
                    <a:lnTo>
                      <a:pt x="5464" y="2197"/>
                    </a:lnTo>
                    <a:lnTo>
                      <a:pt x="5481" y="2214"/>
                    </a:lnTo>
                    <a:lnTo>
                      <a:pt x="5481" y="2214"/>
                    </a:lnTo>
                    <a:lnTo>
                      <a:pt x="5489" y="2239"/>
                    </a:lnTo>
                    <a:lnTo>
                      <a:pt x="5498" y="2272"/>
                    </a:lnTo>
                    <a:lnTo>
                      <a:pt x="5498" y="2297"/>
                    </a:lnTo>
                    <a:lnTo>
                      <a:pt x="5498" y="2323"/>
                    </a:lnTo>
                    <a:lnTo>
                      <a:pt x="5498" y="2348"/>
                    </a:lnTo>
                    <a:lnTo>
                      <a:pt x="5489" y="2373"/>
                    </a:lnTo>
                    <a:lnTo>
                      <a:pt x="5481" y="2398"/>
                    </a:lnTo>
                    <a:lnTo>
                      <a:pt x="5481" y="2398"/>
                    </a:lnTo>
                    <a:lnTo>
                      <a:pt x="5464" y="2423"/>
                    </a:lnTo>
                    <a:lnTo>
                      <a:pt x="5448" y="2439"/>
                    </a:lnTo>
                    <a:lnTo>
                      <a:pt x="5422" y="2456"/>
                    </a:lnTo>
                    <a:lnTo>
                      <a:pt x="5397" y="2465"/>
                    </a:lnTo>
                    <a:lnTo>
                      <a:pt x="5381" y="2473"/>
                    </a:lnTo>
                    <a:lnTo>
                      <a:pt x="5356" y="2481"/>
                    </a:lnTo>
                    <a:lnTo>
                      <a:pt x="5331" y="2481"/>
                    </a:lnTo>
                    <a:lnTo>
                      <a:pt x="5189" y="2481"/>
                    </a:lnTo>
                    <a:lnTo>
                      <a:pt x="5113" y="2481"/>
                    </a:lnTo>
                    <a:lnTo>
                      <a:pt x="5047" y="2481"/>
                    </a:lnTo>
                    <a:lnTo>
                      <a:pt x="4971" y="2481"/>
                    </a:lnTo>
                    <a:lnTo>
                      <a:pt x="4905" y="2481"/>
                    </a:lnTo>
                    <a:lnTo>
                      <a:pt x="4829" y="2481"/>
                    </a:lnTo>
                    <a:lnTo>
                      <a:pt x="4762" y="2481"/>
                    </a:lnTo>
                    <a:lnTo>
                      <a:pt x="4696" y="2490"/>
                    </a:lnTo>
                    <a:lnTo>
                      <a:pt x="4629" y="2498"/>
                    </a:lnTo>
                    <a:lnTo>
                      <a:pt x="4604" y="2498"/>
                    </a:lnTo>
                    <a:lnTo>
                      <a:pt x="4562" y="2498"/>
                    </a:lnTo>
                    <a:lnTo>
                      <a:pt x="4487" y="2506"/>
                    </a:lnTo>
                    <a:lnTo>
                      <a:pt x="4420" y="2615"/>
                    </a:lnTo>
                    <a:lnTo>
                      <a:pt x="4353" y="2623"/>
                    </a:lnTo>
                    <a:lnTo>
                      <a:pt x="4286" y="2632"/>
                    </a:lnTo>
                    <a:lnTo>
                      <a:pt x="4219" y="2640"/>
                    </a:lnTo>
                    <a:lnTo>
                      <a:pt x="4153" y="2648"/>
                    </a:lnTo>
                    <a:lnTo>
                      <a:pt x="4086" y="2657"/>
                    </a:lnTo>
                    <a:lnTo>
                      <a:pt x="4019" y="2673"/>
                    </a:lnTo>
                    <a:lnTo>
                      <a:pt x="3952" y="2682"/>
                    </a:lnTo>
                    <a:lnTo>
                      <a:pt x="3885" y="2698"/>
                    </a:lnTo>
                    <a:lnTo>
                      <a:pt x="3818" y="2707"/>
                    </a:lnTo>
                    <a:lnTo>
                      <a:pt x="3760" y="2724"/>
                    </a:lnTo>
                    <a:lnTo>
                      <a:pt x="3693" y="2740"/>
                    </a:lnTo>
                    <a:lnTo>
                      <a:pt x="3626" y="2757"/>
                    </a:lnTo>
                    <a:lnTo>
                      <a:pt x="3560" y="2774"/>
                    </a:lnTo>
                    <a:lnTo>
                      <a:pt x="3501" y="2790"/>
                    </a:lnTo>
                    <a:lnTo>
                      <a:pt x="3434" y="2807"/>
                    </a:lnTo>
                    <a:lnTo>
                      <a:pt x="3367" y="2824"/>
                    </a:lnTo>
                    <a:lnTo>
                      <a:pt x="3301" y="2840"/>
                    </a:lnTo>
                    <a:lnTo>
                      <a:pt x="3242" y="2857"/>
                    </a:lnTo>
                    <a:lnTo>
                      <a:pt x="3175" y="2874"/>
                    </a:lnTo>
                    <a:lnTo>
                      <a:pt x="3108" y="2891"/>
                    </a:lnTo>
                    <a:lnTo>
                      <a:pt x="3050" y="2916"/>
                    </a:lnTo>
                    <a:lnTo>
                      <a:pt x="2983" y="2932"/>
                    </a:lnTo>
                    <a:lnTo>
                      <a:pt x="2916" y="2957"/>
                    </a:lnTo>
                    <a:lnTo>
                      <a:pt x="2858" y="2982"/>
                    </a:lnTo>
                    <a:lnTo>
                      <a:pt x="2791" y="2999"/>
                    </a:lnTo>
                    <a:lnTo>
                      <a:pt x="2732" y="3024"/>
                    </a:lnTo>
                    <a:lnTo>
                      <a:pt x="2666" y="3049"/>
                    </a:lnTo>
                    <a:lnTo>
                      <a:pt x="2607" y="3074"/>
                    </a:lnTo>
                    <a:lnTo>
                      <a:pt x="2540" y="3091"/>
                    </a:lnTo>
                    <a:lnTo>
                      <a:pt x="2473" y="3116"/>
                    </a:lnTo>
                    <a:lnTo>
                      <a:pt x="2415" y="3141"/>
                    </a:lnTo>
                    <a:lnTo>
                      <a:pt x="2348" y="3175"/>
                    </a:lnTo>
                    <a:lnTo>
                      <a:pt x="2290" y="3200"/>
                    </a:lnTo>
                    <a:lnTo>
                      <a:pt x="2223" y="3225"/>
                    </a:lnTo>
                    <a:lnTo>
                      <a:pt x="2164" y="3250"/>
                    </a:lnTo>
                    <a:lnTo>
                      <a:pt x="2098" y="3275"/>
                    </a:lnTo>
                    <a:lnTo>
                      <a:pt x="2039" y="3308"/>
                    </a:lnTo>
                    <a:lnTo>
                      <a:pt x="1972" y="3333"/>
                    </a:lnTo>
                    <a:lnTo>
                      <a:pt x="1914" y="3367"/>
                    </a:lnTo>
                    <a:lnTo>
                      <a:pt x="1847" y="3392"/>
                    </a:lnTo>
                    <a:lnTo>
                      <a:pt x="1788" y="3425"/>
                    </a:lnTo>
                    <a:lnTo>
                      <a:pt x="1722" y="3450"/>
                    </a:lnTo>
                    <a:lnTo>
                      <a:pt x="1663" y="3484"/>
                    </a:lnTo>
                    <a:lnTo>
                      <a:pt x="1596" y="3517"/>
                    </a:lnTo>
                    <a:lnTo>
                      <a:pt x="1538" y="3551"/>
                    </a:lnTo>
                    <a:lnTo>
                      <a:pt x="1471" y="3576"/>
                    </a:lnTo>
                    <a:lnTo>
                      <a:pt x="1413" y="3609"/>
                    </a:lnTo>
                    <a:lnTo>
                      <a:pt x="1346" y="3642"/>
                    </a:lnTo>
                    <a:lnTo>
                      <a:pt x="1287" y="3676"/>
                    </a:lnTo>
                    <a:lnTo>
                      <a:pt x="1220" y="3718"/>
                    </a:lnTo>
                    <a:lnTo>
                      <a:pt x="1154" y="3751"/>
                    </a:lnTo>
                    <a:lnTo>
                      <a:pt x="1137" y="3759"/>
                    </a:lnTo>
                    <a:lnTo>
                      <a:pt x="1112" y="3776"/>
                    </a:lnTo>
                    <a:lnTo>
                      <a:pt x="1053" y="3801"/>
                    </a:lnTo>
                    <a:lnTo>
                      <a:pt x="936" y="3860"/>
                    </a:lnTo>
                    <a:lnTo>
                      <a:pt x="870" y="3885"/>
                    </a:lnTo>
                    <a:lnTo>
                      <a:pt x="803" y="3926"/>
                    </a:lnTo>
                    <a:lnTo>
                      <a:pt x="769" y="3935"/>
                    </a:lnTo>
                    <a:lnTo>
                      <a:pt x="736" y="3960"/>
                    </a:lnTo>
                    <a:lnTo>
                      <a:pt x="702" y="3977"/>
                    </a:lnTo>
                    <a:lnTo>
                      <a:pt x="677" y="3993"/>
                    </a:lnTo>
                    <a:lnTo>
                      <a:pt x="644" y="4010"/>
                    </a:lnTo>
                    <a:lnTo>
                      <a:pt x="611" y="4027"/>
                    </a:lnTo>
                    <a:lnTo>
                      <a:pt x="577" y="4052"/>
                    </a:lnTo>
                    <a:lnTo>
                      <a:pt x="552" y="4069"/>
                    </a:lnTo>
                    <a:lnTo>
                      <a:pt x="519" y="4085"/>
                    </a:lnTo>
                    <a:lnTo>
                      <a:pt x="494" y="4110"/>
                    </a:lnTo>
                    <a:lnTo>
                      <a:pt x="469" y="4127"/>
                    </a:lnTo>
                    <a:lnTo>
                      <a:pt x="452" y="4135"/>
                    </a:lnTo>
                    <a:lnTo>
                      <a:pt x="443" y="4152"/>
                    </a:lnTo>
                    <a:lnTo>
                      <a:pt x="435" y="4160"/>
                    </a:lnTo>
                    <a:lnTo>
                      <a:pt x="418" y="4169"/>
                    </a:lnTo>
                    <a:lnTo>
                      <a:pt x="410" y="4177"/>
                    </a:lnTo>
                    <a:lnTo>
                      <a:pt x="402" y="4185"/>
                    </a:lnTo>
                    <a:lnTo>
                      <a:pt x="393" y="4194"/>
                    </a:lnTo>
                    <a:lnTo>
                      <a:pt x="385" y="4202"/>
                    </a:lnTo>
                    <a:lnTo>
                      <a:pt x="377" y="4219"/>
                    </a:lnTo>
                    <a:lnTo>
                      <a:pt x="368" y="4227"/>
                    </a:lnTo>
                    <a:lnTo>
                      <a:pt x="360" y="4236"/>
                    </a:lnTo>
                    <a:lnTo>
                      <a:pt x="352" y="4244"/>
                    </a:lnTo>
                    <a:lnTo>
                      <a:pt x="343" y="4252"/>
                    </a:lnTo>
                    <a:lnTo>
                      <a:pt x="343" y="4252"/>
                    </a:lnTo>
                    <a:lnTo>
                      <a:pt x="343" y="4261"/>
                    </a:lnTo>
                    <a:lnTo>
                      <a:pt x="343" y="4269"/>
                    </a:lnTo>
                    <a:lnTo>
                      <a:pt x="343" y="4277"/>
                    </a:lnTo>
                    <a:lnTo>
                      <a:pt x="343" y="4286"/>
                    </a:lnTo>
                    <a:lnTo>
                      <a:pt x="343" y="4302"/>
                    </a:lnTo>
                    <a:lnTo>
                      <a:pt x="335" y="4311"/>
                    </a:lnTo>
                    <a:lnTo>
                      <a:pt x="335" y="4327"/>
                    </a:lnTo>
                    <a:lnTo>
                      <a:pt x="335" y="4344"/>
                    </a:lnTo>
                    <a:lnTo>
                      <a:pt x="335" y="4353"/>
                    </a:lnTo>
                    <a:lnTo>
                      <a:pt x="335" y="4369"/>
                    </a:lnTo>
                    <a:lnTo>
                      <a:pt x="335" y="4378"/>
                    </a:lnTo>
                    <a:lnTo>
                      <a:pt x="335" y="4453"/>
                    </a:lnTo>
                    <a:lnTo>
                      <a:pt x="335" y="4461"/>
                    </a:lnTo>
                    <a:lnTo>
                      <a:pt x="335" y="4470"/>
                    </a:lnTo>
                    <a:lnTo>
                      <a:pt x="335" y="4478"/>
                    </a:lnTo>
                    <a:lnTo>
                      <a:pt x="335" y="4495"/>
                    </a:lnTo>
                    <a:lnTo>
                      <a:pt x="335" y="4503"/>
                    </a:lnTo>
                    <a:lnTo>
                      <a:pt x="335" y="4511"/>
                    </a:lnTo>
                    <a:lnTo>
                      <a:pt x="335" y="4520"/>
                    </a:lnTo>
                    <a:lnTo>
                      <a:pt x="335" y="4528"/>
                    </a:lnTo>
                    <a:lnTo>
                      <a:pt x="335" y="4536"/>
                    </a:lnTo>
                    <a:lnTo>
                      <a:pt x="343" y="4545"/>
                    </a:lnTo>
                    <a:lnTo>
                      <a:pt x="343" y="4553"/>
                    </a:lnTo>
                    <a:lnTo>
                      <a:pt x="352" y="4561"/>
                    </a:lnTo>
                    <a:lnTo>
                      <a:pt x="360" y="4570"/>
                    </a:lnTo>
                    <a:lnTo>
                      <a:pt x="368" y="4586"/>
                    </a:lnTo>
                    <a:lnTo>
                      <a:pt x="377" y="4595"/>
                    </a:lnTo>
                    <a:lnTo>
                      <a:pt x="385" y="4603"/>
                    </a:lnTo>
                    <a:lnTo>
                      <a:pt x="393" y="4612"/>
                    </a:lnTo>
                    <a:lnTo>
                      <a:pt x="402" y="4620"/>
                    </a:lnTo>
                    <a:lnTo>
                      <a:pt x="410" y="4628"/>
                    </a:lnTo>
                    <a:lnTo>
                      <a:pt x="427" y="4637"/>
                    </a:lnTo>
                    <a:lnTo>
                      <a:pt x="435" y="4645"/>
                    </a:lnTo>
                    <a:lnTo>
                      <a:pt x="443" y="4653"/>
                    </a:lnTo>
                    <a:lnTo>
                      <a:pt x="460" y="4662"/>
                    </a:lnTo>
                    <a:lnTo>
                      <a:pt x="469" y="4670"/>
                    </a:lnTo>
                    <a:lnTo>
                      <a:pt x="485" y="4678"/>
                    </a:lnTo>
                    <a:lnTo>
                      <a:pt x="502" y="4695"/>
                    </a:lnTo>
                    <a:lnTo>
                      <a:pt x="510" y="4703"/>
                    </a:lnTo>
                    <a:lnTo>
                      <a:pt x="527" y="4712"/>
                    </a:lnTo>
                    <a:lnTo>
                      <a:pt x="544" y="4720"/>
                    </a:lnTo>
                    <a:lnTo>
                      <a:pt x="560" y="4728"/>
                    </a:lnTo>
                    <a:lnTo>
                      <a:pt x="569" y="4728"/>
                    </a:lnTo>
                    <a:lnTo>
                      <a:pt x="577" y="4728"/>
                    </a:lnTo>
                    <a:lnTo>
                      <a:pt x="594" y="4737"/>
                    </a:lnTo>
                    <a:lnTo>
                      <a:pt x="594" y="4737"/>
                    </a:lnTo>
                    <a:lnTo>
                      <a:pt x="611" y="4745"/>
                    </a:lnTo>
                    <a:lnTo>
                      <a:pt x="627" y="4754"/>
                    </a:lnTo>
                    <a:lnTo>
                      <a:pt x="644" y="4762"/>
                    </a:lnTo>
                    <a:lnTo>
                      <a:pt x="661" y="4770"/>
                    </a:lnTo>
                    <a:lnTo>
                      <a:pt x="661" y="4770"/>
                    </a:lnTo>
                    <a:lnTo>
                      <a:pt x="702" y="4787"/>
                    </a:lnTo>
                    <a:lnTo>
                      <a:pt x="744" y="4795"/>
                    </a:lnTo>
                    <a:lnTo>
                      <a:pt x="778" y="4812"/>
                    </a:lnTo>
                    <a:lnTo>
                      <a:pt x="819" y="4829"/>
                    </a:lnTo>
                    <a:lnTo>
                      <a:pt x="861" y="4837"/>
                    </a:lnTo>
                    <a:lnTo>
                      <a:pt x="903" y="4854"/>
                    </a:lnTo>
                    <a:lnTo>
                      <a:pt x="953" y="4862"/>
                    </a:lnTo>
                    <a:lnTo>
                      <a:pt x="995" y="4879"/>
                    </a:lnTo>
                    <a:lnTo>
                      <a:pt x="1037" y="4887"/>
                    </a:lnTo>
                    <a:lnTo>
                      <a:pt x="1087" y="4896"/>
                    </a:lnTo>
                    <a:lnTo>
                      <a:pt x="1128" y="4912"/>
                    </a:lnTo>
                    <a:lnTo>
                      <a:pt x="1179" y="4921"/>
                    </a:lnTo>
                    <a:lnTo>
                      <a:pt x="1220" y="4929"/>
                    </a:lnTo>
                    <a:lnTo>
                      <a:pt x="1271" y="4937"/>
                    </a:lnTo>
                    <a:lnTo>
                      <a:pt x="1312" y="4946"/>
                    </a:lnTo>
                    <a:lnTo>
                      <a:pt x="1362" y="4946"/>
                    </a:lnTo>
                    <a:lnTo>
                      <a:pt x="1404" y="4954"/>
                    </a:lnTo>
                    <a:lnTo>
                      <a:pt x="1454" y="4962"/>
                    </a:lnTo>
                    <a:lnTo>
                      <a:pt x="1496" y="4971"/>
                    </a:lnTo>
                    <a:lnTo>
                      <a:pt x="1546" y="4971"/>
                    </a:lnTo>
                    <a:lnTo>
                      <a:pt x="1588" y="4971"/>
                    </a:lnTo>
                    <a:lnTo>
                      <a:pt x="1630" y="4971"/>
                    </a:lnTo>
                    <a:lnTo>
                      <a:pt x="1671" y="4971"/>
                    </a:lnTo>
                    <a:lnTo>
                      <a:pt x="1713" y="4971"/>
                    </a:lnTo>
                    <a:lnTo>
                      <a:pt x="1755" y="4971"/>
                    </a:lnTo>
                    <a:lnTo>
                      <a:pt x="1797" y="4971"/>
                    </a:lnTo>
                    <a:lnTo>
                      <a:pt x="1839" y="4971"/>
                    </a:lnTo>
                    <a:lnTo>
                      <a:pt x="1872" y="4971"/>
                    </a:lnTo>
                    <a:lnTo>
                      <a:pt x="2189" y="4971"/>
                    </a:lnTo>
                    <a:lnTo>
                      <a:pt x="2340" y="4962"/>
                    </a:lnTo>
                    <a:lnTo>
                      <a:pt x="2398" y="4954"/>
                    </a:lnTo>
                    <a:lnTo>
                      <a:pt x="2465" y="4954"/>
                    </a:lnTo>
                    <a:lnTo>
                      <a:pt x="2582" y="4937"/>
                    </a:lnTo>
                    <a:lnTo>
                      <a:pt x="2682" y="4929"/>
                    </a:lnTo>
                    <a:lnTo>
                      <a:pt x="2774" y="4921"/>
                    </a:lnTo>
                    <a:lnTo>
                      <a:pt x="2858" y="4912"/>
                    </a:lnTo>
                    <a:lnTo>
                      <a:pt x="2933" y="4904"/>
                    </a:lnTo>
                    <a:lnTo>
                      <a:pt x="3008" y="4896"/>
                    </a:lnTo>
                    <a:lnTo>
                      <a:pt x="3067" y="4912"/>
                    </a:lnTo>
                    <a:lnTo>
                      <a:pt x="3142" y="4896"/>
                    </a:lnTo>
                    <a:lnTo>
                      <a:pt x="3225" y="4879"/>
                    </a:lnTo>
                    <a:lnTo>
                      <a:pt x="3317" y="4862"/>
                    </a:lnTo>
                    <a:lnTo>
                      <a:pt x="3526" y="4829"/>
                    </a:lnTo>
                    <a:lnTo>
                      <a:pt x="3802" y="4779"/>
                    </a:lnTo>
                    <a:lnTo>
                      <a:pt x="3927" y="4854"/>
                    </a:lnTo>
                    <a:lnTo>
                      <a:pt x="3844" y="4971"/>
                    </a:lnTo>
                    <a:lnTo>
                      <a:pt x="3568" y="5029"/>
                    </a:lnTo>
                    <a:lnTo>
                      <a:pt x="3359" y="5079"/>
                    </a:lnTo>
                    <a:lnTo>
                      <a:pt x="3267" y="5096"/>
                    </a:lnTo>
                    <a:lnTo>
                      <a:pt x="3184" y="5113"/>
                    </a:lnTo>
                    <a:lnTo>
                      <a:pt x="3108" y="5129"/>
                    </a:lnTo>
                    <a:lnTo>
                      <a:pt x="3033" y="5138"/>
                    </a:lnTo>
                    <a:lnTo>
                      <a:pt x="2950" y="5155"/>
                    </a:lnTo>
                    <a:lnTo>
                      <a:pt x="2874" y="5171"/>
                    </a:lnTo>
                    <a:lnTo>
                      <a:pt x="2791" y="5180"/>
                    </a:lnTo>
                    <a:lnTo>
                      <a:pt x="2691" y="5196"/>
                    </a:lnTo>
                    <a:lnTo>
                      <a:pt x="2590" y="5205"/>
                    </a:lnTo>
                    <a:lnTo>
                      <a:pt x="2473" y="5221"/>
                    </a:lnTo>
                    <a:lnTo>
                      <a:pt x="2407" y="5230"/>
                    </a:lnTo>
                    <a:lnTo>
                      <a:pt x="2340" y="5230"/>
                    </a:lnTo>
                    <a:lnTo>
                      <a:pt x="2198" y="5255"/>
                    </a:lnTo>
                    <a:lnTo>
                      <a:pt x="2173" y="5255"/>
                    </a:lnTo>
                    <a:lnTo>
                      <a:pt x="2148" y="5255"/>
                    </a:lnTo>
                    <a:lnTo>
                      <a:pt x="1730" y="5255"/>
                    </a:lnTo>
                    <a:lnTo>
                      <a:pt x="1688" y="5255"/>
                    </a:lnTo>
                    <a:lnTo>
                      <a:pt x="1646" y="5255"/>
                    </a:lnTo>
                    <a:lnTo>
                      <a:pt x="1596" y="5255"/>
                    </a:lnTo>
                    <a:lnTo>
                      <a:pt x="1555" y="5255"/>
                    </a:lnTo>
                    <a:lnTo>
                      <a:pt x="1504" y="5255"/>
                    </a:lnTo>
                    <a:lnTo>
                      <a:pt x="1454" y="5255"/>
                    </a:lnTo>
                    <a:lnTo>
                      <a:pt x="1413" y="5255"/>
                    </a:lnTo>
                    <a:lnTo>
                      <a:pt x="1362" y="5246"/>
                    </a:lnTo>
                    <a:lnTo>
                      <a:pt x="1312" y="5238"/>
                    </a:lnTo>
                    <a:lnTo>
                      <a:pt x="1262" y="5238"/>
                    </a:lnTo>
                    <a:lnTo>
                      <a:pt x="1212" y="5230"/>
                    </a:lnTo>
                    <a:lnTo>
                      <a:pt x="1162" y="5221"/>
                    </a:lnTo>
                    <a:lnTo>
                      <a:pt x="1112" y="5213"/>
                    </a:lnTo>
                    <a:lnTo>
                      <a:pt x="1062" y="5205"/>
                    </a:lnTo>
                    <a:lnTo>
                      <a:pt x="1012" y="5196"/>
                    </a:lnTo>
                    <a:lnTo>
                      <a:pt x="961" y="5180"/>
                    </a:lnTo>
                    <a:lnTo>
                      <a:pt x="911" y="5171"/>
                    </a:lnTo>
                    <a:lnTo>
                      <a:pt x="861" y="5163"/>
                    </a:lnTo>
                    <a:lnTo>
                      <a:pt x="819" y="5146"/>
                    </a:lnTo>
                    <a:lnTo>
                      <a:pt x="769" y="5138"/>
                    </a:lnTo>
                    <a:lnTo>
                      <a:pt x="719" y="5121"/>
                    </a:lnTo>
                    <a:lnTo>
                      <a:pt x="677" y="5113"/>
                    </a:lnTo>
                    <a:lnTo>
                      <a:pt x="627" y="5096"/>
                    </a:lnTo>
                    <a:lnTo>
                      <a:pt x="585" y="5079"/>
                    </a:lnTo>
                    <a:lnTo>
                      <a:pt x="544" y="5063"/>
                    </a:lnTo>
                    <a:lnTo>
                      <a:pt x="519" y="5054"/>
                    </a:lnTo>
                    <a:lnTo>
                      <a:pt x="494" y="5046"/>
                    </a:lnTo>
                    <a:lnTo>
                      <a:pt x="477" y="5029"/>
                    </a:lnTo>
                    <a:lnTo>
                      <a:pt x="452" y="5021"/>
                    </a:lnTo>
                    <a:lnTo>
                      <a:pt x="435" y="5013"/>
                    </a:lnTo>
                    <a:lnTo>
                      <a:pt x="427" y="5013"/>
                    </a:lnTo>
                    <a:lnTo>
                      <a:pt x="410" y="5004"/>
                    </a:lnTo>
                    <a:lnTo>
                      <a:pt x="393" y="4996"/>
                    </a:lnTo>
                    <a:lnTo>
                      <a:pt x="368" y="4987"/>
                    </a:lnTo>
                    <a:lnTo>
                      <a:pt x="352" y="4971"/>
                    </a:lnTo>
                    <a:lnTo>
                      <a:pt x="335" y="4962"/>
                    </a:lnTo>
                    <a:lnTo>
                      <a:pt x="310" y="4954"/>
                    </a:lnTo>
                    <a:lnTo>
                      <a:pt x="293" y="4937"/>
                    </a:lnTo>
                    <a:lnTo>
                      <a:pt x="276" y="4929"/>
                    </a:lnTo>
                    <a:lnTo>
                      <a:pt x="260" y="4912"/>
                    </a:lnTo>
                    <a:lnTo>
                      <a:pt x="243" y="4904"/>
                    </a:lnTo>
                    <a:lnTo>
                      <a:pt x="226" y="4887"/>
                    </a:lnTo>
                    <a:lnTo>
                      <a:pt x="201" y="4870"/>
                    </a:lnTo>
                    <a:lnTo>
                      <a:pt x="201" y="4870"/>
                    </a:lnTo>
                    <a:lnTo>
                      <a:pt x="184" y="4862"/>
                    </a:lnTo>
                    <a:lnTo>
                      <a:pt x="176" y="4845"/>
                    </a:lnTo>
                    <a:lnTo>
                      <a:pt x="159" y="4829"/>
                    </a:lnTo>
                    <a:lnTo>
                      <a:pt x="143" y="4812"/>
                    </a:lnTo>
                    <a:lnTo>
                      <a:pt x="126" y="4795"/>
                    </a:lnTo>
                    <a:lnTo>
                      <a:pt x="109" y="4779"/>
                    </a:lnTo>
                    <a:lnTo>
                      <a:pt x="101" y="4762"/>
                    </a:lnTo>
                    <a:lnTo>
                      <a:pt x="84" y="4745"/>
                    </a:lnTo>
                    <a:lnTo>
                      <a:pt x="76" y="4728"/>
                    </a:lnTo>
                    <a:lnTo>
                      <a:pt x="59" y="4703"/>
                    </a:lnTo>
                    <a:lnTo>
                      <a:pt x="51" y="4687"/>
                    </a:lnTo>
                    <a:lnTo>
                      <a:pt x="42" y="4670"/>
                    </a:lnTo>
                    <a:lnTo>
                      <a:pt x="34" y="4645"/>
                    </a:lnTo>
                    <a:lnTo>
                      <a:pt x="26" y="4628"/>
                    </a:lnTo>
                    <a:lnTo>
                      <a:pt x="17" y="4603"/>
                    </a:lnTo>
                    <a:lnTo>
                      <a:pt x="9" y="4586"/>
                    </a:lnTo>
                    <a:lnTo>
                      <a:pt x="1" y="4561"/>
                    </a:lnTo>
                    <a:lnTo>
                      <a:pt x="1" y="4536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1" y="4470"/>
                    </a:lnTo>
                    <a:lnTo>
                      <a:pt x="1" y="4403"/>
                    </a:lnTo>
                    <a:lnTo>
                      <a:pt x="1" y="4378"/>
                    </a:lnTo>
                    <a:lnTo>
                      <a:pt x="1" y="4353"/>
                    </a:lnTo>
                    <a:lnTo>
                      <a:pt x="1" y="4327"/>
                    </a:lnTo>
                    <a:lnTo>
                      <a:pt x="1" y="4302"/>
                    </a:lnTo>
                    <a:lnTo>
                      <a:pt x="9" y="4277"/>
                    </a:lnTo>
                    <a:lnTo>
                      <a:pt x="17" y="4252"/>
                    </a:lnTo>
                    <a:lnTo>
                      <a:pt x="26" y="4236"/>
                    </a:lnTo>
                    <a:lnTo>
                      <a:pt x="34" y="4211"/>
                    </a:lnTo>
                    <a:lnTo>
                      <a:pt x="42" y="4185"/>
                    </a:lnTo>
                    <a:lnTo>
                      <a:pt x="51" y="4169"/>
                    </a:lnTo>
                    <a:lnTo>
                      <a:pt x="59" y="4144"/>
                    </a:lnTo>
                    <a:lnTo>
                      <a:pt x="68" y="4127"/>
                    </a:lnTo>
                    <a:lnTo>
                      <a:pt x="76" y="4110"/>
                    </a:lnTo>
                    <a:lnTo>
                      <a:pt x="93" y="4094"/>
                    </a:lnTo>
                    <a:lnTo>
                      <a:pt x="101" y="4077"/>
                    </a:lnTo>
                    <a:lnTo>
                      <a:pt x="109" y="4060"/>
                    </a:lnTo>
                    <a:lnTo>
                      <a:pt x="126" y="4043"/>
                    </a:lnTo>
                    <a:lnTo>
                      <a:pt x="143" y="4027"/>
                    </a:lnTo>
                    <a:lnTo>
                      <a:pt x="151" y="4018"/>
                    </a:lnTo>
                    <a:lnTo>
                      <a:pt x="168" y="4002"/>
                    </a:lnTo>
                    <a:lnTo>
                      <a:pt x="176" y="3985"/>
                    </a:lnTo>
                    <a:lnTo>
                      <a:pt x="193" y="3968"/>
                    </a:lnTo>
                    <a:lnTo>
                      <a:pt x="210" y="3960"/>
                    </a:lnTo>
                    <a:lnTo>
                      <a:pt x="226" y="3943"/>
                    </a:lnTo>
                    <a:lnTo>
                      <a:pt x="243" y="3926"/>
                    </a:lnTo>
                    <a:lnTo>
                      <a:pt x="260" y="3918"/>
                    </a:lnTo>
                    <a:lnTo>
                      <a:pt x="268" y="3901"/>
                    </a:lnTo>
                    <a:lnTo>
                      <a:pt x="301" y="3876"/>
                    </a:lnTo>
                    <a:lnTo>
                      <a:pt x="335" y="3851"/>
                    </a:lnTo>
                    <a:lnTo>
                      <a:pt x="368" y="3826"/>
                    </a:lnTo>
                    <a:lnTo>
                      <a:pt x="402" y="3810"/>
                    </a:lnTo>
                    <a:lnTo>
                      <a:pt x="443" y="3784"/>
                    </a:lnTo>
                    <a:lnTo>
                      <a:pt x="477" y="3759"/>
                    </a:lnTo>
                    <a:lnTo>
                      <a:pt x="510" y="3743"/>
                    </a:lnTo>
                    <a:lnTo>
                      <a:pt x="544" y="3718"/>
                    </a:lnTo>
                    <a:lnTo>
                      <a:pt x="585" y="3701"/>
                    </a:lnTo>
                    <a:lnTo>
                      <a:pt x="619" y="3676"/>
                    </a:lnTo>
                    <a:lnTo>
                      <a:pt x="652" y="3659"/>
                    </a:lnTo>
                    <a:lnTo>
                      <a:pt x="719" y="3626"/>
                    </a:lnTo>
                    <a:lnTo>
                      <a:pt x="786" y="3592"/>
                    </a:lnTo>
                    <a:lnTo>
                      <a:pt x="903" y="3534"/>
                    </a:lnTo>
                    <a:lnTo>
                      <a:pt x="953" y="3509"/>
                    </a:lnTo>
                    <a:lnTo>
                      <a:pt x="978" y="3492"/>
                    </a:lnTo>
                    <a:lnTo>
                      <a:pt x="995" y="3484"/>
                    </a:lnTo>
                    <a:lnTo>
                      <a:pt x="1062" y="3450"/>
                    </a:lnTo>
                    <a:lnTo>
                      <a:pt x="1128" y="3417"/>
                    </a:lnTo>
                    <a:lnTo>
                      <a:pt x="1187" y="3383"/>
                    </a:lnTo>
                    <a:lnTo>
                      <a:pt x="1254" y="3342"/>
                    </a:lnTo>
                    <a:lnTo>
                      <a:pt x="1321" y="3308"/>
                    </a:lnTo>
                    <a:lnTo>
                      <a:pt x="1379" y="3275"/>
                    </a:lnTo>
                    <a:lnTo>
                      <a:pt x="1446" y="3241"/>
                    </a:lnTo>
                    <a:lnTo>
                      <a:pt x="1513" y="3208"/>
                    </a:lnTo>
                    <a:lnTo>
                      <a:pt x="1571" y="3183"/>
                    </a:lnTo>
                    <a:lnTo>
                      <a:pt x="1638" y="3150"/>
                    </a:lnTo>
                    <a:lnTo>
                      <a:pt x="1705" y="3116"/>
                    </a:lnTo>
                    <a:lnTo>
                      <a:pt x="1763" y="3083"/>
                    </a:lnTo>
                    <a:lnTo>
                      <a:pt x="1830" y="3058"/>
                    </a:lnTo>
                    <a:lnTo>
                      <a:pt x="1897" y="3024"/>
                    </a:lnTo>
                    <a:lnTo>
                      <a:pt x="1956" y="2999"/>
                    </a:lnTo>
                    <a:lnTo>
                      <a:pt x="2022" y="2966"/>
                    </a:lnTo>
                    <a:lnTo>
                      <a:pt x="2089" y="2941"/>
                    </a:lnTo>
                    <a:lnTo>
                      <a:pt x="2156" y="2907"/>
                    </a:lnTo>
                    <a:lnTo>
                      <a:pt x="2215" y="2882"/>
                    </a:lnTo>
                    <a:lnTo>
                      <a:pt x="2281" y="2857"/>
                    </a:lnTo>
                    <a:lnTo>
                      <a:pt x="2348" y="2832"/>
                    </a:lnTo>
                    <a:lnTo>
                      <a:pt x="2415" y="2799"/>
                    </a:lnTo>
                    <a:lnTo>
                      <a:pt x="2473" y="2774"/>
                    </a:lnTo>
                    <a:lnTo>
                      <a:pt x="2540" y="2749"/>
                    </a:lnTo>
                    <a:lnTo>
                      <a:pt x="2607" y="2724"/>
                    </a:lnTo>
                    <a:lnTo>
                      <a:pt x="2674" y="2707"/>
                    </a:lnTo>
                    <a:lnTo>
                      <a:pt x="2741" y="2682"/>
                    </a:lnTo>
                    <a:lnTo>
                      <a:pt x="2808" y="2657"/>
                    </a:lnTo>
                    <a:lnTo>
                      <a:pt x="2866" y="2632"/>
                    </a:lnTo>
                    <a:lnTo>
                      <a:pt x="2933" y="2615"/>
                    </a:lnTo>
                    <a:lnTo>
                      <a:pt x="3000" y="2590"/>
                    </a:lnTo>
                    <a:lnTo>
                      <a:pt x="3067" y="2565"/>
                    </a:lnTo>
                    <a:lnTo>
                      <a:pt x="3133" y="2548"/>
                    </a:lnTo>
                    <a:lnTo>
                      <a:pt x="3200" y="2531"/>
                    </a:lnTo>
                    <a:lnTo>
                      <a:pt x="3267" y="2506"/>
                    </a:lnTo>
                    <a:lnTo>
                      <a:pt x="3334" y="2490"/>
                    </a:lnTo>
                    <a:lnTo>
                      <a:pt x="3401" y="2473"/>
                    </a:lnTo>
                    <a:lnTo>
                      <a:pt x="3476" y="2456"/>
                    </a:lnTo>
                    <a:lnTo>
                      <a:pt x="3543" y="2439"/>
                    </a:lnTo>
                    <a:lnTo>
                      <a:pt x="3610" y="2423"/>
                    </a:lnTo>
                    <a:lnTo>
                      <a:pt x="3676" y="2406"/>
                    </a:lnTo>
                    <a:lnTo>
                      <a:pt x="3743" y="2389"/>
                    </a:lnTo>
                    <a:lnTo>
                      <a:pt x="3810" y="2373"/>
                    </a:lnTo>
                    <a:lnTo>
                      <a:pt x="3885" y="2364"/>
                    </a:lnTo>
                    <a:lnTo>
                      <a:pt x="3952" y="2348"/>
                    </a:lnTo>
                    <a:lnTo>
                      <a:pt x="4019" y="2331"/>
                    </a:lnTo>
                    <a:lnTo>
                      <a:pt x="4086" y="2323"/>
                    </a:lnTo>
                    <a:lnTo>
                      <a:pt x="4119" y="2323"/>
                    </a:lnTo>
                    <a:lnTo>
                      <a:pt x="4036" y="2306"/>
                    </a:lnTo>
                    <a:lnTo>
                      <a:pt x="3952" y="2281"/>
                    </a:lnTo>
                    <a:lnTo>
                      <a:pt x="3860" y="2256"/>
                    </a:lnTo>
                    <a:lnTo>
                      <a:pt x="3768" y="2231"/>
                    </a:lnTo>
                    <a:lnTo>
                      <a:pt x="3668" y="2206"/>
                    </a:lnTo>
                    <a:lnTo>
                      <a:pt x="3568" y="2180"/>
                    </a:lnTo>
                    <a:lnTo>
                      <a:pt x="3518" y="2164"/>
                    </a:lnTo>
                    <a:lnTo>
                      <a:pt x="3459" y="2147"/>
                    </a:lnTo>
                    <a:lnTo>
                      <a:pt x="3409" y="2130"/>
                    </a:lnTo>
                    <a:lnTo>
                      <a:pt x="3359" y="2114"/>
                    </a:lnTo>
                    <a:lnTo>
                      <a:pt x="3301" y="2097"/>
                    </a:lnTo>
                    <a:lnTo>
                      <a:pt x="3250" y="2080"/>
                    </a:lnTo>
                    <a:lnTo>
                      <a:pt x="3192" y="2064"/>
                    </a:lnTo>
                    <a:lnTo>
                      <a:pt x="3133" y="2047"/>
                    </a:lnTo>
                    <a:lnTo>
                      <a:pt x="3083" y="2022"/>
                    </a:lnTo>
                    <a:lnTo>
                      <a:pt x="3025" y="2005"/>
                    </a:lnTo>
                    <a:lnTo>
                      <a:pt x="2975" y="1980"/>
                    </a:lnTo>
                    <a:lnTo>
                      <a:pt x="2916" y="1963"/>
                    </a:lnTo>
                    <a:lnTo>
                      <a:pt x="2866" y="1938"/>
                    </a:lnTo>
                    <a:lnTo>
                      <a:pt x="2808" y="1922"/>
                    </a:lnTo>
                    <a:lnTo>
                      <a:pt x="2758" y="1896"/>
                    </a:lnTo>
                    <a:lnTo>
                      <a:pt x="2699" y="1871"/>
                    </a:lnTo>
                    <a:lnTo>
                      <a:pt x="2649" y="1846"/>
                    </a:lnTo>
                    <a:lnTo>
                      <a:pt x="2590" y="1821"/>
                    </a:lnTo>
                    <a:lnTo>
                      <a:pt x="2540" y="1796"/>
                    </a:lnTo>
                    <a:lnTo>
                      <a:pt x="2490" y="1771"/>
                    </a:lnTo>
                    <a:lnTo>
                      <a:pt x="2440" y="1738"/>
                    </a:lnTo>
                    <a:lnTo>
                      <a:pt x="2390" y="1713"/>
                    </a:lnTo>
                    <a:lnTo>
                      <a:pt x="2340" y="1679"/>
                    </a:lnTo>
                    <a:lnTo>
                      <a:pt x="2315" y="1671"/>
                    </a:lnTo>
                    <a:lnTo>
                      <a:pt x="2290" y="1654"/>
                    </a:lnTo>
                    <a:lnTo>
                      <a:pt x="2265" y="1637"/>
                    </a:lnTo>
                    <a:lnTo>
                      <a:pt x="2240" y="1621"/>
                    </a:lnTo>
                    <a:lnTo>
                      <a:pt x="2215" y="1604"/>
                    </a:lnTo>
                    <a:lnTo>
                      <a:pt x="2189" y="1587"/>
                    </a:lnTo>
                    <a:lnTo>
                      <a:pt x="2164" y="1571"/>
                    </a:lnTo>
                    <a:lnTo>
                      <a:pt x="2148" y="1554"/>
                    </a:lnTo>
                    <a:lnTo>
                      <a:pt x="2123" y="1537"/>
                    </a:lnTo>
                    <a:lnTo>
                      <a:pt x="2098" y="1521"/>
                    </a:lnTo>
                    <a:lnTo>
                      <a:pt x="2072" y="1504"/>
                    </a:lnTo>
                    <a:lnTo>
                      <a:pt x="2056" y="1487"/>
                    </a:lnTo>
                    <a:lnTo>
                      <a:pt x="2031" y="1470"/>
                    </a:lnTo>
                    <a:lnTo>
                      <a:pt x="2014" y="1454"/>
                    </a:lnTo>
                    <a:lnTo>
                      <a:pt x="1989" y="1429"/>
                    </a:lnTo>
                    <a:lnTo>
                      <a:pt x="1972" y="1412"/>
                    </a:lnTo>
                    <a:lnTo>
                      <a:pt x="1947" y="1395"/>
                    </a:lnTo>
                    <a:lnTo>
                      <a:pt x="1930" y="1370"/>
                    </a:lnTo>
                    <a:lnTo>
                      <a:pt x="1905" y="1353"/>
                    </a:lnTo>
                    <a:lnTo>
                      <a:pt x="1889" y="1328"/>
                    </a:lnTo>
                    <a:lnTo>
                      <a:pt x="1872" y="1312"/>
                    </a:lnTo>
                    <a:lnTo>
                      <a:pt x="1855" y="1287"/>
                    </a:lnTo>
                    <a:lnTo>
                      <a:pt x="1839" y="1270"/>
                    </a:lnTo>
                    <a:lnTo>
                      <a:pt x="1822" y="1245"/>
                    </a:lnTo>
                    <a:lnTo>
                      <a:pt x="1797" y="1228"/>
                    </a:lnTo>
                    <a:lnTo>
                      <a:pt x="1780" y="1203"/>
                    </a:lnTo>
                    <a:lnTo>
                      <a:pt x="1763" y="1178"/>
                    </a:lnTo>
                    <a:lnTo>
                      <a:pt x="1755" y="1161"/>
                    </a:lnTo>
                    <a:lnTo>
                      <a:pt x="1738" y="1136"/>
                    </a:lnTo>
                    <a:lnTo>
                      <a:pt x="1722" y="1111"/>
                    </a:lnTo>
                    <a:lnTo>
                      <a:pt x="1705" y="1086"/>
                    </a:lnTo>
                    <a:lnTo>
                      <a:pt x="1697" y="1061"/>
                    </a:lnTo>
                    <a:lnTo>
                      <a:pt x="1680" y="1036"/>
                    </a:lnTo>
                    <a:lnTo>
                      <a:pt x="1671" y="1011"/>
                    </a:lnTo>
                    <a:lnTo>
                      <a:pt x="1655" y="986"/>
                    </a:lnTo>
                    <a:lnTo>
                      <a:pt x="1646" y="961"/>
                    </a:lnTo>
                    <a:lnTo>
                      <a:pt x="1638" y="936"/>
                    </a:lnTo>
                    <a:lnTo>
                      <a:pt x="1630" y="911"/>
                    </a:lnTo>
                    <a:lnTo>
                      <a:pt x="1613" y="886"/>
                    </a:lnTo>
                    <a:lnTo>
                      <a:pt x="1613" y="852"/>
                    </a:lnTo>
                    <a:lnTo>
                      <a:pt x="1605" y="827"/>
                    </a:lnTo>
                    <a:lnTo>
                      <a:pt x="1596" y="802"/>
                    </a:lnTo>
                    <a:lnTo>
                      <a:pt x="1588" y="769"/>
                    </a:lnTo>
                    <a:lnTo>
                      <a:pt x="1580" y="744"/>
                    </a:lnTo>
                    <a:lnTo>
                      <a:pt x="1580" y="719"/>
                    </a:lnTo>
                    <a:lnTo>
                      <a:pt x="1580" y="685"/>
                    </a:lnTo>
                    <a:lnTo>
                      <a:pt x="1580" y="660"/>
                    </a:lnTo>
                    <a:lnTo>
                      <a:pt x="1580" y="627"/>
                    </a:lnTo>
                    <a:lnTo>
                      <a:pt x="1580" y="510"/>
                    </a:lnTo>
                    <a:lnTo>
                      <a:pt x="1580" y="476"/>
                    </a:lnTo>
                    <a:lnTo>
                      <a:pt x="1580" y="443"/>
                    </a:lnTo>
                    <a:lnTo>
                      <a:pt x="1580" y="426"/>
                    </a:lnTo>
                    <a:lnTo>
                      <a:pt x="1580" y="409"/>
                    </a:lnTo>
                    <a:lnTo>
                      <a:pt x="1580" y="401"/>
                    </a:lnTo>
                    <a:lnTo>
                      <a:pt x="1580" y="384"/>
                    </a:lnTo>
                    <a:lnTo>
                      <a:pt x="1580" y="368"/>
                    </a:lnTo>
                    <a:lnTo>
                      <a:pt x="1588" y="351"/>
                    </a:lnTo>
                    <a:lnTo>
                      <a:pt x="1596" y="334"/>
                    </a:lnTo>
                    <a:lnTo>
                      <a:pt x="1605" y="326"/>
                    </a:lnTo>
                    <a:lnTo>
                      <a:pt x="1613" y="309"/>
                    </a:lnTo>
                    <a:lnTo>
                      <a:pt x="1621" y="301"/>
                    </a:lnTo>
                    <a:lnTo>
                      <a:pt x="1630" y="284"/>
                    </a:lnTo>
                    <a:lnTo>
                      <a:pt x="1638" y="267"/>
                    </a:lnTo>
                    <a:lnTo>
                      <a:pt x="1655" y="251"/>
                    </a:lnTo>
                    <a:lnTo>
                      <a:pt x="1671" y="226"/>
                    </a:lnTo>
                    <a:lnTo>
                      <a:pt x="1697" y="209"/>
                    </a:lnTo>
                    <a:lnTo>
                      <a:pt x="1713" y="192"/>
                    </a:lnTo>
                    <a:lnTo>
                      <a:pt x="1738" y="176"/>
                    </a:lnTo>
                    <a:lnTo>
                      <a:pt x="1763" y="167"/>
                    </a:lnTo>
                    <a:lnTo>
                      <a:pt x="1780" y="150"/>
                    </a:lnTo>
                    <a:lnTo>
                      <a:pt x="1805" y="142"/>
                    </a:lnTo>
                    <a:lnTo>
                      <a:pt x="1830" y="134"/>
                    </a:lnTo>
                    <a:lnTo>
                      <a:pt x="1847" y="125"/>
                    </a:lnTo>
                    <a:lnTo>
                      <a:pt x="1872" y="109"/>
                    </a:lnTo>
                    <a:lnTo>
                      <a:pt x="1897" y="100"/>
                    </a:lnTo>
                    <a:lnTo>
                      <a:pt x="1922" y="100"/>
                    </a:lnTo>
                    <a:lnTo>
                      <a:pt x="1930" y="100"/>
                    </a:lnTo>
                    <a:lnTo>
                      <a:pt x="1947" y="92"/>
                    </a:lnTo>
                    <a:lnTo>
                      <a:pt x="1972" y="84"/>
                    </a:lnTo>
                    <a:lnTo>
                      <a:pt x="1989" y="75"/>
                    </a:lnTo>
                    <a:lnTo>
                      <a:pt x="2014" y="75"/>
                    </a:lnTo>
                    <a:lnTo>
                      <a:pt x="2039" y="75"/>
                    </a:lnTo>
                    <a:lnTo>
                      <a:pt x="2064" y="75"/>
                    </a:lnTo>
                    <a:lnTo>
                      <a:pt x="2089" y="75"/>
                    </a:lnTo>
                    <a:lnTo>
                      <a:pt x="2114" y="75"/>
                    </a:lnTo>
                    <a:lnTo>
                      <a:pt x="2139" y="75"/>
                    </a:lnTo>
                    <a:lnTo>
                      <a:pt x="2189" y="67"/>
                    </a:lnTo>
                    <a:lnTo>
                      <a:pt x="2240" y="67"/>
                    </a:lnTo>
                    <a:lnTo>
                      <a:pt x="2290" y="67"/>
                    </a:lnTo>
                    <a:lnTo>
                      <a:pt x="2348" y="67"/>
                    </a:lnTo>
                    <a:lnTo>
                      <a:pt x="2390" y="67"/>
                    </a:lnTo>
                    <a:lnTo>
                      <a:pt x="2440" y="67"/>
                    </a:lnTo>
                    <a:lnTo>
                      <a:pt x="2624" y="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4050795" y="9080705"/>
                <a:ext cx="278207" cy="311996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6325" extrusionOk="0">
                    <a:moveTo>
                      <a:pt x="1212" y="1162"/>
                    </a:moveTo>
                    <a:lnTo>
                      <a:pt x="1237" y="1162"/>
                    </a:lnTo>
                    <a:lnTo>
                      <a:pt x="1254" y="1162"/>
                    </a:lnTo>
                    <a:lnTo>
                      <a:pt x="1279" y="1162"/>
                    </a:lnTo>
                    <a:lnTo>
                      <a:pt x="1304" y="1162"/>
                    </a:lnTo>
                    <a:lnTo>
                      <a:pt x="1321" y="1162"/>
                    </a:lnTo>
                    <a:lnTo>
                      <a:pt x="1346" y="1162"/>
                    </a:lnTo>
                    <a:lnTo>
                      <a:pt x="1371" y="1162"/>
                    </a:lnTo>
                    <a:lnTo>
                      <a:pt x="1388" y="1171"/>
                    </a:lnTo>
                    <a:lnTo>
                      <a:pt x="1413" y="1179"/>
                    </a:lnTo>
                    <a:lnTo>
                      <a:pt x="1429" y="1179"/>
                    </a:lnTo>
                    <a:lnTo>
                      <a:pt x="1454" y="1187"/>
                    </a:lnTo>
                    <a:lnTo>
                      <a:pt x="1479" y="1196"/>
                    </a:lnTo>
                    <a:lnTo>
                      <a:pt x="1496" y="1204"/>
                    </a:lnTo>
                    <a:lnTo>
                      <a:pt x="1521" y="1212"/>
                    </a:lnTo>
                    <a:lnTo>
                      <a:pt x="1546" y="1221"/>
                    </a:lnTo>
                    <a:lnTo>
                      <a:pt x="1563" y="1237"/>
                    </a:lnTo>
                    <a:lnTo>
                      <a:pt x="1588" y="1246"/>
                    </a:lnTo>
                    <a:lnTo>
                      <a:pt x="1605" y="1254"/>
                    </a:lnTo>
                    <a:lnTo>
                      <a:pt x="1630" y="1271"/>
                    </a:lnTo>
                    <a:lnTo>
                      <a:pt x="1655" y="1279"/>
                    </a:lnTo>
                    <a:lnTo>
                      <a:pt x="1672" y="1296"/>
                    </a:lnTo>
                    <a:lnTo>
                      <a:pt x="1697" y="1304"/>
                    </a:lnTo>
                    <a:lnTo>
                      <a:pt x="1722" y="1321"/>
                    </a:lnTo>
                    <a:lnTo>
                      <a:pt x="1747" y="1338"/>
                    </a:lnTo>
                    <a:lnTo>
                      <a:pt x="1772" y="1354"/>
                    </a:lnTo>
                    <a:lnTo>
                      <a:pt x="1797" y="1371"/>
                    </a:lnTo>
                    <a:lnTo>
                      <a:pt x="1822" y="1396"/>
                    </a:lnTo>
                    <a:lnTo>
                      <a:pt x="1847" y="1413"/>
                    </a:lnTo>
                    <a:lnTo>
                      <a:pt x="1872" y="1430"/>
                    </a:lnTo>
                    <a:lnTo>
                      <a:pt x="1897" y="1455"/>
                    </a:lnTo>
                    <a:lnTo>
                      <a:pt x="1922" y="1471"/>
                    </a:lnTo>
                    <a:lnTo>
                      <a:pt x="1947" y="1488"/>
                    </a:lnTo>
                    <a:lnTo>
                      <a:pt x="1972" y="1513"/>
                    </a:lnTo>
                    <a:lnTo>
                      <a:pt x="1997" y="1530"/>
                    </a:lnTo>
                    <a:lnTo>
                      <a:pt x="2022" y="1555"/>
                    </a:lnTo>
                    <a:lnTo>
                      <a:pt x="2048" y="1572"/>
                    </a:lnTo>
                    <a:lnTo>
                      <a:pt x="2073" y="1597"/>
                    </a:lnTo>
                    <a:lnTo>
                      <a:pt x="2089" y="1622"/>
                    </a:lnTo>
                    <a:lnTo>
                      <a:pt x="2114" y="1638"/>
                    </a:lnTo>
                    <a:lnTo>
                      <a:pt x="2139" y="1663"/>
                    </a:lnTo>
                    <a:lnTo>
                      <a:pt x="2156" y="1680"/>
                    </a:lnTo>
                    <a:lnTo>
                      <a:pt x="2181" y="1705"/>
                    </a:lnTo>
                    <a:lnTo>
                      <a:pt x="2206" y="1730"/>
                    </a:lnTo>
                    <a:lnTo>
                      <a:pt x="2223" y="1755"/>
                    </a:lnTo>
                    <a:lnTo>
                      <a:pt x="2248" y="1772"/>
                    </a:lnTo>
                    <a:lnTo>
                      <a:pt x="2290" y="1822"/>
                    </a:lnTo>
                    <a:lnTo>
                      <a:pt x="2332" y="1872"/>
                    </a:lnTo>
                    <a:lnTo>
                      <a:pt x="2373" y="1922"/>
                    </a:lnTo>
                    <a:lnTo>
                      <a:pt x="2415" y="1964"/>
                    </a:lnTo>
                    <a:lnTo>
                      <a:pt x="2449" y="2014"/>
                    </a:lnTo>
                    <a:lnTo>
                      <a:pt x="2490" y="2073"/>
                    </a:lnTo>
                    <a:lnTo>
                      <a:pt x="2532" y="2123"/>
                    </a:lnTo>
                    <a:lnTo>
                      <a:pt x="2565" y="2173"/>
                    </a:lnTo>
                    <a:lnTo>
                      <a:pt x="2599" y="2223"/>
                    </a:lnTo>
                    <a:lnTo>
                      <a:pt x="2641" y="2273"/>
                    </a:lnTo>
                    <a:lnTo>
                      <a:pt x="2674" y="2332"/>
                    </a:lnTo>
                    <a:lnTo>
                      <a:pt x="2707" y="2382"/>
                    </a:lnTo>
                    <a:lnTo>
                      <a:pt x="2741" y="2440"/>
                    </a:lnTo>
                    <a:lnTo>
                      <a:pt x="2783" y="2490"/>
                    </a:lnTo>
                    <a:lnTo>
                      <a:pt x="2816" y="2549"/>
                    </a:lnTo>
                    <a:lnTo>
                      <a:pt x="2850" y="2599"/>
                    </a:lnTo>
                    <a:lnTo>
                      <a:pt x="2883" y="2658"/>
                    </a:lnTo>
                    <a:lnTo>
                      <a:pt x="2916" y="2716"/>
                    </a:lnTo>
                    <a:lnTo>
                      <a:pt x="2941" y="2766"/>
                    </a:lnTo>
                    <a:lnTo>
                      <a:pt x="2975" y="2816"/>
                    </a:lnTo>
                    <a:lnTo>
                      <a:pt x="2975" y="2808"/>
                    </a:lnTo>
                    <a:lnTo>
                      <a:pt x="2941" y="2733"/>
                    </a:lnTo>
                    <a:lnTo>
                      <a:pt x="2916" y="2649"/>
                    </a:lnTo>
                    <a:lnTo>
                      <a:pt x="2900" y="2574"/>
                    </a:lnTo>
                    <a:lnTo>
                      <a:pt x="2875" y="2499"/>
                    </a:lnTo>
                    <a:lnTo>
                      <a:pt x="2850" y="2415"/>
                    </a:lnTo>
                    <a:lnTo>
                      <a:pt x="2824" y="2340"/>
                    </a:lnTo>
                    <a:lnTo>
                      <a:pt x="2808" y="2257"/>
                    </a:lnTo>
                    <a:lnTo>
                      <a:pt x="2783" y="2181"/>
                    </a:lnTo>
                    <a:lnTo>
                      <a:pt x="2766" y="2098"/>
                    </a:lnTo>
                    <a:lnTo>
                      <a:pt x="2749" y="2023"/>
                    </a:lnTo>
                    <a:lnTo>
                      <a:pt x="2724" y="1939"/>
                    </a:lnTo>
                    <a:lnTo>
                      <a:pt x="2707" y="1864"/>
                    </a:lnTo>
                    <a:lnTo>
                      <a:pt x="2691" y="1780"/>
                    </a:lnTo>
                    <a:lnTo>
                      <a:pt x="2682" y="1697"/>
                    </a:lnTo>
                    <a:lnTo>
                      <a:pt x="2666" y="1622"/>
                    </a:lnTo>
                    <a:lnTo>
                      <a:pt x="2649" y="1538"/>
                    </a:lnTo>
                    <a:lnTo>
                      <a:pt x="2641" y="1455"/>
                    </a:lnTo>
                    <a:lnTo>
                      <a:pt x="2632" y="1371"/>
                    </a:lnTo>
                    <a:lnTo>
                      <a:pt x="2624" y="1329"/>
                    </a:lnTo>
                    <a:lnTo>
                      <a:pt x="2624" y="1288"/>
                    </a:lnTo>
                    <a:lnTo>
                      <a:pt x="2624" y="1254"/>
                    </a:lnTo>
                    <a:lnTo>
                      <a:pt x="2624" y="1212"/>
                    </a:lnTo>
                    <a:lnTo>
                      <a:pt x="2624" y="1171"/>
                    </a:lnTo>
                    <a:lnTo>
                      <a:pt x="2624" y="1129"/>
                    </a:lnTo>
                    <a:lnTo>
                      <a:pt x="2624" y="1087"/>
                    </a:lnTo>
                    <a:lnTo>
                      <a:pt x="2624" y="845"/>
                    </a:lnTo>
                    <a:lnTo>
                      <a:pt x="2624" y="803"/>
                    </a:lnTo>
                    <a:lnTo>
                      <a:pt x="2624" y="761"/>
                    </a:lnTo>
                    <a:lnTo>
                      <a:pt x="2624" y="711"/>
                    </a:lnTo>
                    <a:lnTo>
                      <a:pt x="2624" y="669"/>
                    </a:lnTo>
                    <a:lnTo>
                      <a:pt x="2632" y="619"/>
                    </a:lnTo>
                    <a:lnTo>
                      <a:pt x="2632" y="577"/>
                    </a:lnTo>
                    <a:lnTo>
                      <a:pt x="2632" y="552"/>
                    </a:lnTo>
                    <a:lnTo>
                      <a:pt x="2632" y="527"/>
                    </a:lnTo>
                    <a:lnTo>
                      <a:pt x="2632" y="502"/>
                    </a:lnTo>
                    <a:lnTo>
                      <a:pt x="2632" y="477"/>
                    </a:lnTo>
                    <a:lnTo>
                      <a:pt x="2641" y="452"/>
                    </a:lnTo>
                    <a:lnTo>
                      <a:pt x="2649" y="435"/>
                    </a:lnTo>
                    <a:lnTo>
                      <a:pt x="2649" y="410"/>
                    </a:lnTo>
                    <a:lnTo>
                      <a:pt x="2657" y="385"/>
                    </a:lnTo>
                    <a:lnTo>
                      <a:pt x="2666" y="360"/>
                    </a:lnTo>
                    <a:lnTo>
                      <a:pt x="2674" y="344"/>
                    </a:lnTo>
                    <a:lnTo>
                      <a:pt x="2682" y="318"/>
                    </a:lnTo>
                    <a:lnTo>
                      <a:pt x="2691" y="293"/>
                    </a:lnTo>
                    <a:lnTo>
                      <a:pt x="2699" y="277"/>
                    </a:lnTo>
                    <a:lnTo>
                      <a:pt x="2707" y="252"/>
                    </a:lnTo>
                    <a:lnTo>
                      <a:pt x="2716" y="227"/>
                    </a:lnTo>
                    <a:lnTo>
                      <a:pt x="2733" y="210"/>
                    </a:lnTo>
                    <a:lnTo>
                      <a:pt x="2741" y="185"/>
                    </a:lnTo>
                    <a:lnTo>
                      <a:pt x="2758" y="168"/>
                    </a:lnTo>
                    <a:lnTo>
                      <a:pt x="2766" y="143"/>
                    </a:lnTo>
                    <a:lnTo>
                      <a:pt x="2783" y="126"/>
                    </a:lnTo>
                    <a:lnTo>
                      <a:pt x="2799" y="110"/>
                    </a:lnTo>
                    <a:lnTo>
                      <a:pt x="2816" y="85"/>
                    </a:lnTo>
                    <a:lnTo>
                      <a:pt x="2833" y="68"/>
                    </a:lnTo>
                    <a:lnTo>
                      <a:pt x="2858" y="51"/>
                    </a:lnTo>
                    <a:lnTo>
                      <a:pt x="2875" y="34"/>
                    </a:lnTo>
                    <a:lnTo>
                      <a:pt x="2900" y="26"/>
                    </a:lnTo>
                    <a:lnTo>
                      <a:pt x="2925" y="9"/>
                    </a:lnTo>
                    <a:lnTo>
                      <a:pt x="2933" y="1"/>
                    </a:lnTo>
                    <a:lnTo>
                      <a:pt x="2950" y="1"/>
                    </a:lnTo>
                    <a:lnTo>
                      <a:pt x="2958" y="1"/>
                    </a:lnTo>
                    <a:lnTo>
                      <a:pt x="2975" y="1"/>
                    </a:lnTo>
                    <a:lnTo>
                      <a:pt x="2992" y="1"/>
                    </a:lnTo>
                    <a:lnTo>
                      <a:pt x="3000" y="1"/>
                    </a:lnTo>
                    <a:lnTo>
                      <a:pt x="3017" y="1"/>
                    </a:lnTo>
                    <a:lnTo>
                      <a:pt x="3033" y="1"/>
                    </a:lnTo>
                    <a:lnTo>
                      <a:pt x="3042" y="1"/>
                    </a:lnTo>
                    <a:lnTo>
                      <a:pt x="3150" y="1"/>
                    </a:lnTo>
                    <a:lnTo>
                      <a:pt x="3167" y="1"/>
                    </a:lnTo>
                    <a:lnTo>
                      <a:pt x="3184" y="1"/>
                    </a:lnTo>
                    <a:lnTo>
                      <a:pt x="3200" y="1"/>
                    </a:lnTo>
                    <a:lnTo>
                      <a:pt x="3217" y="1"/>
                    </a:lnTo>
                    <a:lnTo>
                      <a:pt x="3251" y="1"/>
                    </a:lnTo>
                    <a:lnTo>
                      <a:pt x="3276" y="9"/>
                    </a:lnTo>
                    <a:lnTo>
                      <a:pt x="3309" y="26"/>
                    </a:lnTo>
                    <a:lnTo>
                      <a:pt x="3342" y="34"/>
                    </a:lnTo>
                    <a:lnTo>
                      <a:pt x="3376" y="43"/>
                    </a:lnTo>
                    <a:lnTo>
                      <a:pt x="3401" y="59"/>
                    </a:lnTo>
                    <a:lnTo>
                      <a:pt x="3434" y="76"/>
                    </a:lnTo>
                    <a:lnTo>
                      <a:pt x="3459" y="93"/>
                    </a:lnTo>
                    <a:lnTo>
                      <a:pt x="3493" y="101"/>
                    </a:lnTo>
                    <a:lnTo>
                      <a:pt x="3518" y="118"/>
                    </a:lnTo>
                    <a:lnTo>
                      <a:pt x="3543" y="143"/>
                    </a:lnTo>
                    <a:lnTo>
                      <a:pt x="3576" y="160"/>
                    </a:lnTo>
                    <a:lnTo>
                      <a:pt x="3601" y="176"/>
                    </a:lnTo>
                    <a:lnTo>
                      <a:pt x="3626" y="201"/>
                    </a:lnTo>
                    <a:lnTo>
                      <a:pt x="3652" y="218"/>
                    </a:lnTo>
                    <a:lnTo>
                      <a:pt x="3677" y="243"/>
                    </a:lnTo>
                    <a:lnTo>
                      <a:pt x="3702" y="260"/>
                    </a:lnTo>
                    <a:lnTo>
                      <a:pt x="3727" y="285"/>
                    </a:lnTo>
                    <a:lnTo>
                      <a:pt x="3752" y="310"/>
                    </a:lnTo>
                    <a:lnTo>
                      <a:pt x="3777" y="327"/>
                    </a:lnTo>
                    <a:lnTo>
                      <a:pt x="3802" y="352"/>
                    </a:lnTo>
                    <a:lnTo>
                      <a:pt x="3827" y="377"/>
                    </a:lnTo>
                    <a:lnTo>
                      <a:pt x="3844" y="402"/>
                    </a:lnTo>
                    <a:lnTo>
                      <a:pt x="3869" y="427"/>
                    </a:lnTo>
                    <a:lnTo>
                      <a:pt x="3894" y="452"/>
                    </a:lnTo>
                    <a:lnTo>
                      <a:pt x="3910" y="486"/>
                    </a:lnTo>
                    <a:lnTo>
                      <a:pt x="3936" y="511"/>
                    </a:lnTo>
                    <a:lnTo>
                      <a:pt x="3952" y="536"/>
                    </a:lnTo>
                    <a:lnTo>
                      <a:pt x="3977" y="561"/>
                    </a:lnTo>
                    <a:lnTo>
                      <a:pt x="3994" y="586"/>
                    </a:lnTo>
                    <a:lnTo>
                      <a:pt x="4019" y="619"/>
                    </a:lnTo>
                    <a:lnTo>
                      <a:pt x="4036" y="644"/>
                    </a:lnTo>
                    <a:lnTo>
                      <a:pt x="4061" y="669"/>
                    </a:lnTo>
                    <a:lnTo>
                      <a:pt x="4078" y="694"/>
                    </a:lnTo>
                    <a:lnTo>
                      <a:pt x="4094" y="728"/>
                    </a:lnTo>
                    <a:lnTo>
                      <a:pt x="4119" y="753"/>
                    </a:lnTo>
                    <a:lnTo>
                      <a:pt x="4136" y="778"/>
                    </a:lnTo>
                    <a:lnTo>
                      <a:pt x="4169" y="836"/>
                    </a:lnTo>
                    <a:lnTo>
                      <a:pt x="4203" y="895"/>
                    </a:lnTo>
                    <a:lnTo>
                      <a:pt x="4236" y="945"/>
                    </a:lnTo>
                    <a:lnTo>
                      <a:pt x="4270" y="1003"/>
                    </a:lnTo>
                    <a:lnTo>
                      <a:pt x="4303" y="1054"/>
                    </a:lnTo>
                    <a:lnTo>
                      <a:pt x="4328" y="1104"/>
                    </a:lnTo>
                    <a:lnTo>
                      <a:pt x="4353" y="1162"/>
                    </a:lnTo>
                    <a:lnTo>
                      <a:pt x="4387" y="1204"/>
                    </a:lnTo>
                    <a:lnTo>
                      <a:pt x="4403" y="1254"/>
                    </a:lnTo>
                    <a:lnTo>
                      <a:pt x="4428" y="1296"/>
                    </a:lnTo>
                    <a:lnTo>
                      <a:pt x="4453" y="1346"/>
                    </a:lnTo>
                    <a:lnTo>
                      <a:pt x="4470" y="1379"/>
                    </a:lnTo>
                    <a:lnTo>
                      <a:pt x="4487" y="1421"/>
                    </a:lnTo>
                    <a:lnTo>
                      <a:pt x="4504" y="1455"/>
                    </a:lnTo>
                    <a:lnTo>
                      <a:pt x="4520" y="1496"/>
                    </a:lnTo>
                    <a:lnTo>
                      <a:pt x="4537" y="1530"/>
                    </a:lnTo>
                    <a:lnTo>
                      <a:pt x="4570" y="1605"/>
                    </a:lnTo>
                    <a:lnTo>
                      <a:pt x="4596" y="1680"/>
                    </a:lnTo>
                    <a:lnTo>
                      <a:pt x="4629" y="1764"/>
                    </a:lnTo>
                    <a:lnTo>
                      <a:pt x="4654" y="1839"/>
                    </a:lnTo>
                    <a:lnTo>
                      <a:pt x="4687" y="1914"/>
                    </a:lnTo>
                    <a:lnTo>
                      <a:pt x="4712" y="1989"/>
                    </a:lnTo>
                    <a:lnTo>
                      <a:pt x="4738" y="2064"/>
                    </a:lnTo>
                    <a:lnTo>
                      <a:pt x="4763" y="2140"/>
                    </a:lnTo>
                    <a:lnTo>
                      <a:pt x="4788" y="2215"/>
                    </a:lnTo>
                    <a:lnTo>
                      <a:pt x="4804" y="2298"/>
                    </a:lnTo>
                    <a:lnTo>
                      <a:pt x="4829" y="2374"/>
                    </a:lnTo>
                    <a:lnTo>
                      <a:pt x="4838" y="2399"/>
                    </a:lnTo>
                    <a:lnTo>
                      <a:pt x="4846" y="2449"/>
                    </a:lnTo>
                    <a:lnTo>
                      <a:pt x="4871" y="2524"/>
                    </a:lnTo>
                    <a:lnTo>
                      <a:pt x="4888" y="2599"/>
                    </a:lnTo>
                    <a:lnTo>
                      <a:pt x="4905" y="2683"/>
                    </a:lnTo>
                    <a:lnTo>
                      <a:pt x="4930" y="2758"/>
                    </a:lnTo>
                    <a:lnTo>
                      <a:pt x="4946" y="2833"/>
                    </a:lnTo>
                    <a:lnTo>
                      <a:pt x="4963" y="2908"/>
                    </a:lnTo>
                    <a:lnTo>
                      <a:pt x="4980" y="2992"/>
                    </a:lnTo>
                    <a:lnTo>
                      <a:pt x="4997" y="3067"/>
                    </a:lnTo>
                    <a:lnTo>
                      <a:pt x="5005" y="3142"/>
                    </a:lnTo>
                    <a:lnTo>
                      <a:pt x="5022" y="3217"/>
                    </a:lnTo>
                    <a:lnTo>
                      <a:pt x="5038" y="3301"/>
                    </a:lnTo>
                    <a:lnTo>
                      <a:pt x="5055" y="3376"/>
                    </a:lnTo>
                    <a:lnTo>
                      <a:pt x="5080" y="3526"/>
                    </a:lnTo>
                    <a:lnTo>
                      <a:pt x="5105" y="3685"/>
                    </a:lnTo>
                    <a:lnTo>
                      <a:pt x="5139" y="3835"/>
                    </a:lnTo>
                    <a:lnTo>
                      <a:pt x="5189" y="4136"/>
                    </a:lnTo>
                    <a:lnTo>
                      <a:pt x="5189" y="4136"/>
                    </a:lnTo>
                    <a:lnTo>
                      <a:pt x="5214" y="4295"/>
                    </a:lnTo>
                    <a:lnTo>
                      <a:pt x="5239" y="4445"/>
                    </a:lnTo>
                    <a:lnTo>
                      <a:pt x="5264" y="4596"/>
                    </a:lnTo>
                    <a:lnTo>
                      <a:pt x="5281" y="4671"/>
                    </a:lnTo>
                    <a:lnTo>
                      <a:pt x="5289" y="4746"/>
                    </a:lnTo>
                    <a:lnTo>
                      <a:pt x="5306" y="4821"/>
                    </a:lnTo>
                    <a:lnTo>
                      <a:pt x="5322" y="4896"/>
                    </a:lnTo>
                    <a:lnTo>
                      <a:pt x="5339" y="4972"/>
                    </a:lnTo>
                    <a:lnTo>
                      <a:pt x="5356" y="5047"/>
                    </a:lnTo>
                    <a:lnTo>
                      <a:pt x="5372" y="5122"/>
                    </a:lnTo>
                    <a:lnTo>
                      <a:pt x="5389" y="5197"/>
                    </a:lnTo>
                    <a:lnTo>
                      <a:pt x="5406" y="5272"/>
                    </a:lnTo>
                    <a:lnTo>
                      <a:pt x="5423" y="5348"/>
                    </a:lnTo>
                    <a:lnTo>
                      <a:pt x="5439" y="5423"/>
                    </a:lnTo>
                    <a:lnTo>
                      <a:pt x="5456" y="5498"/>
                    </a:lnTo>
                    <a:lnTo>
                      <a:pt x="5481" y="5565"/>
                    </a:lnTo>
                    <a:lnTo>
                      <a:pt x="5498" y="5640"/>
                    </a:lnTo>
                    <a:lnTo>
                      <a:pt x="5506" y="5673"/>
                    </a:lnTo>
                    <a:lnTo>
                      <a:pt x="5514" y="5715"/>
                    </a:lnTo>
                    <a:lnTo>
                      <a:pt x="5531" y="5790"/>
                    </a:lnTo>
                    <a:lnTo>
                      <a:pt x="5548" y="5866"/>
                    </a:lnTo>
                    <a:lnTo>
                      <a:pt x="5565" y="5941"/>
                    </a:lnTo>
                    <a:lnTo>
                      <a:pt x="5581" y="6016"/>
                    </a:lnTo>
                    <a:lnTo>
                      <a:pt x="5598" y="6091"/>
                    </a:lnTo>
                    <a:lnTo>
                      <a:pt x="5623" y="6166"/>
                    </a:lnTo>
                    <a:lnTo>
                      <a:pt x="5640" y="6233"/>
                    </a:lnTo>
                    <a:lnTo>
                      <a:pt x="5606" y="6325"/>
                    </a:lnTo>
                    <a:lnTo>
                      <a:pt x="5523" y="6283"/>
                    </a:lnTo>
                    <a:lnTo>
                      <a:pt x="5481" y="6216"/>
                    </a:lnTo>
                    <a:lnTo>
                      <a:pt x="5448" y="6141"/>
                    </a:lnTo>
                    <a:lnTo>
                      <a:pt x="5414" y="6074"/>
                    </a:lnTo>
                    <a:lnTo>
                      <a:pt x="5381" y="5999"/>
                    </a:lnTo>
                    <a:lnTo>
                      <a:pt x="5347" y="5932"/>
                    </a:lnTo>
                    <a:lnTo>
                      <a:pt x="5314" y="5857"/>
                    </a:lnTo>
                    <a:lnTo>
                      <a:pt x="5281" y="5782"/>
                    </a:lnTo>
                    <a:lnTo>
                      <a:pt x="5264" y="5740"/>
                    </a:lnTo>
                    <a:lnTo>
                      <a:pt x="5255" y="5715"/>
                    </a:lnTo>
                    <a:lnTo>
                      <a:pt x="5230" y="5640"/>
                    </a:lnTo>
                    <a:lnTo>
                      <a:pt x="5214" y="5565"/>
                    </a:lnTo>
                    <a:lnTo>
                      <a:pt x="5189" y="5490"/>
                    </a:lnTo>
                    <a:lnTo>
                      <a:pt x="5164" y="5406"/>
                    </a:lnTo>
                    <a:lnTo>
                      <a:pt x="5147" y="5331"/>
                    </a:lnTo>
                    <a:lnTo>
                      <a:pt x="5130" y="5256"/>
                    </a:lnTo>
                    <a:lnTo>
                      <a:pt x="5105" y="5180"/>
                    </a:lnTo>
                    <a:lnTo>
                      <a:pt x="5088" y="5105"/>
                    </a:lnTo>
                    <a:lnTo>
                      <a:pt x="5072" y="5030"/>
                    </a:lnTo>
                    <a:lnTo>
                      <a:pt x="5055" y="4955"/>
                    </a:lnTo>
                    <a:lnTo>
                      <a:pt x="5038" y="4880"/>
                    </a:lnTo>
                    <a:lnTo>
                      <a:pt x="5022" y="4796"/>
                    </a:lnTo>
                    <a:lnTo>
                      <a:pt x="5005" y="4721"/>
                    </a:lnTo>
                    <a:lnTo>
                      <a:pt x="4988" y="4646"/>
                    </a:lnTo>
                    <a:lnTo>
                      <a:pt x="4955" y="4495"/>
                    </a:lnTo>
                    <a:lnTo>
                      <a:pt x="4930" y="4345"/>
                    </a:lnTo>
                    <a:lnTo>
                      <a:pt x="4896" y="4186"/>
                    </a:lnTo>
                    <a:lnTo>
                      <a:pt x="4896" y="4186"/>
                    </a:lnTo>
                    <a:lnTo>
                      <a:pt x="4838" y="3886"/>
                    </a:lnTo>
                    <a:lnTo>
                      <a:pt x="4813" y="3735"/>
                    </a:lnTo>
                    <a:lnTo>
                      <a:pt x="4779" y="3577"/>
                    </a:lnTo>
                    <a:lnTo>
                      <a:pt x="4754" y="3426"/>
                    </a:lnTo>
                    <a:lnTo>
                      <a:pt x="4738" y="3351"/>
                    </a:lnTo>
                    <a:lnTo>
                      <a:pt x="4721" y="3276"/>
                    </a:lnTo>
                    <a:lnTo>
                      <a:pt x="4704" y="3201"/>
                    </a:lnTo>
                    <a:lnTo>
                      <a:pt x="4687" y="3125"/>
                    </a:lnTo>
                    <a:lnTo>
                      <a:pt x="4671" y="3050"/>
                    </a:lnTo>
                    <a:lnTo>
                      <a:pt x="4654" y="2975"/>
                    </a:lnTo>
                    <a:lnTo>
                      <a:pt x="4637" y="2900"/>
                    </a:lnTo>
                    <a:lnTo>
                      <a:pt x="4621" y="2825"/>
                    </a:lnTo>
                    <a:lnTo>
                      <a:pt x="4596" y="2749"/>
                    </a:lnTo>
                    <a:lnTo>
                      <a:pt x="4579" y="2674"/>
                    </a:lnTo>
                    <a:lnTo>
                      <a:pt x="4562" y="2599"/>
                    </a:lnTo>
                    <a:lnTo>
                      <a:pt x="4537" y="2532"/>
                    </a:lnTo>
                    <a:lnTo>
                      <a:pt x="4529" y="2482"/>
                    </a:lnTo>
                    <a:lnTo>
                      <a:pt x="4520" y="2457"/>
                    </a:lnTo>
                    <a:lnTo>
                      <a:pt x="4495" y="2382"/>
                    </a:lnTo>
                    <a:lnTo>
                      <a:pt x="4470" y="2307"/>
                    </a:lnTo>
                    <a:lnTo>
                      <a:pt x="4453" y="2240"/>
                    </a:lnTo>
                    <a:lnTo>
                      <a:pt x="4428" y="2165"/>
                    </a:lnTo>
                    <a:lnTo>
                      <a:pt x="4403" y="2090"/>
                    </a:lnTo>
                    <a:lnTo>
                      <a:pt x="4378" y="2014"/>
                    </a:lnTo>
                    <a:lnTo>
                      <a:pt x="4353" y="1947"/>
                    </a:lnTo>
                    <a:lnTo>
                      <a:pt x="4320" y="1872"/>
                    </a:lnTo>
                    <a:lnTo>
                      <a:pt x="4295" y="1797"/>
                    </a:lnTo>
                    <a:lnTo>
                      <a:pt x="4270" y="1730"/>
                    </a:lnTo>
                    <a:lnTo>
                      <a:pt x="4236" y="1655"/>
                    </a:lnTo>
                    <a:lnTo>
                      <a:pt x="4220" y="1622"/>
                    </a:lnTo>
                    <a:lnTo>
                      <a:pt x="4203" y="1588"/>
                    </a:lnTo>
                    <a:lnTo>
                      <a:pt x="4186" y="1555"/>
                    </a:lnTo>
                    <a:lnTo>
                      <a:pt x="4169" y="1513"/>
                    </a:lnTo>
                    <a:lnTo>
                      <a:pt x="4153" y="1480"/>
                    </a:lnTo>
                    <a:lnTo>
                      <a:pt x="4136" y="1438"/>
                    </a:lnTo>
                    <a:lnTo>
                      <a:pt x="4111" y="1396"/>
                    </a:lnTo>
                    <a:lnTo>
                      <a:pt x="4086" y="1354"/>
                    </a:lnTo>
                    <a:lnTo>
                      <a:pt x="4069" y="1304"/>
                    </a:lnTo>
                    <a:lnTo>
                      <a:pt x="4036" y="1262"/>
                    </a:lnTo>
                    <a:lnTo>
                      <a:pt x="4011" y="1212"/>
                    </a:lnTo>
                    <a:lnTo>
                      <a:pt x="3986" y="1162"/>
                    </a:lnTo>
                    <a:lnTo>
                      <a:pt x="3952" y="1112"/>
                    </a:lnTo>
                    <a:lnTo>
                      <a:pt x="3927" y="1062"/>
                    </a:lnTo>
                    <a:lnTo>
                      <a:pt x="3894" y="1003"/>
                    </a:lnTo>
                    <a:lnTo>
                      <a:pt x="3860" y="953"/>
                    </a:lnTo>
                    <a:lnTo>
                      <a:pt x="3844" y="928"/>
                    </a:lnTo>
                    <a:lnTo>
                      <a:pt x="3827" y="903"/>
                    </a:lnTo>
                    <a:lnTo>
                      <a:pt x="3810" y="878"/>
                    </a:lnTo>
                    <a:lnTo>
                      <a:pt x="3794" y="853"/>
                    </a:lnTo>
                    <a:lnTo>
                      <a:pt x="3768" y="828"/>
                    </a:lnTo>
                    <a:lnTo>
                      <a:pt x="3752" y="803"/>
                    </a:lnTo>
                    <a:lnTo>
                      <a:pt x="3735" y="778"/>
                    </a:lnTo>
                    <a:lnTo>
                      <a:pt x="3718" y="761"/>
                    </a:lnTo>
                    <a:lnTo>
                      <a:pt x="3702" y="736"/>
                    </a:lnTo>
                    <a:lnTo>
                      <a:pt x="3677" y="711"/>
                    </a:lnTo>
                    <a:lnTo>
                      <a:pt x="3660" y="686"/>
                    </a:lnTo>
                    <a:lnTo>
                      <a:pt x="3643" y="661"/>
                    </a:lnTo>
                    <a:lnTo>
                      <a:pt x="3618" y="644"/>
                    </a:lnTo>
                    <a:lnTo>
                      <a:pt x="3601" y="619"/>
                    </a:lnTo>
                    <a:lnTo>
                      <a:pt x="3585" y="602"/>
                    </a:lnTo>
                    <a:lnTo>
                      <a:pt x="3560" y="577"/>
                    </a:lnTo>
                    <a:lnTo>
                      <a:pt x="3543" y="561"/>
                    </a:lnTo>
                    <a:lnTo>
                      <a:pt x="3518" y="536"/>
                    </a:lnTo>
                    <a:lnTo>
                      <a:pt x="3501" y="519"/>
                    </a:lnTo>
                    <a:lnTo>
                      <a:pt x="3484" y="502"/>
                    </a:lnTo>
                    <a:lnTo>
                      <a:pt x="3459" y="486"/>
                    </a:lnTo>
                    <a:lnTo>
                      <a:pt x="3443" y="469"/>
                    </a:lnTo>
                    <a:lnTo>
                      <a:pt x="3426" y="452"/>
                    </a:lnTo>
                    <a:lnTo>
                      <a:pt x="3401" y="435"/>
                    </a:lnTo>
                    <a:lnTo>
                      <a:pt x="3384" y="427"/>
                    </a:lnTo>
                    <a:lnTo>
                      <a:pt x="3359" y="410"/>
                    </a:lnTo>
                    <a:lnTo>
                      <a:pt x="3342" y="394"/>
                    </a:lnTo>
                    <a:lnTo>
                      <a:pt x="3326" y="385"/>
                    </a:lnTo>
                    <a:lnTo>
                      <a:pt x="3301" y="369"/>
                    </a:lnTo>
                    <a:lnTo>
                      <a:pt x="3284" y="360"/>
                    </a:lnTo>
                    <a:lnTo>
                      <a:pt x="3267" y="352"/>
                    </a:lnTo>
                    <a:lnTo>
                      <a:pt x="3242" y="344"/>
                    </a:lnTo>
                    <a:lnTo>
                      <a:pt x="3225" y="335"/>
                    </a:lnTo>
                    <a:lnTo>
                      <a:pt x="3209" y="327"/>
                    </a:lnTo>
                    <a:lnTo>
                      <a:pt x="3184" y="327"/>
                    </a:lnTo>
                    <a:lnTo>
                      <a:pt x="3167" y="327"/>
                    </a:lnTo>
                    <a:lnTo>
                      <a:pt x="3150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35"/>
                    </a:lnTo>
                    <a:lnTo>
                      <a:pt x="3067" y="344"/>
                    </a:lnTo>
                    <a:lnTo>
                      <a:pt x="3058" y="352"/>
                    </a:lnTo>
                    <a:lnTo>
                      <a:pt x="3058" y="360"/>
                    </a:lnTo>
                    <a:lnTo>
                      <a:pt x="3050" y="369"/>
                    </a:lnTo>
                    <a:lnTo>
                      <a:pt x="3050" y="385"/>
                    </a:lnTo>
                    <a:lnTo>
                      <a:pt x="3042" y="394"/>
                    </a:lnTo>
                    <a:lnTo>
                      <a:pt x="3033" y="402"/>
                    </a:lnTo>
                    <a:lnTo>
                      <a:pt x="3033" y="419"/>
                    </a:lnTo>
                    <a:lnTo>
                      <a:pt x="3033" y="435"/>
                    </a:lnTo>
                    <a:lnTo>
                      <a:pt x="3025" y="452"/>
                    </a:lnTo>
                    <a:lnTo>
                      <a:pt x="3025" y="460"/>
                    </a:lnTo>
                    <a:lnTo>
                      <a:pt x="3025" y="477"/>
                    </a:lnTo>
                    <a:lnTo>
                      <a:pt x="3025" y="494"/>
                    </a:lnTo>
                    <a:lnTo>
                      <a:pt x="3025" y="519"/>
                    </a:lnTo>
                    <a:lnTo>
                      <a:pt x="3025" y="536"/>
                    </a:lnTo>
                    <a:lnTo>
                      <a:pt x="3025" y="552"/>
                    </a:lnTo>
                    <a:lnTo>
                      <a:pt x="3025" y="569"/>
                    </a:lnTo>
                    <a:lnTo>
                      <a:pt x="3025" y="586"/>
                    </a:lnTo>
                    <a:lnTo>
                      <a:pt x="3025" y="602"/>
                    </a:lnTo>
                    <a:lnTo>
                      <a:pt x="3025" y="628"/>
                    </a:lnTo>
                    <a:lnTo>
                      <a:pt x="3025" y="661"/>
                    </a:lnTo>
                    <a:lnTo>
                      <a:pt x="3025" y="703"/>
                    </a:lnTo>
                    <a:lnTo>
                      <a:pt x="3025" y="745"/>
                    </a:lnTo>
                    <a:lnTo>
                      <a:pt x="3025" y="778"/>
                    </a:lnTo>
                    <a:lnTo>
                      <a:pt x="3025" y="820"/>
                    </a:lnTo>
                    <a:lnTo>
                      <a:pt x="3025" y="1062"/>
                    </a:lnTo>
                    <a:lnTo>
                      <a:pt x="3025" y="1104"/>
                    </a:lnTo>
                    <a:lnTo>
                      <a:pt x="3025" y="1137"/>
                    </a:lnTo>
                    <a:lnTo>
                      <a:pt x="3025" y="1179"/>
                    </a:lnTo>
                    <a:lnTo>
                      <a:pt x="3025" y="1212"/>
                    </a:lnTo>
                    <a:lnTo>
                      <a:pt x="3025" y="1254"/>
                    </a:lnTo>
                    <a:lnTo>
                      <a:pt x="3025" y="1296"/>
                    </a:lnTo>
                    <a:lnTo>
                      <a:pt x="3025" y="1329"/>
                    </a:lnTo>
                    <a:lnTo>
                      <a:pt x="3033" y="1413"/>
                    </a:lnTo>
                    <a:lnTo>
                      <a:pt x="3050" y="1488"/>
                    </a:lnTo>
                    <a:lnTo>
                      <a:pt x="3058" y="1563"/>
                    </a:lnTo>
                    <a:lnTo>
                      <a:pt x="3075" y="1638"/>
                    </a:lnTo>
                    <a:lnTo>
                      <a:pt x="3092" y="1714"/>
                    </a:lnTo>
                    <a:lnTo>
                      <a:pt x="3100" y="1789"/>
                    </a:lnTo>
                    <a:lnTo>
                      <a:pt x="3117" y="1872"/>
                    </a:lnTo>
                    <a:lnTo>
                      <a:pt x="3142" y="1947"/>
                    </a:lnTo>
                    <a:lnTo>
                      <a:pt x="3159" y="2023"/>
                    </a:lnTo>
                    <a:lnTo>
                      <a:pt x="3175" y="2098"/>
                    </a:lnTo>
                    <a:lnTo>
                      <a:pt x="3192" y="2173"/>
                    </a:lnTo>
                    <a:lnTo>
                      <a:pt x="3217" y="2248"/>
                    </a:lnTo>
                    <a:lnTo>
                      <a:pt x="3242" y="2323"/>
                    </a:lnTo>
                    <a:lnTo>
                      <a:pt x="3259" y="2399"/>
                    </a:lnTo>
                    <a:lnTo>
                      <a:pt x="3284" y="2474"/>
                    </a:lnTo>
                    <a:lnTo>
                      <a:pt x="3309" y="2549"/>
                    </a:lnTo>
                    <a:lnTo>
                      <a:pt x="3334" y="2624"/>
                    </a:lnTo>
                    <a:lnTo>
                      <a:pt x="3359" y="2699"/>
                    </a:lnTo>
                    <a:lnTo>
                      <a:pt x="3384" y="2775"/>
                    </a:lnTo>
                    <a:lnTo>
                      <a:pt x="3409" y="2850"/>
                    </a:lnTo>
                    <a:lnTo>
                      <a:pt x="3434" y="2917"/>
                    </a:lnTo>
                    <a:lnTo>
                      <a:pt x="3459" y="2992"/>
                    </a:lnTo>
                    <a:lnTo>
                      <a:pt x="3493" y="3067"/>
                    </a:lnTo>
                    <a:lnTo>
                      <a:pt x="3518" y="3142"/>
                    </a:lnTo>
                    <a:lnTo>
                      <a:pt x="3551" y="3217"/>
                    </a:lnTo>
                    <a:lnTo>
                      <a:pt x="3576" y="3292"/>
                    </a:lnTo>
                    <a:lnTo>
                      <a:pt x="3610" y="3359"/>
                    </a:lnTo>
                    <a:lnTo>
                      <a:pt x="3635" y="3435"/>
                    </a:lnTo>
                    <a:lnTo>
                      <a:pt x="3668" y="3510"/>
                    </a:lnTo>
                    <a:lnTo>
                      <a:pt x="3685" y="3551"/>
                    </a:lnTo>
                    <a:lnTo>
                      <a:pt x="3702" y="3593"/>
                    </a:lnTo>
                    <a:lnTo>
                      <a:pt x="3718" y="3635"/>
                    </a:lnTo>
                    <a:lnTo>
                      <a:pt x="3743" y="3677"/>
                    </a:lnTo>
                    <a:lnTo>
                      <a:pt x="3760" y="3719"/>
                    </a:lnTo>
                    <a:lnTo>
                      <a:pt x="3777" y="3760"/>
                    </a:lnTo>
                    <a:lnTo>
                      <a:pt x="3802" y="3802"/>
                    </a:lnTo>
                    <a:lnTo>
                      <a:pt x="3819" y="3844"/>
                    </a:lnTo>
                    <a:lnTo>
                      <a:pt x="3860" y="3927"/>
                    </a:lnTo>
                    <a:lnTo>
                      <a:pt x="3910" y="4011"/>
                    </a:lnTo>
                    <a:lnTo>
                      <a:pt x="3994" y="4178"/>
                    </a:lnTo>
                    <a:lnTo>
                      <a:pt x="4011" y="4203"/>
                    </a:lnTo>
                    <a:lnTo>
                      <a:pt x="4019" y="4228"/>
                    </a:lnTo>
                    <a:lnTo>
                      <a:pt x="4061" y="4295"/>
                    </a:lnTo>
                    <a:lnTo>
                      <a:pt x="4103" y="4362"/>
                    </a:lnTo>
                    <a:lnTo>
                      <a:pt x="4119" y="4404"/>
                    </a:lnTo>
                    <a:lnTo>
                      <a:pt x="4136" y="4437"/>
                    </a:lnTo>
                    <a:lnTo>
                      <a:pt x="4153" y="4470"/>
                    </a:lnTo>
                    <a:lnTo>
                      <a:pt x="4169" y="4504"/>
                    </a:lnTo>
                    <a:lnTo>
                      <a:pt x="4186" y="4529"/>
                    </a:lnTo>
                    <a:lnTo>
                      <a:pt x="4195" y="4546"/>
                    </a:lnTo>
                    <a:lnTo>
                      <a:pt x="4203" y="4562"/>
                    </a:lnTo>
                    <a:lnTo>
                      <a:pt x="4203" y="4587"/>
                    </a:lnTo>
                    <a:lnTo>
                      <a:pt x="4211" y="4621"/>
                    </a:lnTo>
                    <a:lnTo>
                      <a:pt x="4211" y="4637"/>
                    </a:lnTo>
                    <a:lnTo>
                      <a:pt x="4211" y="4663"/>
                    </a:lnTo>
                    <a:lnTo>
                      <a:pt x="4211" y="4679"/>
                    </a:lnTo>
                    <a:lnTo>
                      <a:pt x="4211" y="4679"/>
                    </a:lnTo>
                    <a:lnTo>
                      <a:pt x="4203" y="4704"/>
                    </a:lnTo>
                    <a:lnTo>
                      <a:pt x="4195" y="4721"/>
                    </a:lnTo>
                    <a:lnTo>
                      <a:pt x="4178" y="4746"/>
                    </a:lnTo>
                    <a:lnTo>
                      <a:pt x="4178" y="4746"/>
                    </a:lnTo>
                    <a:lnTo>
                      <a:pt x="4161" y="4763"/>
                    </a:lnTo>
                    <a:lnTo>
                      <a:pt x="4144" y="4780"/>
                    </a:lnTo>
                    <a:lnTo>
                      <a:pt x="4128" y="4788"/>
                    </a:lnTo>
                    <a:lnTo>
                      <a:pt x="4103" y="4796"/>
                    </a:lnTo>
                    <a:lnTo>
                      <a:pt x="4103" y="4796"/>
                    </a:lnTo>
                    <a:lnTo>
                      <a:pt x="4078" y="4805"/>
                    </a:lnTo>
                    <a:lnTo>
                      <a:pt x="4053" y="4805"/>
                    </a:lnTo>
                    <a:lnTo>
                      <a:pt x="4027" y="4805"/>
                    </a:lnTo>
                    <a:lnTo>
                      <a:pt x="4002" y="4805"/>
                    </a:lnTo>
                    <a:lnTo>
                      <a:pt x="3977" y="4796"/>
                    </a:lnTo>
                    <a:lnTo>
                      <a:pt x="3961" y="4796"/>
                    </a:lnTo>
                    <a:lnTo>
                      <a:pt x="3927" y="4771"/>
                    </a:lnTo>
                    <a:lnTo>
                      <a:pt x="3910" y="4754"/>
                    </a:lnTo>
                    <a:lnTo>
                      <a:pt x="3894" y="4746"/>
                    </a:lnTo>
                    <a:lnTo>
                      <a:pt x="3869" y="4721"/>
                    </a:lnTo>
                    <a:lnTo>
                      <a:pt x="3852" y="4696"/>
                    </a:lnTo>
                    <a:lnTo>
                      <a:pt x="3810" y="4646"/>
                    </a:lnTo>
                    <a:lnTo>
                      <a:pt x="3768" y="4604"/>
                    </a:lnTo>
                    <a:lnTo>
                      <a:pt x="3727" y="4554"/>
                    </a:lnTo>
                    <a:lnTo>
                      <a:pt x="3685" y="4504"/>
                    </a:lnTo>
                    <a:lnTo>
                      <a:pt x="3643" y="4462"/>
                    </a:lnTo>
                    <a:lnTo>
                      <a:pt x="3643" y="4462"/>
                    </a:lnTo>
                    <a:lnTo>
                      <a:pt x="3610" y="4412"/>
                    </a:lnTo>
                    <a:lnTo>
                      <a:pt x="3568" y="4362"/>
                    </a:lnTo>
                    <a:lnTo>
                      <a:pt x="3535" y="4312"/>
                    </a:lnTo>
                    <a:lnTo>
                      <a:pt x="3493" y="4253"/>
                    </a:lnTo>
                    <a:lnTo>
                      <a:pt x="3459" y="4203"/>
                    </a:lnTo>
                    <a:lnTo>
                      <a:pt x="3426" y="4153"/>
                    </a:lnTo>
                    <a:lnTo>
                      <a:pt x="3393" y="4103"/>
                    </a:lnTo>
                    <a:lnTo>
                      <a:pt x="3351" y="4044"/>
                    </a:lnTo>
                    <a:lnTo>
                      <a:pt x="3317" y="3994"/>
                    </a:lnTo>
                    <a:lnTo>
                      <a:pt x="3284" y="3936"/>
                    </a:lnTo>
                    <a:lnTo>
                      <a:pt x="3251" y="3886"/>
                    </a:lnTo>
                    <a:lnTo>
                      <a:pt x="3217" y="3827"/>
                    </a:lnTo>
                    <a:lnTo>
                      <a:pt x="3184" y="3777"/>
                    </a:lnTo>
                    <a:lnTo>
                      <a:pt x="3150" y="3719"/>
                    </a:lnTo>
                    <a:lnTo>
                      <a:pt x="3092" y="3610"/>
                    </a:lnTo>
                    <a:lnTo>
                      <a:pt x="3025" y="3501"/>
                    </a:lnTo>
                    <a:lnTo>
                      <a:pt x="2958" y="3384"/>
                    </a:lnTo>
                    <a:lnTo>
                      <a:pt x="2900" y="3276"/>
                    </a:lnTo>
                    <a:lnTo>
                      <a:pt x="2833" y="3167"/>
                    </a:lnTo>
                    <a:lnTo>
                      <a:pt x="2774" y="3059"/>
                    </a:lnTo>
                    <a:lnTo>
                      <a:pt x="2707" y="2950"/>
                    </a:lnTo>
                    <a:lnTo>
                      <a:pt x="2674" y="2900"/>
                    </a:lnTo>
                    <a:lnTo>
                      <a:pt x="2649" y="2841"/>
                    </a:lnTo>
                    <a:lnTo>
                      <a:pt x="2616" y="2791"/>
                    </a:lnTo>
                    <a:lnTo>
                      <a:pt x="2582" y="2741"/>
                    </a:lnTo>
                    <a:lnTo>
                      <a:pt x="2549" y="2683"/>
                    </a:lnTo>
                    <a:lnTo>
                      <a:pt x="2515" y="2633"/>
                    </a:lnTo>
                    <a:lnTo>
                      <a:pt x="2482" y="2582"/>
                    </a:lnTo>
                    <a:lnTo>
                      <a:pt x="2449" y="2532"/>
                    </a:lnTo>
                    <a:lnTo>
                      <a:pt x="2415" y="2482"/>
                    </a:lnTo>
                    <a:lnTo>
                      <a:pt x="2382" y="2432"/>
                    </a:lnTo>
                    <a:lnTo>
                      <a:pt x="2348" y="2382"/>
                    </a:lnTo>
                    <a:lnTo>
                      <a:pt x="2315" y="2332"/>
                    </a:lnTo>
                    <a:lnTo>
                      <a:pt x="2273" y="2290"/>
                    </a:lnTo>
                    <a:lnTo>
                      <a:pt x="2240" y="2240"/>
                    </a:lnTo>
                    <a:lnTo>
                      <a:pt x="2206" y="2198"/>
                    </a:lnTo>
                    <a:lnTo>
                      <a:pt x="2173" y="2148"/>
                    </a:lnTo>
                    <a:lnTo>
                      <a:pt x="2131" y="2106"/>
                    </a:lnTo>
                    <a:lnTo>
                      <a:pt x="2022" y="2090"/>
                    </a:lnTo>
                    <a:lnTo>
                      <a:pt x="1989" y="2039"/>
                    </a:lnTo>
                    <a:lnTo>
                      <a:pt x="1964" y="2023"/>
                    </a:lnTo>
                    <a:lnTo>
                      <a:pt x="1947" y="1998"/>
                    </a:lnTo>
                    <a:lnTo>
                      <a:pt x="1931" y="1981"/>
                    </a:lnTo>
                    <a:lnTo>
                      <a:pt x="1906" y="1956"/>
                    </a:lnTo>
                    <a:lnTo>
                      <a:pt x="1889" y="1939"/>
                    </a:lnTo>
                    <a:lnTo>
                      <a:pt x="1864" y="1922"/>
                    </a:lnTo>
                    <a:lnTo>
                      <a:pt x="1847" y="1897"/>
                    </a:lnTo>
                    <a:lnTo>
                      <a:pt x="1830" y="1881"/>
                    </a:lnTo>
                    <a:lnTo>
                      <a:pt x="1805" y="1864"/>
                    </a:lnTo>
                    <a:lnTo>
                      <a:pt x="1789" y="1847"/>
                    </a:lnTo>
                    <a:lnTo>
                      <a:pt x="1763" y="1831"/>
                    </a:lnTo>
                    <a:lnTo>
                      <a:pt x="1747" y="1805"/>
                    </a:lnTo>
                    <a:lnTo>
                      <a:pt x="1722" y="1789"/>
                    </a:lnTo>
                    <a:lnTo>
                      <a:pt x="1713" y="1772"/>
                    </a:lnTo>
                    <a:lnTo>
                      <a:pt x="1688" y="1755"/>
                    </a:lnTo>
                    <a:lnTo>
                      <a:pt x="1672" y="1739"/>
                    </a:lnTo>
                    <a:lnTo>
                      <a:pt x="1647" y="1722"/>
                    </a:lnTo>
                    <a:lnTo>
                      <a:pt x="1621" y="1705"/>
                    </a:lnTo>
                    <a:lnTo>
                      <a:pt x="1605" y="1689"/>
                    </a:lnTo>
                    <a:lnTo>
                      <a:pt x="1580" y="1672"/>
                    </a:lnTo>
                    <a:lnTo>
                      <a:pt x="1555" y="1655"/>
                    </a:lnTo>
                    <a:lnTo>
                      <a:pt x="1538" y="1647"/>
                    </a:lnTo>
                    <a:lnTo>
                      <a:pt x="1521" y="1630"/>
                    </a:lnTo>
                    <a:lnTo>
                      <a:pt x="1505" y="1622"/>
                    </a:lnTo>
                    <a:lnTo>
                      <a:pt x="1488" y="1613"/>
                    </a:lnTo>
                    <a:lnTo>
                      <a:pt x="1471" y="1605"/>
                    </a:lnTo>
                    <a:lnTo>
                      <a:pt x="1454" y="1597"/>
                    </a:lnTo>
                    <a:lnTo>
                      <a:pt x="1438" y="1588"/>
                    </a:lnTo>
                    <a:lnTo>
                      <a:pt x="1421" y="1580"/>
                    </a:lnTo>
                    <a:lnTo>
                      <a:pt x="1404" y="1572"/>
                    </a:lnTo>
                    <a:lnTo>
                      <a:pt x="1388" y="1572"/>
                    </a:lnTo>
                    <a:lnTo>
                      <a:pt x="1379" y="1563"/>
                    </a:lnTo>
                    <a:lnTo>
                      <a:pt x="1362" y="1555"/>
                    </a:lnTo>
                    <a:lnTo>
                      <a:pt x="1346" y="1555"/>
                    </a:lnTo>
                    <a:lnTo>
                      <a:pt x="1329" y="1555"/>
                    </a:lnTo>
                    <a:lnTo>
                      <a:pt x="1321" y="1555"/>
                    </a:lnTo>
                    <a:lnTo>
                      <a:pt x="1304" y="1555"/>
                    </a:lnTo>
                    <a:lnTo>
                      <a:pt x="1287" y="1555"/>
                    </a:lnTo>
                    <a:lnTo>
                      <a:pt x="1279" y="1555"/>
                    </a:lnTo>
                    <a:lnTo>
                      <a:pt x="1262" y="1555"/>
                    </a:lnTo>
                    <a:lnTo>
                      <a:pt x="1246" y="1555"/>
                    </a:lnTo>
                    <a:lnTo>
                      <a:pt x="1237" y="1555"/>
                    </a:lnTo>
                    <a:lnTo>
                      <a:pt x="1220" y="1555"/>
                    </a:lnTo>
                    <a:lnTo>
                      <a:pt x="1095" y="1555"/>
                    </a:lnTo>
                    <a:lnTo>
                      <a:pt x="1087" y="1555"/>
                    </a:lnTo>
                    <a:lnTo>
                      <a:pt x="1070" y="1555"/>
                    </a:lnTo>
                    <a:lnTo>
                      <a:pt x="1062" y="1555"/>
                    </a:lnTo>
                    <a:lnTo>
                      <a:pt x="1045" y="1555"/>
                    </a:lnTo>
                    <a:lnTo>
                      <a:pt x="1037" y="1555"/>
                    </a:lnTo>
                    <a:lnTo>
                      <a:pt x="1028" y="1555"/>
                    </a:lnTo>
                    <a:lnTo>
                      <a:pt x="1012" y="1555"/>
                    </a:lnTo>
                    <a:lnTo>
                      <a:pt x="1003" y="1555"/>
                    </a:lnTo>
                    <a:lnTo>
                      <a:pt x="987" y="1555"/>
                    </a:lnTo>
                    <a:lnTo>
                      <a:pt x="978" y="1555"/>
                    </a:lnTo>
                    <a:lnTo>
                      <a:pt x="970" y="1555"/>
                    </a:lnTo>
                    <a:lnTo>
                      <a:pt x="953" y="1555"/>
                    </a:lnTo>
                    <a:lnTo>
                      <a:pt x="945" y="1563"/>
                    </a:lnTo>
                    <a:lnTo>
                      <a:pt x="936" y="1572"/>
                    </a:lnTo>
                    <a:lnTo>
                      <a:pt x="920" y="1572"/>
                    </a:lnTo>
                    <a:lnTo>
                      <a:pt x="911" y="1580"/>
                    </a:lnTo>
                    <a:lnTo>
                      <a:pt x="895" y="1588"/>
                    </a:lnTo>
                    <a:lnTo>
                      <a:pt x="886" y="1588"/>
                    </a:lnTo>
                    <a:lnTo>
                      <a:pt x="878" y="1597"/>
                    </a:lnTo>
                    <a:lnTo>
                      <a:pt x="861" y="1605"/>
                    </a:lnTo>
                    <a:lnTo>
                      <a:pt x="853" y="1613"/>
                    </a:lnTo>
                    <a:lnTo>
                      <a:pt x="836" y="1622"/>
                    </a:lnTo>
                    <a:lnTo>
                      <a:pt x="828" y="1630"/>
                    </a:lnTo>
                    <a:lnTo>
                      <a:pt x="819" y="1638"/>
                    </a:lnTo>
                    <a:lnTo>
                      <a:pt x="803" y="1647"/>
                    </a:lnTo>
                    <a:lnTo>
                      <a:pt x="794" y="1655"/>
                    </a:lnTo>
                    <a:lnTo>
                      <a:pt x="786" y="1663"/>
                    </a:lnTo>
                    <a:lnTo>
                      <a:pt x="778" y="1672"/>
                    </a:lnTo>
                    <a:lnTo>
                      <a:pt x="761" y="1689"/>
                    </a:lnTo>
                    <a:lnTo>
                      <a:pt x="744" y="1705"/>
                    </a:lnTo>
                    <a:lnTo>
                      <a:pt x="719" y="1730"/>
                    </a:lnTo>
                    <a:lnTo>
                      <a:pt x="703" y="1747"/>
                    </a:lnTo>
                    <a:lnTo>
                      <a:pt x="677" y="1772"/>
                    </a:lnTo>
                    <a:lnTo>
                      <a:pt x="661" y="1797"/>
                    </a:lnTo>
                    <a:lnTo>
                      <a:pt x="644" y="1822"/>
                    </a:lnTo>
                    <a:lnTo>
                      <a:pt x="619" y="1847"/>
                    </a:lnTo>
                    <a:lnTo>
                      <a:pt x="602" y="1872"/>
                    </a:lnTo>
                    <a:lnTo>
                      <a:pt x="586" y="1897"/>
                    </a:lnTo>
                    <a:lnTo>
                      <a:pt x="569" y="1922"/>
                    </a:lnTo>
                    <a:lnTo>
                      <a:pt x="552" y="1956"/>
                    </a:lnTo>
                    <a:lnTo>
                      <a:pt x="535" y="1981"/>
                    </a:lnTo>
                    <a:lnTo>
                      <a:pt x="519" y="2014"/>
                    </a:lnTo>
                    <a:lnTo>
                      <a:pt x="502" y="2039"/>
                    </a:lnTo>
                    <a:lnTo>
                      <a:pt x="485" y="2073"/>
                    </a:lnTo>
                    <a:lnTo>
                      <a:pt x="477" y="2106"/>
                    </a:lnTo>
                    <a:lnTo>
                      <a:pt x="460" y="2140"/>
                    </a:lnTo>
                    <a:lnTo>
                      <a:pt x="452" y="2165"/>
                    </a:lnTo>
                    <a:lnTo>
                      <a:pt x="435" y="2198"/>
                    </a:lnTo>
                    <a:lnTo>
                      <a:pt x="427" y="2232"/>
                    </a:lnTo>
                    <a:lnTo>
                      <a:pt x="418" y="2265"/>
                    </a:lnTo>
                    <a:lnTo>
                      <a:pt x="410" y="2298"/>
                    </a:lnTo>
                    <a:lnTo>
                      <a:pt x="402" y="2323"/>
                    </a:lnTo>
                    <a:lnTo>
                      <a:pt x="393" y="2357"/>
                    </a:lnTo>
                    <a:lnTo>
                      <a:pt x="385" y="2390"/>
                    </a:lnTo>
                    <a:lnTo>
                      <a:pt x="377" y="2424"/>
                    </a:lnTo>
                    <a:lnTo>
                      <a:pt x="368" y="2457"/>
                    </a:lnTo>
                    <a:lnTo>
                      <a:pt x="368" y="2490"/>
                    </a:lnTo>
                    <a:lnTo>
                      <a:pt x="368" y="2524"/>
                    </a:lnTo>
                    <a:lnTo>
                      <a:pt x="368" y="2549"/>
                    </a:lnTo>
                    <a:lnTo>
                      <a:pt x="368" y="2582"/>
                    </a:lnTo>
                    <a:lnTo>
                      <a:pt x="368" y="2616"/>
                    </a:lnTo>
                    <a:lnTo>
                      <a:pt x="368" y="2758"/>
                    </a:lnTo>
                    <a:lnTo>
                      <a:pt x="368" y="2808"/>
                    </a:lnTo>
                    <a:lnTo>
                      <a:pt x="368" y="2850"/>
                    </a:lnTo>
                    <a:lnTo>
                      <a:pt x="368" y="2891"/>
                    </a:lnTo>
                    <a:lnTo>
                      <a:pt x="368" y="2933"/>
                    </a:lnTo>
                    <a:lnTo>
                      <a:pt x="368" y="2975"/>
                    </a:lnTo>
                    <a:lnTo>
                      <a:pt x="377" y="3017"/>
                    </a:lnTo>
                    <a:lnTo>
                      <a:pt x="385" y="3059"/>
                    </a:lnTo>
                    <a:lnTo>
                      <a:pt x="393" y="3100"/>
                    </a:lnTo>
                    <a:lnTo>
                      <a:pt x="402" y="3150"/>
                    </a:lnTo>
                    <a:lnTo>
                      <a:pt x="410" y="3192"/>
                    </a:lnTo>
                    <a:lnTo>
                      <a:pt x="427" y="3234"/>
                    </a:lnTo>
                    <a:lnTo>
                      <a:pt x="435" y="3276"/>
                    </a:lnTo>
                    <a:lnTo>
                      <a:pt x="452" y="3318"/>
                    </a:lnTo>
                    <a:lnTo>
                      <a:pt x="460" y="3359"/>
                    </a:lnTo>
                    <a:lnTo>
                      <a:pt x="477" y="3401"/>
                    </a:lnTo>
                    <a:lnTo>
                      <a:pt x="494" y="3443"/>
                    </a:lnTo>
                    <a:lnTo>
                      <a:pt x="502" y="3493"/>
                    </a:lnTo>
                    <a:lnTo>
                      <a:pt x="519" y="3535"/>
                    </a:lnTo>
                    <a:lnTo>
                      <a:pt x="535" y="3577"/>
                    </a:lnTo>
                    <a:lnTo>
                      <a:pt x="552" y="3618"/>
                    </a:lnTo>
                    <a:lnTo>
                      <a:pt x="577" y="3660"/>
                    </a:lnTo>
                    <a:lnTo>
                      <a:pt x="594" y="3702"/>
                    </a:lnTo>
                    <a:lnTo>
                      <a:pt x="611" y="3744"/>
                    </a:lnTo>
                    <a:lnTo>
                      <a:pt x="627" y="3785"/>
                    </a:lnTo>
                    <a:lnTo>
                      <a:pt x="652" y="3835"/>
                    </a:lnTo>
                    <a:lnTo>
                      <a:pt x="669" y="3877"/>
                    </a:lnTo>
                    <a:lnTo>
                      <a:pt x="694" y="3919"/>
                    </a:lnTo>
                    <a:lnTo>
                      <a:pt x="711" y="3961"/>
                    </a:lnTo>
                    <a:lnTo>
                      <a:pt x="736" y="4003"/>
                    </a:lnTo>
                    <a:lnTo>
                      <a:pt x="753" y="4044"/>
                    </a:lnTo>
                    <a:lnTo>
                      <a:pt x="778" y="4086"/>
                    </a:lnTo>
                    <a:lnTo>
                      <a:pt x="803" y="4128"/>
                    </a:lnTo>
                    <a:lnTo>
                      <a:pt x="828" y="4170"/>
                    </a:lnTo>
                    <a:lnTo>
                      <a:pt x="845" y="4220"/>
                    </a:lnTo>
                    <a:lnTo>
                      <a:pt x="895" y="4303"/>
                    </a:lnTo>
                    <a:lnTo>
                      <a:pt x="945" y="4387"/>
                    </a:lnTo>
                    <a:lnTo>
                      <a:pt x="970" y="4429"/>
                    </a:lnTo>
                    <a:lnTo>
                      <a:pt x="995" y="4470"/>
                    </a:lnTo>
                    <a:lnTo>
                      <a:pt x="1037" y="4554"/>
                    </a:lnTo>
                    <a:lnTo>
                      <a:pt x="1129" y="4729"/>
                    </a:lnTo>
                    <a:lnTo>
                      <a:pt x="1220" y="4896"/>
                    </a:lnTo>
                    <a:lnTo>
                      <a:pt x="1271" y="4980"/>
                    </a:lnTo>
                    <a:lnTo>
                      <a:pt x="1312" y="5064"/>
                    </a:lnTo>
                    <a:lnTo>
                      <a:pt x="1362" y="5155"/>
                    </a:lnTo>
                    <a:lnTo>
                      <a:pt x="1404" y="5239"/>
                    </a:lnTo>
                    <a:lnTo>
                      <a:pt x="1446" y="5323"/>
                    </a:lnTo>
                    <a:lnTo>
                      <a:pt x="1471" y="5364"/>
                    </a:lnTo>
                    <a:lnTo>
                      <a:pt x="1488" y="5406"/>
                    </a:lnTo>
                    <a:lnTo>
                      <a:pt x="1429" y="5598"/>
                    </a:lnTo>
                    <a:lnTo>
                      <a:pt x="1246" y="5531"/>
                    </a:lnTo>
                    <a:lnTo>
                      <a:pt x="1220" y="5498"/>
                    </a:lnTo>
                    <a:lnTo>
                      <a:pt x="1195" y="5456"/>
                    </a:lnTo>
                    <a:lnTo>
                      <a:pt x="1154" y="5381"/>
                    </a:lnTo>
                    <a:lnTo>
                      <a:pt x="1104" y="5306"/>
                    </a:lnTo>
                    <a:lnTo>
                      <a:pt x="1053" y="5222"/>
                    </a:lnTo>
                    <a:lnTo>
                      <a:pt x="1003" y="5147"/>
                    </a:lnTo>
                    <a:lnTo>
                      <a:pt x="953" y="5064"/>
                    </a:lnTo>
                    <a:lnTo>
                      <a:pt x="845" y="4905"/>
                    </a:lnTo>
                    <a:lnTo>
                      <a:pt x="744" y="4738"/>
                    </a:lnTo>
                    <a:lnTo>
                      <a:pt x="686" y="4654"/>
                    </a:lnTo>
                    <a:lnTo>
                      <a:pt x="661" y="4612"/>
                    </a:lnTo>
                    <a:lnTo>
                      <a:pt x="636" y="4571"/>
                    </a:lnTo>
                    <a:lnTo>
                      <a:pt x="586" y="4479"/>
                    </a:lnTo>
                    <a:lnTo>
                      <a:pt x="535" y="4395"/>
                    </a:lnTo>
                    <a:lnTo>
                      <a:pt x="510" y="4353"/>
                    </a:lnTo>
                    <a:lnTo>
                      <a:pt x="485" y="4303"/>
                    </a:lnTo>
                    <a:lnTo>
                      <a:pt x="460" y="4262"/>
                    </a:lnTo>
                    <a:lnTo>
                      <a:pt x="435" y="4220"/>
                    </a:lnTo>
                    <a:lnTo>
                      <a:pt x="410" y="4170"/>
                    </a:lnTo>
                    <a:lnTo>
                      <a:pt x="393" y="4128"/>
                    </a:lnTo>
                    <a:lnTo>
                      <a:pt x="368" y="4086"/>
                    </a:lnTo>
                    <a:lnTo>
                      <a:pt x="343" y="4036"/>
                    </a:lnTo>
                    <a:lnTo>
                      <a:pt x="327" y="3994"/>
                    </a:lnTo>
                    <a:lnTo>
                      <a:pt x="302" y="3944"/>
                    </a:lnTo>
                    <a:lnTo>
                      <a:pt x="285" y="3902"/>
                    </a:lnTo>
                    <a:lnTo>
                      <a:pt x="260" y="3852"/>
                    </a:lnTo>
                    <a:lnTo>
                      <a:pt x="243" y="3810"/>
                    </a:lnTo>
                    <a:lnTo>
                      <a:pt x="218" y="3760"/>
                    </a:lnTo>
                    <a:lnTo>
                      <a:pt x="201" y="3710"/>
                    </a:lnTo>
                    <a:lnTo>
                      <a:pt x="185" y="3668"/>
                    </a:lnTo>
                    <a:lnTo>
                      <a:pt x="168" y="3618"/>
                    </a:lnTo>
                    <a:lnTo>
                      <a:pt x="151" y="3568"/>
                    </a:lnTo>
                    <a:lnTo>
                      <a:pt x="134" y="3526"/>
                    </a:lnTo>
                    <a:lnTo>
                      <a:pt x="118" y="3476"/>
                    </a:lnTo>
                    <a:lnTo>
                      <a:pt x="101" y="3426"/>
                    </a:lnTo>
                    <a:lnTo>
                      <a:pt x="93" y="3376"/>
                    </a:lnTo>
                    <a:lnTo>
                      <a:pt x="76" y="3334"/>
                    </a:lnTo>
                    <a:lnTo>
                      <a:pt x="59" y="3284"/>
                    </a:lnTo>
                    <a:lnTo>
                      <a:pt x="51" y="3234"/>
                    </a:lnTo>
                    <a:lnTo>
                      <a:pt x="43" y="3184"/>
                    </a:lnTo>
                    <a:lnTo>
                      <a:pt x="34" y="3134"/>
                    </a:lnTo>
                    <a:lnTo>
                      <a:pt x="26" y="3084"/>
                    </a:lnTo>
                    <a:lnTo>
                      <a:pt x="17" y="3034"/>
                    </a:lnTo>
                    <a:lnTo>
                      <a:pt x="9" y="2983"/>
                    </a:lnTo>
                    <a:lnTo>
                      <a:pt x="1" y="2933"/>
                    </a:lnTo>
                    <a:lnTo>
                      <a:pt x="1" y="2883"/>
                    </a:lnTo>
                    <a:lnTo>
                      <a:pt x="1" y="2833"/>
                    </a:lnTo>
                    <a:lnTo>
                      <a:pt x="1" y="2783"/>
                    </a:lnTo>
                    <a:lnTo>
                      <a:pt x="1" y="2641"/>
                    </a:lnTo>
                    <a:lnTo>
                      <a:pt x="1" y="2599"/>
                    </a:lnTo>
                    <a:lnTo>
                      <a:pt x="1" y="2557"/>
                    </a:lnTo>
                    <a:lnTo>
                      <a:pt x="1" y="2524"/>
                    </a:lnTo>
                    <a:lnTo>
                      <a:pt x="1" y="2482"/>
                    </a:lnTo>
                    <a:lnTo>
                      <a:pt x="9" y="2440"/>
                    </a:lnTo>
                    <a:lnTo>
                      <a:pt x="17" y="2399"/>
                    </a:lnTo>
                    <a:lnTo>
                      <a:pt x="26" y="2365"/>
                    </a:lnTo>
                    <a:lnTo>
                      <a:pt x="34" y="2323"/>
                    </a:lnTo>
                    <a:lnTo>
                      <a:pt x="43" y="2282"/>
                    </a:lnTo>
                    <a:lnTo>
                      <a:pt x="51" y="2240"/>
                    </a:lnTo>
                    <a:lnTo>
                      <a:pt x="59" y="2206"/>
                    </a:lnTo>
                    <a:lnTo>
                      <a:pt x="76" y="2165"/>
                    </a:lnTo>
                    <a:lnTo>
                      <a:pt x="84" y="2123"/>
                    </a:lnTo>
                    <a:lnTo>
                      <a:pt x="101" y="2081"/>
                    </a:lnTo>
                    <a:lnTo>
                      <a:pt x="118" y="2048"/>
                    </a:lnTo>
                    <a:lnTo>
                      <a:pt x="134" y="2006"/>
                    </a:lnTo>
                    <a:lnTo>
                      <a:pt x="151" y="1973"/>
                    </a:lnTo>
                    <a:lnTo>
                      <a:pt x="168" y="1931"/>
                    </a:lnTo>
                    <a:lnTo>
                      <a:pt x="185" y="1889"/>
                    </a:lnTo>
                    <a:lnTo>
                      <a:pt x="201" y="1856"/>
                    </a:lnTo>
                    <a:lnTo>
                      <a:pt x="218" y="1822"/>
                    </a:lnTo>
                    <a:lnTo>
                      <a:pt x="243" y="1780"/>
                    </a:lnTo>
                    <a:lnTo>
                      <a:pt x="260" y="1747"/>
                    </a:lnTo>
                    <a:lnTo>
                      <a:pt x="285" y="1714"/>
                    </a:lnTo>
                    <a:lnTo>
                      <a:pt x="310" y="1680"/>
                    </a:lnTo>
                    <a:lnTo>
                      <a:pt x="327" y="1647"/>
                    </a:lnTo>
                    <a:lnTo>
                      <a:pt x="352" y="1613"/>
                    </a:lnTo>
                    <a:lnTo>
                      <a:pt x="377" y="1580"/>
                    </a:lnTo>
                    <a:lnTo>
                      <a:pt x="402" y="1546"/>
                    </a:lnTo>
                    <a:lnTo>
                      <a:pt x="435" y="1513"/>
                    </a:lnTo>
                    <a:lnTo>
                      <a:pt x="460" y="1488"/>
                    </a:lnTo>
                    <a:lnTo>
                      <a:pt x="485" y="1455"/>
                    </a:lnTo>
                    <a:lnTo>
                      <a:pt x="519" y="1430"/>
                    </a:lnTo>
                    <a:lnTo>
                      <a:pt x="535" y="1413"/>
                    </a:lnTo>
                    <a:lnTo>
                      <a:pt x="552" y="1404"/>
                    </a:lnTo>
                    <a:lnTo>
                      <a:pt x="569" y="1388"/>
                    </a:lnTo>
                    <a:lnTo>
                      <a:pt x="577" y="1379"/>
                    </a:lnTo>
                    <a:lnTo>
                      <a:pt x="594" y="1363"/>
                    </a:lnTo>
                    <a:lnTo>
                      <a:pt x="611" y="1354"/>
                    </a:lnTo>
                    <a:lnTo>
                      <a:pt x="627" y="1338"/>
                    </a:lnTo>
                    <a:lnTo>
                      <a:pt x="644" y="1329"/>
                    </a:lnTo>
                    <a:lnTo>
                      <a:pt x="661" y="1313"/>
                    </a:lnTo>
                    <a:lnTo>
                      <a:pt x="677" y="1304"/>
                    </a:lnTo>
                    <a:lnTo>
                      <a:pt x="694" y="1296"/>
                    </a:lnTo>
                    <a:lnTo>
                      <a:pt x="711" y="1288"/>
                    </a:lnTo>
                    <a:lnTo>
                      <a:pt x="728" y="1271"/>
                    </a:lnTo>
                    <a:lnTo>
                      <a:pt x="753" y="1262"/>
                    </a:lnTo>
                    <a:lnTo>
                      <a:pt x="769" y="1254"/>
                    </a:lnTo>
                    <a:lnTo>
                      <a:pt x="786" y="1246"/>
                    </a:lnTo>
                    <a:lnTo>
                      <a:pt x="803" y="1237"/>
                    </a:lnTo>
                    <a:lnTo>
                      <a:pt x="819" y="1229"/>
                    </a:lnTo>
                    <a:lnTo>
                      <a:pt x="845" y="1221"/>
                    </a:lnTo>
                    <a:lnTo>
                      <a:pt x="861" y="1212"/>
                    </a:lnTo>
                    <a:lnTo>
                      <a:pt x="878" y="1204"/>
                    </a:lnTo>
                    <a:lnTo>
                      <a:pt x="903" y="1196"/>
                    </a:lnTo>
                    <a:lnTo>
                      <a:pt x="920" y="1196"/>
                    </a:lnTo>
                    <a:lnTo>
                      <a:pt x="936" y="1187"/>
                    </a:lnTo>
                    <a:lnTo>
                      <a:pt x="962" y="1179"/>
                    </a:lnTo>
                    <a:lnTo>
                      <a:pt x="978" y="1179"/>
                    </a:lnTo>
                    <a:lnTo>
                      <a:pt x="1003" y="1179"/>
                    </a:lnTo>
                    <a:lnTo>
                      <a:pt x="1020" y="1179"/>
                    </a:lnTo>
                    <a:lnTo>
                      <a:pt x="1020" y="1179"/>
                    </a:lnTo>
                    <a:lnTo>
                      <a:pt x="1045" y="1179"/>
                    </a:lnTo>
                    <a:lnTo>
                      <a:pt x="1062" y="1179"/>
                    </a:lnTo>
                    <a:lnTo>
                      <a:pt x="1062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212" y="11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4324020" y="9395562"/>
                <a:ext cx="300848" cy="292216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924" extrusionOk="0">
                    <a:moveTo>
                      <a:pt x="3459" y="1671"/>
                    </a:moveTo>
                    <a:lnTo>
                      <a:pt x="3518" y="1671"/>
                    </a:lnTo>
                    <a:lnTo>
                      <a:pt x="3576" y="1671"/>
                    </a:lnTo>
                    <a:lnTo>
                      <a:pt x="3593" y="1671"/>
                    </a:lnTo>
                    <a:lnTo>
                      <a:pt x="3618" y="1671"/>
                    </a:lnTo>
                    <a:lnTo>
                      <a:pt x="3635" y="1671"/>
                    </a:lnTo>
                    <a:lnTo>
                      <a:pt x="3660" y="1680"/>
                    </a:lnTo>
                    <a:lnTo>
                      <a:pt x="3676" y="1688"/>
                    </a:lnTo>
                    <a:lnTo>
                      <a:pt x="3693" y="1696"/>
                    </a:lnTo>
                    <a:lnTo>
                      <a:pt x="3710" y="1713"/>
                    </a:lnTo>
                    <a:lnTo>
                      <a:pt x="3710" y="1713"/>
                    </a:lnTo>
                    <a:lnTo>
                      <a:pt x="3726" y="1730"/>
                    </a:lnTo>
                    <a:lnTo>
                      <a:pt x="3743" y="1746"/>
                    </a:lnTo>
                    <a:lnTo>
                      <a:pt x="3760" y="1772"/>
                    </a:lnTo>
                    <a:lnTo>
                      <a:pt x="3760" y="1772"/>
                    </a:lnTo>
                    <a:lnTo>
                      <a:pt x="3768" y="1797"/>
                    </a:lnTo>
                    <a:lnTo>
                      <a:pt x="3768" y="1822"/>
                    </a:lnTo>
                    <a:lnTo>
                      <a:pt x="3768" y="1863"/>
                    </a:lnTo>
                    <a:lnTo>
                      <a:pt x="3768" y="1888"/>
                    </a:lnTo>
                    <a:lnTo>
                      <a:pt x="3768" y="1888"/>
                    </a:lnTo>
                    <a:lnTo>
                      <a:pt x="3760" y="1914"/>
                    </a:lnTo>
                    <a:lnTo>
                      <a:pt x="3751" y="1930"/>
                    </a:lnTo>
                    <a:lnTo>
                      <a:pt x="3735" y="1955"/>
                    </a:lnTo>
                    <a:lnTo>
                      <a:pt x="3735" y="1955"/>
                    </a:lnTo>
                    <a:lnTo>
                      <a:pt x="3718" y="1972"/>
                    </a:lnTo>
                    <a:lnTo>
                      <a:pt x="3710" y="1980"/>
                    </a:lnTo>
                    <a:lnTo>
                      <a:pt x="3693" y="1989"/>
                    </a:lnTo>
                    <a:lnTo>
                      <a:pt x="3676" y="2005"/>
                    </a:lnTo>
                    <a:lnTo>
                      <a:pt x="3660" y="2005"/>
                    </a:lnTo>
                    <a:lnTo>
                      <a:pt x="3643" y="2014"/>
                    </a:lnTo>
                    <a:lnTo>
                      <a:pt x="3626" y="2022"/>
                    </a:lnTo>
                    <a:lnTo>
                      <a:pt x="3601" y="2031"/>
                    </a:lnTo>
                    <a:lnTo>
                      <a:pt x="3601" y="2031"/>
                    </a:lnTo>
                    <a:lnTo>
                      <a:pt x="3584" y="2031"/>
                    </a:lnTo>
                    <a:lnTo>
                      <a:pt x="3559" y="2039"/>
                    </a:lnTo>
                    <a:lnTo>
                      <a:pt x="3518" y="2047"/>
                    </a:lnTo>
                    <a:lnTo>
                      <a:pt x="3467" y="2056"/>
                    </a:lnTo>
                    <a:lnTo>
                      <a:pt x="3367" y="2081"/>
                    </a:lnTo>
                    <a:lnTo>
                      <a:pt x="3309" y="2097"/>
                    </a:lnTo>
                    <a:lnTo>
                      <a:pt x="3259" y="2106"/>
                    </a:lnTo>
                    <a:lnTo>
                      <a:pt x="3208" y="2122"/>
                    </a:lnTo>
                    <a:lnTo>
                      <a:pt x="3158" y="2131"/>
                    </a:lnTo>
                    <a:lnTo>
                      <a:pt x="3142" y="2139"/>
                    </a:lnTo>
                    <a:lnTo>
                      <a:pt x="3125" y="2147"/>
                    </a:lnTo>
                    <a:lnTo>
                      <a:pt x="3108" y="2147"/>
                    </a:lnTo>
                    <a:lnTo>
                      <a:pt x="3108" y="2147"/>
                    </a:lnTo>
                    <a:lnTo>
                      <a:pt x="3092" y="2156"/>
                    </a:lnTo>
                    <a:lnTo>
                      <a:pt x="3041" y="2173"/>
                    </a:lnTo>
                    <a:lnTo>
                      <a:pt x="2983" y="2189"/>
                    </a:lnTo>
                    <a:lnTo>
                      <a:pt x="2933" y="2214"/>
                    </a:lnTo>
                    <a:lnTo>
                      <a:pt x="2883" y="2231"/>
                    </a:lnTo>
                    <a:lnTo>
                      <a:pt x="2824" y="2256"/>
                    </a:lnTo>
                    <a:lnTo>
                      <a:pt x="2774" y="2273"/>
                    </a:lnTo>
                    <a:lnTo>
                      <a:pt x="2724" y="2289"/>
                    </a:lnTo>
                    <a:lnTo>
                      <a:pt x="2674" y="2315"/>
                    </a:lnTo>
                    <a:lnTo>
                      <a:pt x="2624" y="2340"/>
                    </a:lnTo>
                    <a:lnTo>
                      <a:pt x="2574" y="2356"/>
                    </a:lnTo>
                    <a:lnTo>
                      <a:pt x="2523" y="2381"/>
                    </a:lnTo>
                    <a:lnTo>
                      <a:pt x="2498" y="2390"/>
                    </a:lnTo>
                    <a:lnTo>
                      <a:pt x="2473" y="2406"/>
                    </a:lnTo>
                    <a:lnTo>
                      <a:pt x="2423" y="2432"/>
                    </a:lnTo>
                    <a:lnTo>
                      <a:pt x="2373" y="2457"/>
                    </a:lnTo>
                    <a:lnTo>
                      <a:pt x="2331" y="2490"/>
                    </a:lnTo>
                    <a:lnTo>
                      <a:pt x="2281" y="2515"/>
                    </a:lnTo>
                    <a:lnTo>
                      <a:pt x="2248" y="2540"/>
                    </a:lnTo>
                    <a:lnTo>
                      <a:pt x="2214" y="2557"/>
                    </a:lnTo>
                    <a:lnTo>
                      <a:pt x="2181" y="2574"/>
                    </a:lnTo>
                    <a:lnTo>
                      <a:pt x="2148" y="2599"/>
                    </a:lnTo>
                    <a:lnTo>
                      <a:pt x="2114" y="2615"/>
                    </a:lnTo>
                    <a:lnTo>
                      <a:pt x="2081" y="2632"/>
                    </a:lnTo>
                    <a:lnTo>
                      <a:pt x="2047" y="2657"/>
                    </a:lnTo>
                    <a:lnTo>
                      <a:pt x="2014" y="2682"/>
                    </a:lnTo>
                    <a:lnTo>
                      <a:pt x="1980" y="2699"/>
                    </a:lnTo>
                    <a:lnTo>
                      <a:pt x="1947" y="2724"/>
                    </a:lnTo>
                    <a:lnTo>
                      <a:pt x="1914" y="2749"/>
                    </a:lnTo>
                    <a:lnTo>
                      <a:pt x="1880" y="2766"/>
                    </a:lnTo>
                    <a:lnTo>
                      <a:pt x="1847" y="2791"/>
                    </a:lnTo>
                    <a:lnTo>
                      <a:pt x="1813" y="2816"/>
                    </a:lnTo>
                    <a:lnTo>
                      <a:pt x="1780" y="2841"/>
                    </a:lnTo>
                    <a:lnTo>
                      <a:pt x="1747" y="2866"/>
                    </a:lnTo>
                    <a:lnTo>
                      <a:pt x="1713" y="2891"/>
                    </a:lnTo>
                    <a:lnTo>
                      <a:pt x="1680" y="2916"/>
                    </a:lnTo>
                    <a:lnTo>
                      <a:pt x="1646" y="2941"/>
                    </a:lnTo>
                    <a:lnTo>
                      <a:pt x="1613" y="2966"/>
                    </a:lnTo>
                    <a:lnTo>
                      <a:pt x="1579" y="2991"/>
                    </a:lnTo>
                    <a:lnTo>
                      <a:pt x="1546" y="3016"/>
                    </a:lnTo>
                    <a:lnTo>
                      <a:pt x="1513" y="3041"/>
                    </a:lnTo>
                    <a:lnTo>
                      <a:pt x="1479" y="3066"/>
                    </a:lnTo>
                    <a:lnTo>
                      <a:pt x="1446" y="3100"/>
                    </a:lnTo>
                    <a:lnTo>
                      <a:pt x="1412" y="3125"/>
                    </a:lnTo>
                    <a:lnTo>
                      <a:pt x="1412" y="3125"/>
                    </a:lnTo>
                    <a:lnTo>
                      <a:pt x="1387" y="3150"/>
                    </a:lnTo>
                    <a:lnTo>
                      <a:pt x="1354" y="3175"/>
                    </a:lnTo>
                    <a:lnTo>
                      <a:pt x="1320" y="3208"/>
                    </a:lnTo>
                    <a:lnTo>
                      <a:pt x="1295" y="3233"/>
                    </a:lnTo>
                    <a:lnTo>
                      <a:pt x="1262" y="3267"/>
                    </a:lnTo>
                    <a:lnTo>
                      <a:pt x="1229" y="3292"/>
                    </a:lnTo>
                    <a:lnTo>
                      <a:pt x="1204" y="3325"/>
                    </a:lnTo>
                    <a:lnTo>
                      <a:pt x="1170" y="3359"/>
                    </a:lnTo>
                    <a:lnTo>
                      <a:pt x="1145" y="3384"/>
                    </a:lnTo>
                    <a:lnTo>
                      <a:pt x="1120" y="3417"/>
                    </a:lnTo>
                    <a:lnTo>
                      <a:pt x="1087" y="3442"/>
                    </a:lnTo>
                    <a:lnTo>
                      <a:pt x="1061" y="3476"/>
                    </a:lnTo>
                    <a:lnTo>
                      <a:pt x="1036" y="3509"/>
                    </a:lnTo>
                    <a:lnTo>
                      <a:pt x="1011" y="3543"/>
                    </a:lnTo>
                    <a:lnTo>
                      <a:pt x="986" y="3568"/>
                    </a:lnTo>
                    <a:lnTo>
                      <a:pt x="953" y="3601"/>
                    </a:lnTo>
                    <a:lnTo>
                      <a:pt x="928" y="3634"/>
                    </a:lnTo>
                    <a:lnTo>
                      <a:pt x="903" y="3668"/>
                    </a:lnTo>
                    <a:lnTo>
                      <a:pt x="886" y="3701"/>
                    </a:lnTo>
                    <a:lnTo>
                      <a:pt x="861" y="3726"/>
                    </a:lnTo>
                    <a:lnTo>
                      <a:pt x="836" y="3760"/>
                    </a:lnTo>
                    <a:lnTo>
                      <a:pt x="811" y="3793"/>
                    </a:lnTo>
                    <a:lnTo>
                      <a:pt x="794" y="3827"/>
                    </a:lnTo>
                    <a:lnTo>
                      <a:pt x="769" y="3860"/>
                    </a:lnTo>
                    <a:lnTo>
                      <a:pt x="752" y="3893"/>
                    </a:lnTo>
                    <a:lnTo>
                      <a:pt x="727" y="3927"/>
                    </a:lnTo>
                    <a:lnTo>
                      <a:pt x="711" y="3960"/>
                    </a:lnTo>
                    <a:lnTo>
                      <a:pt x="694" y="3994"/>
                    </a:lnTo>
                    <a:lnTo>
                      <a:pt x="677" y="4035"/>
                    </a:lnTo>
                    <a:lnTo>
                      <a:pt x="660" y="4069"/>
                    </a:lnTo>
                    <a:lnTo>
                      <a:pt x="652" y="4086"/>
                    </a:lnTo>
                    <a:lnTo>
                      <a:pt x="644" y="4102"/>
                    </a:lnTo>
                    <a:lnTo>
                      <a:pt x="627" y="4136"/>
                    </a:lnTo>
                    <a:lnTo>
                      <a:pt x="610" y="4169"/>
                    </a:lnTo>
                    <a:lnTo>
                      <a:pt x="594" y="4203"/>
                    </a:lnTo>
                    <a:lnTo>
                      <a:pt x="577" y="4236"/>
                    </a:lnTo>
                    <a:lnTo>
                      <a:pt x="560" y="4269"/>
                    </a:lnTo>
                    <a:lnTo>
                      <a:pt x="544" y="4303"/>
                    </a:lnTo>
                    <a:lnTo>
                      <a:pt x="535" y="4336"/>
                    </a:lnTo>
                    <a:lnTo>
                      <a:pt x="518" y="4370"/>
                    </a:lnTo>
                    <a:lnTo>
                      <a:pt x="510" y="4403"/>
                    </a:lnTo>
                    <a:lnTo>
                      <a:pt x="502" y="4445"/>
                    </a:lnTo>
                    <a:lnTo>
                      <a:pt x="493" y="4478"/>
                    </a:lnTo>
                    <a:lnTo>
                      <a:pt x="485" y="4512"/>
                    </a:lnTo>
                    <a:lnTo>
                      <a:pt x="477" y="4537"/>
                    </a:lnTo>
                    <a:lnTo>
                      <a:pt x="477" y="4570"/>
                    </a:lnTo>
                    <a:lnTo>
                      <a:pt x="477" y="4604"/>
                    </a:lnTo>
                    <a:lnTo>
                      <a:pt x="477" y="4629"/>
                    </a:lnTo>
                    <a:lnTo>
                      <a:pt x="477" y="4654"/>
                    </a:lnTo>
                    <a:lnTo>
                      <a:pt x="477" y="4687"/>
                    </a:lnTo>
                    <a:lnTo>
                      <a:pt x="477" y="4812"/>
                    </a:lnTo>
                    <a:lnTo>
                      <a:pt x="477" y="4837"/>
                    </a:lnTo>
                    <a:lnTo>
                      <a:pt x="477" y="4854"/>
                    </a:lnTo>
                    <a:lnTo>
                      <a:pt x="477" y="4879"/>
                    </a:lnTo>
                    <a:lnTo>
                      <a:pt x="477" y="4896"/>
                    </a:lnTo>
                    <a:lnTo>
                      <a:pt x="477" y="4913"/>
                    </a:lnTo>
                    <a:lnTo>
                      <a:pt x="477" y="4921"/>
                    </a:lnTo>
                    <a:lnTo>
                      <a:pt x="477" y="4946"/>
                    </a:lnTo>
                    <a:lnTo>
                      <a:pt x="477" y="4938"/>
                    </a:lnTo>
                    <a:lnTo>
                      <a:pt x="485" y="4963"/>
                    </a:lnTo>
                    <a:lnTo>
                      <a:pt x="493" y="4979"/>
                    </a:lnTo>
                    <a:lnTo>
                      <a:pt x="493" y="4971"/>
                    </a:lnTo>
                    <a:lnTo>
                      <a:pt x="502" y="4996"/>
                    </a:lnTo>
                    <a:lnTo>
                      <a:pt x="510" y="5013"/>
                    </a:lnTo>
                    <a:lnTo>
                      <a:pt x="510" y="5005"/>
                    </a:lnTo>
                    <a:lnTo>
                      <a:pt x="518" y="5030"/>
                    </a:lnTo>
                    <a:lnTo>
                      <a:pt x="527" y="5046"/>
                    </a:lnTo>
                    <a:lnTo>
                      <a:pt x="527" y="5046"/>
                    </a:lnTo>
                    <a:lnTo>
                      <a:pt x="544" y="5063"/>
                    </a:lnTo>
                    <a:lnTo>
                      <a:pt x="552" y="5080"/>
                    </a:lnTo>
                    <a:lnTo>
                      <a:pt x="552" y="5071"/>
                    </a:lnTo>
                    <a:lnTo>
                      <a:pt x="560" y="5096"/>
                    </a:lnTo>
                    <a:lnTo>
                      <a:pt x="577" y="5113"/>
                    </a:lnTo>
                    <a:lnTo>
                      <a:pt x="577" y="5105"/>
                    </a:lnTo>
                    <a:lnTo>
                      <a:pt x="585" y="5130"/>
                    </a:lnTo>
                    <a:lnTo>
                      <a:pt x="602" y="5147"/>
                    </a:lnTo>
                    <a:lnTo>
                      <a:pt x="602" y="5138"/>
                    </a:lnTo>
                    <a:lnTo>
                      <a:pt x="619" y="5155"/>
                    </a:lnTo>
                    <a:lnTo>
                      <a:pt x="635" y="5172"/>
                    </a:lnTo>
                    <a:lnTo>
                      <a:pt x="627" y="5172"/>
                    </a:lnTo>
                    <a:lnTo>
                      <a:pt x="644" y="5188"/>
                    </a:lnTo>
                    <a:lnTo>
                      <a:pt x="660" y="5205"/>
                    </a:lnTo>
                    <a:lnTo>
                      <a:pt x="660" y="5205"/>
                    </a:lnTo>
                    <a:lnTo>
                      <a:pt x="677" y="5222"/>
                    </a:lnTo>
                    <a:lnTo>
                      <a:pt x="694" y="5238"/>
                    </a:lnTo>
                    <a:lnTo>
                      <a:pt x="694" y="5238"/>
                    </a:lnTo>
                    <a:lnTo>
                      <a:pt x="719" y="5247"/>
                    </a:lnTo>
                    <a:lnTo>
                      <a:pt x="736" y="5264"/>
                    </a:lnTo>
                    <a:lnTo>
                      <a:pt x="736" y="5264"/>
                    </a:lnTo>
                    <a:lnTo>
                      <a:pt x="752" y="5280"/>
                    </a:lnTo>
                    <a:lnTo>
                      <a:pt x="777" y="5297"/>
                    </a:lnTo>
                    <a:lnTo>
                      <a:pt x="777" y="5297"/>
                    </a:lnTo>
                    <a:lnTo>
                      <a:pt x="794" y="5305"/>
                    </a:lnTo>
                    <a:lnTo>
                      <a:pt x="819" y="5322"/>
                    </a:lnTo>
                    <a:lnTo>
                      <a:pt x="819" y="5322"/>
                    </a:lnTo>
                    <a:lnTo>
                      <a:pt x="836" y="5339"/>
                    </a:lnTo>
                    <a:lnTo>
                      <a:pt x="861" y="5347"/>
                    </a:lnTo>
                    <a:lnTo>
                      <a:pt x="861" y="5347"/>
                    </a:lnTo>
                    <a:lnTo>
                      <a:pt x="886" y="5364"/>
                    </a:lnTo>
                    <a:lnTo>
                      <a:pt x="894" y="5364"/>
                    </a:lnTo>
                    <a:lnTo>
                      <a:pt x="911" y="5372"/>
                    </a:lnTo>
                    <a:lnTo>
                      <a:pt x="928" y="5380"/>
                    </a:lnTo>
                    <a:lnTo>
                      <a:pt x="953" y="5389"/>
                    </a:lnTo>
                    <a:lnTo>
                      <a:pt x="978" y="5406"/>
                    </a:lnTo>
                    <a:lnTo>
                      <a:pt x="1003" y="5414"/>
                    </a:lnTo>
                    <a:lnTo>
                      <a:pt x="1028" y="5422"/>
                    </a:lnTo>
                    <a:lnTo>
                      <a:pt x="1053" y="5431"/>
                    </a:lnTo>
                    <a:lnTo>
                      <a:pt x="1078" y="5439"/>
                    </a:lnTo>
                    <a:lnTo>
                      <a:pt x="1103" y="5447"/>
                    </a:lnTo>
                    <a:lnTo>
                      <a:pt x="1128" y="5456"/>
                    </a:lnTo>
                    <a:lnTo>
                      <a:pt x="1153" y="5464"/>
                    </a:lnTo>
                    <a:lnTo>
                      <a:pt x="1178" y="5472"/>
                    </a:lnTo>
                    <a:lnTo>
                      <a:pt x="1212" y="5481"/>
                    </a:lnTo>
                    <a:lnTo>
                      <a:pt x="1237" y="5489"/>
                    </a:lnTo>
                    <a:lnTo>
                      <a:pt x="1262" y="5497"/>
                    </a:lnTo>
                    <a:lnTo>
                      <a:pt x="1295" y="5506"/>
                    </a:lnTo>
                    <a:lnTo>
                      <a:pt x="1320" y="5514"/>
                    </a:lnTo>
                    <a:lnTo>
                      <a:pt x="1354" y="5523"/>
                    </a:lnTo>
                    <a:lnTo>
                      <a:pt x="1387" y="5523"/>
                    </a:lnTo>
                    <a:lnTo>
                      <a:pt x="1412" y="5531"/>
                    </a:lnTo>
                    <a:lnTo>
                      <a:pt x="1446" y="5539"/>
                    </a:lnTo>
                    <a:lnTo>
                      <a:pt x="1471" y="5539"/>
                    </a:lnTo>
                    <a:lnTo>
                      <a:pt x="1504" y="5539"/>
                    </a:lnTo>
                    <a:lnTo>
                      <a:pt x="1538" y="5539"/>
                    </a:lnTo>
                    <a:lnTo>
                      <a:pt x="1571" y="5539"/>
                    </a:lnTo>
                    <a:lnTo>
                      <a:pt x="1596" y="5539"/>
                    </a:lnTo>
                    <a:lnTo>
                      <a:pt x="1630" y="5539"/>
                    </a:lnTo>
                    <a:lnTo>
                      <a:pt x="1663" y="5539"/>
                    </a:lnTo>
                    <a:lnTo>
                      <a:pt x="1696" y="5539"/>
                    </a:lnTo>
                    <a:lnTo>
                      <a:pt x="1730" y="5539"/>
                    </a:lnTo>
                    <a:lnTo>
                      <a:pt x="1763" y="5539"/>
                    </a:lnTo>
                    <a:lnTo>
                      <a:pt x="1797" y="5539"/>
                    </a:lnTo>
                    <a:lnTo>
                      <a:pt x="2156" y="5539"/>
                    </a:lnTo>
                    <a:lnTo>
                      <a:pt x="2223" y="5539"/>
                    </a:lnTo>
                    <a:lnTo>
                      <a:pt x="2281" y="5539"/>
                    </a:lnTo>
                    <a:lnTo>
                      <a:pt x="2348" y="5539"/>
                    </a:lnTo>
                    <a:lnTo>
                      <a:pt x="2415" y="5539"/>
                    </a:lnTo>
                    <a:lnTo>
                      <a:pt x="2473" y="5531"/>
                    </a:lnTo>
                    <a:lnTo>
                      <a:pt x="2540" y="5523"/>
                    </a:lnTo>
                    <a:lnTo>
                      <a:pt x="2599" y="5514"/>
                    </a:lnTo>
                    <a:lnTo>
                      <a:pt x="2657" y="5506"/>
                    </a:lnTo>
                    <a:lnTo>
                      <a:pt x="2716" y="5497"/>
                    </a:lnTo>
                    <a:lnTo>
                      <a:pt x="2774" y="5489"/>
                    </a:lnTo>
                    <a:lnTo>
                      <a:pt x="2824" y="5481"/>
                    </a:lnTo>
                    <a:lnTo>
                      <a:pt x="2883" y="5472"/>
                    </a:lnTo>
                    <a:lnTo>
                      <a:pt x="2933" y="5464"/>
                    </a:lnTo>
                    <a:lnTo>
                      <a:pt x="2983" y="5447"/>
                    </a:lnTo>
                    <a:lnTo>
                      <a:pt x="3033" y="5439"/>
                    </a:lnTo>
                    <a:lnTo>
                      <a:pt x="3075" y="5422"/>
                    </a:lnTo>
                    <a:lnTo>
                      <a:pt x="3117" y="5414"/>
                    </a:lnTo>
                    <a:lnTo>
                      <a:pt x="3158" y="5397"/>
                    </a:lnTo>
                    <a:lnTo>
                      <a:pt x="3342" y="5489"/>
                    </a:lnTo>
                    <a:lnTo>
                      <a:pt x="3250" y="5665"/>
                    </a:lnTo>
                    <a:lnTo>
                      <a:pt x="3208" y="5681"/>
                    </a:lnTo>
                    <a:lnTo>
                      <a:pt x="3158" y="5698"/>
                    </a:lnTo>
                    <a:lnTo>
                      <a:pt x="3066" y="5731"/>
                    </a:lnTo>
                    <a:lnTo>
                      <a:pt x="3016" y="5740"/>
                    </a:lnTo>
                    <a:lnTo>
                      <a:pt x="2958" y="5756"/>
                    </a:lnTo>
                    <a:lnTo>
                      <a:pt x="2908" y="5773"/>
                    </a:lnTo>
                    <a:lnTo>
                      <a:pt x="2849" y="5790"/>
                    </a:lnTo>
                    <a:lnTo>
                      <a:pt x="2791" y="5807"/>
                    </a:lnTo>
                    <a:lnTo>
                      <a:pt x="2724" y="5815"/>
                    </a:lnTo>
                    <a:lnTo>
                      <a:pt x="2665" y="5832"/>
                    </a:lnTo>
                    <a:lnTo>
                      <a:pt x="2599" y="5840"/>
                    </a:lnTo>
                    <a:lnTo>
                      <a:pt x="2540" y="5857"/>
                    </a:lnTo>
                    <a:lnTo>
                      <a:pt x="2473" y="5865"/>
                    </a:lnTo>
                    <a:lnTo>
                      <a:pt x="2406" y="5882"/>
                    </a:lnTo>
                    <a:lnTo>
                      <a:pt x="2340" y="5890"/>
                    </a:lnTo>
                    <a:lnTo>
                      <a:pt x="2264" y="5898"/>
                    </a:lnTo>
                    <a:lnTo>
                      <a:pt x="2198" y="5907"/>
                    </a:lnTo>
                    <a:lnTo>
                      <a:pt x="2131" y="5915"/>
                    </a:lnTo>
                    <a:lnTo>
                      <a:pt x="2056" y="5915"/>
                    </a:lnTo>
                    <a:lnTo>
                      <a:pt x="1989" y="5923"/>
                    </a:lnTo>
                    <a:lnTo>
                      <a:pt x="1914" y="5923"/>
                    </a:lnTo>
                    <a:lnTo>
                      <a:pt x="1847" y="5923"/>
                    </a:lnTo>
                    <a:lnTo>
                      <a:pt x="1521" y="5923"/>
                    </a:lnTo>
                    <a:lnTo>
                      <a:pt x="1488" y="5923"/>
                    </a:lnTo>
                    <a:lnTo>
                      <a:pt x="1454" y="5923"/>
                    </a:lnTo>
                    <a:lnTo>
                      <a:pt x="1412" y="5923"/>
                    </a:lnTo>
                    <a:lnTo>
                      <a:pt x="1379" y="5923"/>
                    </a:lnTo>
                    <a:lnTo>
                      <a:pt x="1346" y="5923"/>
                    </a:lnTo>
                    <a:lnTo>
                      <a:pt x="1312" y="5923"/>
                    </a:lnTo>
                    <a:lnTo>
                      <a:pt x="1270" y="5923"/>
                    </a:lnTo>
                    <a:lnTo>
                      <a:pt x="1237" y="5923"/>
                    </a:lnTo>
                    <a:lnTo>
                      <a:pt x="1204" y="5923"/>
                    </a:lnTo>
                    <a:lnTo>
                      <a:pt x="1170" y="5915"/>
                    </a:lnTo>
                    <a:lnTo>
                      <a:pt x="1137" y="5915"/>
                    </a:lnTo>
                    <a:lnTo>
                      <a:pt x="1095" y="5907"/>
                    </a:lnTo>
                    <a:lnTo>
                      <a:pt x="1061" y="5898"/>
                    </a:lnTo>
                    <a:lnTo>
                      <a:pt x="1028" y="5890"/>
                    </a:lnTo>
                    <a:lnTo>
                      <a:pt x="995" y="5882"/>
                    </a:lnTo>
                    <a:lnTo>
                      <a:pt x="961" y="5873"/>
                    </a:lnTo>
                    <a:lnTo>
                      <a:pt x="928" y="5865"/>
                    </a:lnTo>
                    <a:lnTo>
                      <a:pt x="894" y="5857"/>
                    </a:lnTo>
                    <a:lnTo>
                      <a:pt x="861" y="5848"/>
                    </a:lnTo>
                    <a:lnTo>
                      <a:pt x="828" y="5840"/>
                    </a:lnTo>
                    <a:lnTo>
                      <a:pt x="794" y="5832"/>
                    </a:lnTo>
                    <a:lnTo>
                      <a:pt x="761" y="5815"/>
                    </a:lnTo>
                    <a:lnTo>
                      <a:pt x="736" y="5807"/>
                    </a:lnTo>
                    <a:lnTo>
                      <a:pt x="702" y="5790"/>
                    </a:lnTo>
                    <a:lnTo>
                      <a:pt x="669" y="5781"/>
                    </a:lnTo>
                    <a:lnTo>
                      <a:pt x="644" y="5765"/>
                    </a:lnTo>
                    <a:lnTo>
                      <a:pt x="644" y="5765"/>
                    </a:lnTo>
                    <a:lnTo>
                      <a:pt x="610" y="5756"/>
                    </a:lnTo>
                    <a:lnTo>
                      <a:pt x="577" y="5740"/>
                    </a:lnTo>
                    <a:lnTo>
                      <a:pt x="552" y="5723"/>
                    </a:lnTo>
                    <a:lnTo>
                      <a:pt x="518" y="5706"/>
                    </a:lnTo>
                    <a:lnTo>
                      <a:pt x="493" y="5690"/>
                    </a:lnTo>
                    <a:lnTo>
                      <a:pt x="460" y="5673"/>
                    </a:lnTo>
                    <a:lnTo>
                      <a:pt x="435" y="5648"/>
                    </a:lnTo>
                    <a:lnTo>
                      <a:pt x="410" y="5631"/>
                    </a:lnTo>
                    <a:lnTo>
                      <a:pt x="385" y="5606"/>
                    </a:lnTo>
                    <a:lnTo>
                      <a:pt x="360" y="5589"/>
                    </a:lnTo>
                    <a:lnTo>
                      <a:pt x="326" y="5564"/>
                    </a:lnTo>
                    <a:lnTo>
                      <a:pt x="310" y="5539"/>
                    </a:lnTo>
                    <a:lnTo>
                      <a:pt x="276" y="5523"/>
                    </a:lnTo>
                    <a:lnTo>
                      <a:pt x="259" y="5497"/>
                    </a:lnTo>
                    <a:lnTo>
                      <a:pt x="234" y="5472"/>
                    </a:lnTo>
                    <a:lnTo>
                      <a:pt x="209" y="5447"/>
                    </a:lnTo>
                    <a:lnTo>
                      <a:pt x="193" y="5414"/>
                    </a:lnTo>
                    <a:lnTo>
                      <a:pt x="168" y="5389"/>
                    </a:lnTo>
                    <a:lnTo>
                      <a:pt x="151" y="5364"/>
                    </a:lnTo>
                    <a:lnTo>
                      <a:pt x="134" y="5330"/>
                    </a:lnTo>
                    <a:lnTo>
                      <a:pt x="109" y="5297"/>
                    </a:lnTo>
                    <a:lnTo>
                      <a:pt x="92" y="5272"/>
                    </a:lnTo>
                    <a:lnTo>
                      <a:pt x="84" y="5238"/>
                    </a:lnTo>
                    <a:lnTo>
                      <a:pt x="67" y="5205"/>
                    </a:lnTo>
                    <a:lnTo>
                      <a:pt x="51" y="5172"/>
                    </a:lnTo>
                    <a:lnTo>
                      <a:pt x="42" y="5138"/>
                    </a:lnTo>
                    <a:lnTo>
                      <a:pt x="26" y="5105"/>
                    </a:lnTo>
                    <a:lnTo>
                      <a:pt x="17" y="5071"/>
                    </a:lnTo>
                    <a:lnTo>
                      <a:pt x="17" y="5055"/>
                    </a:lnTo>
                    <a:lnTo>
                      <a:pt x="9" y="5030"/>
                    </a:lnTo>
                    <a:lnTo>
                      <a:pt x="1" y="4996"/>
                    </a:lnTo>
                    <a:lnTo>
                      <a:pt x="1" y="4963"/>
                    </a:lnTo>
                    <a:lnTo>
                      <a:pt x="1" y="4921"/>
                    </a:lnTo>
                    <a:lnTo>
                      <a:pt x="1" y="4879"/>
                    </a:lnTo>
                    <a:lnTo>
                      <a:pt x="1" y="4846"/>
                    </a:lnTo>
                    <a:lnTo>
                      <a:pt x="1" y="4729"/>
                    </a:lnTo>
                    <a:lnTo>
                      <a:pt x="1" y="4687"/>
                    </a:lnTo>
                    <a:lnTo>
                      <a:pt x="1" y="4645"/>
                    </a:lnTo>
                    <a:lnTo>
                      <a:pt x="1" y="4604"/>
                    </a:lnTo>
                    <a:lnTo>
                      <a:pt x="1" y="4562"/>
                    </a:lnTo>
                    <a:lnTo>
                      <a:pt x="9" y="4520"/>
                    </a:lnTo>
                    <a:lnTo>
                      <a:pt x="17" y="4478"/>
                    </a:lnTo>
                    <a:lnTo>
                      <a:pt x="26" y="4436"/>
                    </a:lnTo>
                    <a:lnTo>
                      <a:pt x="42" y="4386"/>
                    </a:lnTo>
                    <a:lnTo>
                      <a:pt x="51" y="4345"/>
                    </a:lnTo>
                    <a:lnTo>
                      <a:pt x="67" y="4303"/>
                    </a:lnTo>
                    <a:lnTo>
                      <a:pt x="76" y="4261"/>
                    </a:lnTo>
                    <a:lnTo>
                      <a:pt x="92" y="4211"/>
                    </a:lnTo>
                    <a:lnTo>
                      <a:pt x="109" y="4169"/>
                    </a:lnTo>
                    <a:lnTo>
                      <a:pt x="126" y="4127"/>
                    </a:lnTo>
                    <a:lnTo>
                      <a:pt x="143" y="4086"/>
                    </a:lnTo>
                    <a:lnTo>
                      <a:pt x="159" y="4044"/>
                    </a:lnTo>
                    <a:lnTo>
                      <a:pt x="184" y="4002"/>
                    </a:lnTo>
                    <a:lnTo>
                      <a:pt x="201" y="3960"/>
                    </a:lnTo>
                    <a:lnTo>
                      <a:pt x="226" y="3919"/>
                    </a:lnTo>
                    <a:lnTo>
                      <a:pt x="234" y="3893"/>
                    </a:lnTo>
                    <a:lnTo>
                      <a:pt x="243" y="3877"/>
                    </a:lnTo>
                    <a:lnTo>
                      <a:pt x="268" y="3835"/>
                    </a:lnTo>
                    <a:lnTo>
                      <a:pt x="293" y="3793"/>
                    </a:lnTo>
                    <a:lnTo>
                      <a:pt x="318" y="3760"/>
                    </a:lnTo>
                    <a:lnTo>
                      <a:pt x="343" y="3718"/>
                    </a:lnTo>
                    <a:lnTo>
                      <a:pt x="368" y="3676"/>
                    </a:lnTo>
                    <a:lnTo>
                      <a:pt x="393" y="3643"/>
                    </a:lnTo>
                    <a:lnTo>
                      <a:pt x="418" y="3601"/>
                    </a:lnTo>
                    <a:lnTo>
                      <a:pt x="443" y="3568"/>
                    </a:lnTo>
                    <a:lnTo>
                      <a:pt x="468" y="3526"/>
                    </a:lnTo>
                    <a:lnTo>
                      <a:pt x="493" y="3492"/>
                    </a:lnTo>
                    <a:lnTo>
                      <a:pt x="527" y="3451"/>
                    </a:lnTo>
                    <a:lnTo>
                      <a:pt x="552" y="3417"/>
                    </a:lnTo>
                    <a:lnTo>
                      <a:pt x="585" y="3384"/>
                    </a:lnTo>
                    <a:lnTo>
                      <a:pt x="610" y="3342"/>
                    </a:lnTo>
                    <a:lnTo>
                      <a:pt x="644" y="3309"/>
                    </a:lnTo>
                    <a:lnTo>
                      <a:pt x="677" y="3275"/>
                    </a:lnTo>
                    <a:lnTo>
                      <a:pt x="702" y="3242"/>
                    </a:lnTo>
                    <a:lnTo>
                      <a:pt x="736" y="3208"/>
                    </a:lnTo>
                    <a:lnTo>
                      <a:pt x="769" y="3175"/>
                    </a:lnTo>
                    <a:lnTo>
                      <a:pt x="803" y="3142"/>
                    </a:lnTo>
                    <a:lnTo>
                      <a:pt x="836" y="3108"/>
                    </a:lnTo>
                    <a:lnTo>
                      <a:pt x="869" y="3075"/>
                    </a:lnTo>
                    <a:lnTo>
                      <a:pt x="903" y="3041"/>
                    </a:lnTo>
                    <a:lnTo>
                      <a:pt x="936" y="3008"/>
                    </a:lnTo>
                    <a:lnTo>
                      <a:pt x="970" y="2983"/>
                    </a:lnTo>
                    <a:lnTo>
                      <a:pt x="1003" y="2949"/>
                    </a:lnTo>
                    <a:lnTo>
                      <a:pt x="1036" y="2916"/>
                    </a:lnTo>
                    <a:lnTo>
                      <a:pt x="1070" y="2891"/>
                    </a:lnTo>
                    <a:lnTo>
                      <a:pt x="1112" y="2858"/>
                    </a:lnTo>
                    <a:lnTo>
                      <a:pt x="1145" y="2832"/>
                    </a:lnTo>
                    <a:lnTo>
                      <a:pt x="1145" y="2832"/>
                    </a:lnTo>
                    <a:lnTo>
                      <a:pt x="1178" y="2807"/>
                    </a:lnTo>
                    <a:lnTo>
                      <a:pt x="1212" y="2774"/>
                    </a:lnTo>
                    <a:lnTo>
                      <a:pt x="1254" y="2749"/>
                    </a:lnTo>
                    <a:lnTo>
                      <a:pt x="1287" y="2724"/>
                    </a:lnTo>
                    <a:lnTo>
                      <a:pt x="1320" y="2690"/>
                    </a:lnTo>
                    <a:lnTo>
                      <a:pt x="1362" y="2665"/>
                    </a:lnTo>
                    <a:lnTo>
                      <a:pt x="1396" y="2640"/>
                    </a:lnTo>
                    <a:lnTo>
                      <a:pt x="1437" y="2615"/>
                    </a:lnTo>
                    <a:lnTo>
                      <a:pt x="1471" y="2590"/>
                    </a:lnTo>
                    <a:lnTo>
                      <a:pt x="1513" y="2565"/>
                    </a:lnTo>
                    <a:lnTo>
                      <a:pt x="1546" y="2540"/>
                    </a:lnTo>
                    <a:lnTo>
                      <a:pt x="1588" y="2515"/>
                    </a:lnTo>
                    <a:lnTo>
                      <a:pt x="1621" y="2490"/>
                    </a:lnTo>
                    <a:lnTo>
                      <a:pt x="1663" y="2465"/>
                    </a:lnTo>
                    <a:lnTo>
                      <a:pt x="1696" y="2440"/>
                    </a:lnTo>
                    <a:lnTo>
                      <a:pt x="1738" y="2415"/>
                    </a:lnTo>
                    <a:lnTo>
                      <a:pt x="1772" y="2398"/>
                    </a:lnTo>
                    <a:lnTo>
                      <a:pt x="1813" y="2373"/>
                    </a:lnTo>
                    <a:lnTo>
                      <a:pt x="1847" y="2348"/>
                    </a:lnTo>
                    <a:lnTo>
                      <a:pt x="1889" y="2331"/>
                    </a:lnTo>
                    <a:lnTo>
                      <a:pt x="1922" y="2306"/>
                    </a:lnTo>
                    <a:lnTo>
                      <a:pt x="1964" y="2289"/>
                    </a:lnTo>
                    <a:lnTo>
                      <a:pt x="1997" y="2264"/>
                    </a:lnTo>
                    <a:lnTo>
                      <a:pt x="2031" y="2248"/>
                    </a:lnTo>
                    <a:lnTo>
                      <a:pt x="2072" y="2231"/>
                    </a:lnTo>
                    <a:lnTo>
                      <a:pt x="2106" y="2206"/>
                    </a:lnTo>
                    <a:lnTo>
                      <a:pt x="2164" y="2181"/>
                    </a:lnTo>
                    <a:lnTo>
                      <a:pt x="2214" y="2156"/>
                    </a:lnTo>
                    <a:lnTo>
                      <a:pt x="2273" y="2131"/>
                    </a:lnTo>
                    <a:lnTo>
                      <a:pt x="2323" y="2106"/>
                    </a:lnTo>
                    <a:lnTo>
                      <a:pt x="2356" y="2089"/>
                    </a:lnTo>
                    <a:lnTo>
                      <a:pt x="2381" y="2081"/>
                    </a:lnTo>
                    <a:lnTo>
                      <a:pt x="2406" y="2072"/>
                    </a:lnTo>
                    <a:lnTo>
                      <a:pt x="2081" y="2072"/>
                    </a:lnTo>
                    <a:lnTo>
                      <a:pt x="2022" y="2072"/>
                    </a:lnTo>
                    <a:lnTo>
                      <a:pt x="1964" y="2072"/>
                    </a:lnTo>
                    <a:lnTo>
                      <a:pt x="1914" y="2072"/>
                    </a:lnTo>
                    <a:lnTo>
                      <a:pt x="1855" y="2072"/>
                    </a:lnTo>
                    <a:lnTo>
                      <a:pt x="1805" y="2072"/>
                    </a:lnTo>
                    <a:lnTo>
                      <a:pt x="1755" y="2064"/>
                    </a:lnTo>
                    <a:lnTo>
                      <a:pt x="1705" y="2056"/>
                    </a:lnTo>
                    <a:lnTo>
                      <a:pt x="1646" y="2047"/>
                    </a:lnTo>
                    <a:lnTo>
                      <a:pt x="1596" y="2039"/>
                    </a:lnTo>
                    <a:lnTo>
                      <a:pt x="1571" y="2039"/>
                    </a:lnTo>
                    <a:lnTo>
                      <a:pt x="1546" y="2039"/>
                    </a:lnTo>
                    <a:lnTo>
                      <a:pt x="1488" y="2031"/>
                    </a:lnTo>
                    <a:lnTo>
                      <a:pt x="1437" y="2022"/>
                    </a:lnTo>
                    <a:lnTo>
                      <a:pt x="1387" y="2014"/>
                    </a:lnTo>
                    <a:lnTo>
                      <a:pt x="1329" y="1997"/>
                    </a:lnTo>
                    <a:lnTo>
                      <a:pt x="1279" y="1989"/>
                    </a:lnTo>
                    <a:lnTo>
                      <a:pt x="1237" y="1980"/>
                    </a:lnTo>
                    <a:lnTo>
                      <a:pt x="1145" y="1955"/>
                    </a:lnTo>
                    <a:lnTo>
                      <a:pt x="1070" y="1939"/>
                    </a:lnTo>
                    <a:lnTo>
                      <a:pt x="1028" y="1930"/>
                    </a:lnTo>
                    <a:lnTo>
                      <a:pt x="995" y="1922"/>
                    </a:lnTo>
                    <a:lnTo>
                      <a:pt x="961" y="1914"/>
                    </a:lnTo>
                    <a:lnTo>
                      <a:pt x="919" y="1905"/>
                    </a:lnTo>
                    <a:lnTo>
                      <a:pt x="886" y="1888"/>
                    </a:lnTo>
                    <a:lnTo>
                      <a:pt x="861" y="1880"/>
                    </a:lnTo>
                    <a:lnTo>
                      <a:pt x="828" y="1872"/>
                    </a:lnTo>
                    <a:lnTo>
                      <a:pt x="794" y="1855"/>
                    </a:lnTo>
                    <a:lnTo>
                      <a:pt x="761" y="1847"/>
                    </a:lnTo>
                    <a:lnTo>
                      <a:pt x="736" y="1830"/>
                    </a:lnTo>
                    <a:lnTo>
                      <a:pt x="702" y="1822"/>
                    </a:lnTo>
                    <a:lnTo>
                      <a:pt x="677" y="1805"/>
                    </a:lnTo>
                    <a:lnTo>
                      <a:pt x="644" y="1788"/>
                    </a:lnTo>
                    <a:lnTo>
                      <a:pt x="610" y="1772"/>
                    </a:lnTo>
                    <a:lnTo>
                      <a:pt x="585" y="1755"/>
                    </a:lnTo>
                    <a:lnTo>
                      <a:pt x="552" y="1738"/>
                    </a:lnTo>
                    <a:lnTo>
                      <a:pt x="518" y="1713"/>
                    </a:lnTo>
                    <a:lnTo>
                      <a:pt x="485" y="1696"/>
                    </a:lnTo>
                    <a:lnTo>
                      <a:pt x="452" y="1680"/>
                    </a:lnTo>
                    <a:lnTo>
                      <a:pt x="427" y="1655"/>
                    </a:lnTo>
                    <a:lnTo>
                      <a:pt x="393" y="1638"/>
                    </a:lnTo>
                    <a:lnTo>
                      <a:pt x="368" y="1621"/>
                    </a:lnTo>
                    <a:lnTo>
                      <a:pt x="343" y="1596"/>
                    </a:lnTo>
                    <a:lnTo>
                      <a:pt x="318" y="1579"/>
                    </a:lnTo>
                    <a:lnTo>
                      <a:pt x="293" y="1554"/>
                    </a:lnTo>
                    <a:lnTo>
                      <a:pt x="268" y="1538"/>
                    </a:lnTo>
                    <a:lnTo>
                      <a:pt x="243" y="1513"/>
                    </a:lnTo>
                    <a:lnTo>
                      <a:pt x="226" y="1496"/>
                    </a:lnTo>
                    <a:lnTo>
                      <a:pt x="209" y="1471"/>
                    </a:lnTo>
                    <a:lnTo>
                      <a:pt x="184" y="1446"/>
                    </a:lnTo>
                    <a:lnTo>
                      <a:pt x="168" y="1429"/>
                    </a:lnTo>
                    <a:lnTo>
                      <a:pt x="151" y="1404"/>
                    </a:lnTo>
                    <a:lnTo>
                      <a:pt x="143" y="1379"/>
                    </a:lnTo>
                    <a:lnTo>
                      <a:pt x="126" y="1354"/>
                    </a:lnTo>
                    <a:lnTo>
                      <a:pt x="109" y="1329"/>
                    </a:lnTo>
                    <a:lnTo>
                      <a:pt x="101" y="1304"/>
                    </a:lnTo>
                    <a:lnTo>
                      <a:pt x="92" y="1279"/>
                    </a:lnTo>
                    <a:lnTo>
                      <a:pt x="84" y="1254"/>
                    </a:lnTo>
                    <a:lnTo>
                      <a:pt x="76" y="1229"/>
                    </a:lnTo>
                    <a:lnTo>
                      <a:pt x="67" y="1203"/>
                    </a:lnTo>
                    <a:lnTo>
                      <a:pt x="67" y="1178"/>
                    </a:lnTo>
                    <a:lnTo>
                      <a:pt x="67" y="1153"/>
                    </a:lnTo>
                    <a:lnTo>
                      <a:pt x="67" y="1103"/>
                    </a:lnTo>
                    <a:lnTo>
                      <a:pt x="67" y="1070"/>
                    </a:lnTo>
                    <a:lnTo>
                      <a:pt x="67" y="1045"/>
                    </a:lnTo>
                    <a:lnTo>
                      <a:pt x="76" y="1020"/>
                    </a:lnTo>
                    <a:lnTo>
                      <a:pt x="84" y="995"/>
                    </a:lnTo>
                    <a:lnTo>
                      <a:pt x="92" y="978"/>
                    </a:lnTo>
                    <a:lnTo>
                      <a:pt x="101" y="953"/>
                    </a:lnTo>
                    <a:lnTo>
                      <a:pt x="109" y="928"/>
                    </a:lnTo>
                    <a:lnTo>
                      <a:pt x="117" y="903"/>
                    </a:lnTo>
                    <a:lnTo>
                      <a:pt x="134" y="886"/>
                    </a:lnTo>
                    <a:lnTo>
                      <a:pt x="143" y="861"/>
                    </a:lnTo>
                    <a:lnTo>
                      <a:pt x="159" y="844"/>
                    </a:lnTo>
                    <a:lnTo>
                      <a:pt x="176" y="819"/>
                    </a:lnTo>
                    <a:lnTo>
                      <a:pt x="184" y="802"/>
                    </a:lnTo>
                    <a:lnTo>
                      <a:pt x="201" y="786"/>
                    </a:lnTo>
                    <a:lnTo>
                      <a:pt x="218" y="761"/>
                    </a:lnTo>
                    <a:lnTo>
                      <a:pt x="234" y="744"/>
                    </a:lnTo>
                    <a:lnTo>
                      <a:pt x="251" y="727"/>
                    </a:lnTo>
                    <a:lnTo>
                      <a:pt x="276" y="711"/>
                    </a:lnTo>
                    <a:lnTo>
                      <a:pt x="293" y="694"/>
                    </a:lnTo>
                    <a:lnTo>
                      <a:pt x="310" y="677"/>
                    </a:lnTo>
                    <a:lnTo>
                      <a:pt x="335" y="660"/>
                    </a:lnTo>
                    <a:lnTo>
                      <a:pt x="351" y="644"/>
                    </a:lnTo>
                    <a:lnTo>
                      <a:pt x="376" y="627"/>
                    </a:lnTo>
                    <a:lnTo>
                      <a:pt x="393" y="610"/>
                    </a:lnTo>
                    <a:lnTo>
                      <a:pt x="418" y="594"/>
                    </a:lnTo>
                    <a:lnTo>
                      <a:pt x="435" y="577"/>
                    </a:lnTo>
                    <a:lnTo>
                      <a:pt x="460" y="569"/>
                    </a:lnTo>
                    <a:lnTo>
                      <a:pt x="485" y="552"/>
                    </a:lnTo>
                    <a:lnTo>
                      <a:pt x="510" y="535"/>
                    </a:lnTo>
                    <a:lnTo>
                      <a:pt x="535" y="518"/>
                    </a:lnTo>
                    <a:lnTo>
                      <a:pt x="552" y="510"/>
                    </a:lnTo>
                    <a:lnTo>
                      <a:pt x="577" y="493"/>
                    </a:lnTo>
                    <a:lnTo>
                      <a:pt x="602" y="477"/>
                    </a:lnTo>
                    <a:lnTo>
                      <a:pt x="627" y="468"/>
                    </a:lnTo>
                    <a:lnTo>
                      <a:pt x="660" y="452"/>
                    </a:lnTo>
                    <a:lnTo>
                      <a:pt x="686" y="443"/>
                    </a:lnTo>
                    <a:lnTo>
                      <a:pt x="711" y="427"/>
                    </a:lnTo>
                    <a:lnTo>
                      <a:pt x="736" y="418"/>
                    </a:lnTo>
                    <a:lnTo>
                      <a:pt x="786" y="393"/>
                    </a:lnTo>
                    <a:lnTo>
                      <a:pt x="844" y="368"/>
                    </a:lnTo>
                    <a:lnTo>
                      <a:pt x="903" y="343"/>
                    </a:lnTo>
                    <a:lnTo>
                      <a:pt x="961" y="318"/>
                    </a:lnTo>
                    <a:lnTo>
                      <a:pt x="1020" y="293"/>
                    </a:lnTo>
                    <a:lnTo>
                      <a:pt x="1078" y="276"/>
                    </a:lnTo>
                    <a:lnTo>
                      <a:pt x="1137" y="251"/>
                    </a:lnTo>
                    <a:lnTo>
                      <a:pt x="1195" y="234"/>
                    </a:lnTo>
                    <a:lnTo>
                      <a:pt x="1254" y="218"/>
                    </a:lnTo>
                    <a:lnTo>
                      <a:pt x="1312" y="193"/>
                    </a:lnTo>
                    <a:lnTo>
                      <a:pt x="1371" y="176"/>
                    </a:lnTo>
                    <a:lnTo>
                      <a:pt x="1429" y="159"/>
                    </a:lnTo>
                    <a:lnTo>
                      <a:pt x="1488" y="142"/>
                    </a:lnTo>
                    <a:lnTo>
                      <a:pt x="1546" y="126"/>
                    </a:lnTo>
                    <a:lnTo>
                      <a:pt x="1604" y="117"/>
                    </a:lnTo>
                    <a:lnTo>
                      <a:pt x="1663" y="101"/>
                    </a:lnTo>
                    <a:lnTo>
                      <a:pt x="1721" y="84"/>
                    </a:lnTo>
                    <a:lnTo>
                      <a:pt x="1780" y="76"/>
                    </a:lnTo>
                    <a:lnTo>
                      <a:pt x="1838" y="59"/>
                    </a:lnTo>
                    <a:lnTo>
                      <a:pt x="1889" y="51"/>
                    </a:lnTo>
                    <a:lnTo>
                      <a:pt x="1947" y="42"/>
                    </a:lnTo>
                    <a:lnTo>
                      <a:pt x="1997" y="34"/>
                    </a:lnTo>
                    <a:lnTo>
                      <a:pt x="2047" y="26"/>
                    </a:lnTo>
                    <a:lnTo>
                      <a:pt x="2097" y="17"/>
                    </a:lnTo>
                    <a:lnTo>
                      <a:pt x="2148" y="9"/>
                    </a:lnTo>
                    <a:lnTo>
                      <a:pt x="2189" y="0"/>
                    </a:lnTo>
                    <a:lnTo>
                      <a:pt x="2239" y="0"/>
                    </a:lnTo>
                    <a:lnTo>
                      <a:pt x="2281" y="0"/>
                    </a:lnTo>
                    <a:lnTo>
                      <a:pt x="2323" y="0"/>
                    </a:lnTo>
                    <a:lnTo>
                      <a:pt x="2356" y="0"/>
                    </a:lnTo>
                    <a:lnTo>
                      <a:pt x="2607" y="0"/>
                    </a:lnTo>
                    <a:lnTo>
                      <a:pt x="2640" y="0"/>
                    </a:lnTo>
                    <a:lnTo>
                      <a:pt x="2674" y="0"/>
                    </a:lnTo>
                    <a:lnTo>
                      <a:pt x="2707" y="0"/>
                    </a:lnTo>
                    <a:lnTo>
                      <a:pt x="2732" y="0"/>
                    </a:lnTo>
                    <a:lnTo>
                      <a:pt x="2766" y="0"/>
                    </a:lnTo>
                    <a:lnTo>
                      <a:pt x="2833" y="9"/>
                    </a:lnTo>
                    <a:lnTo>
                      <a:pt x="2891" y="17"/>
                    </a:lnTo>
                    <a:lnTo>
                      <a:pt x="2958" y="26"/>
                    </a:lnTo>
                    <a:lnTo>
                      <a:pt x="3016" y="34"/>
                    </a:lnTo>
                    <a:lnTo>
                      <a:pt x="3083" y="51"/>
                    </a:lnTo>
                    <a:lnTo>
                      <a:pt x="3142" y="59"/>
                    </a:lnTo>
                    <a:lnTo>
                      <a:pt x="3208" y="76"/>
                    </a:lnTo>
                    <a:lnTo>
                      <a:pt x="3275" y="92"/>
                    </a:lnTo>
                    <a:lnTo>
                      <a:pt x="3334" y="109"/>
                    </a:lnTo>
                    <a:lnTo>
                      <a:pt x="3401" y="126"/>
                    </a:lnTo>
                    <a:lnTo>
                      <a:pt x="3467" y="142"/>
                    </a:lnTo>
                    <a:lnTo>
                      <a:pt x="3526" y="159"/>
                    </a:lnTo>
                    <a:lnTo>
                      <a:pt x="3593" y="184"/>
                    </a:lnTo>
                    <a:lnTo>
                      <a:pt x="3651" y="201"/>
                    </a:lnTo>
                    <a:lnTo>
                      <a:pt x="3718" y="226"/>
                    </a:lnTo>
                    <a:lnTo>
                      <a:pt x="3785" y="243"/>
                    </a:lnTo>
                    <a:lnTo>
                      <a:pt x="3843" y="268"/>
                    </a:lnTo>
                    <a:lnTo>
                      <a:pt x="3910" y="293"/>
                    </a:lnTo>
                    <a:lnTo>
                      <a:pt x="3977" y="318"/>
                    </a:lnTo>
                    <a:lnTo>
                      <a:pt x="4036" y="343"/>
                    </a:lnTo>
                    <a:lnTo>
                      <a:pt x="4102" y="368"/>
                    </a:lnTo>
                    <a:lnTo>
                      <a:pt x="4161" y="401"/>
                    </a:lnTo>
                    <a:lnTo>
                      <a:pt x="4228" y="427"/>
                    </a:lnTo>
                    <a:lnTo>
                      <a:pt x="4286" y="452"/>
                    </a:lnTo>
                    <a:lnTo>
                      <a:pt x="4353" y="485"/>
                    </a:lnTo>
                    <a:lnTo>
                      <a:pt x="4411" y="510"/>
                    </a:lnTo>
                    <a:lnTo>
                      <a:pt x="4478" y="543"/>
                    </a:lnTo>
                    <a:lnTo>
                      <a:pt x="4537" y="569"/>
                    </a:lnTo>
                    <a:lnTo>
                      <a:pt x="4604" y="602"/>
                    </a:lnTo>
                    <a:lnTo>
                      <a:pt x="4662" y="635"/>
                    </a:lnTo>
                    <a:lnTo>
                      <a:pt x="4721" y="669"/>
                    </a:lnTo>
                    <a:lnTo>
                      <a:pt x="4754" y="686"/>
                    </a:lnTo>
                    <a:lnTo>
                      <a:pt x="4779" y="702"/>
                    </a:lnTo>
                    <a:lnTo>
                      <a:pt x="4838" y="736"/>
                    </a:lnTo>
                    <a:lnTo>
                      <a:pt x="4896" y="769"/>
                    </a:lnTo>
                    <a:lnTo>
                      <a:pt x="4954" y="802"/>
                    </a:lnTo>
                    <a:lnTo>
                      <a:pt x="5013" y="844"/>
                    </a:lnTo>
                    <a:lnTo>
                      <a:pt x="5071" y="878"/>
                    </a:lnTo>
                    <a:lnTo>
                      <a:pt x="5130" y="911"/>
                    </a:lnTo>
                    <a:lnTo>
                      <a:pt x="5188" y="953"/>
                    </a:lnTo>
                    <a:lnTo>
                      <a:pt x="5239" y="986"/>
                    </a:lnTo>
                    <a:lnTo>
                      <a:pt x="5297" y="1028"/>
                    </a:lnTo>
                    <a:lnTo>
                      <a:pt x="5347" y="1061"/>
                    </a:lnTo>
                    <a:lnTo>
                      <a:pt x="5406" y="1103"/>
                    </a:lnTo>
                    <a:lnTo>
                      <a:pt x="5456" y="1145"/>
                    </a:lnTo>
                    <a:lnTo>
                      <a:pt x="5514" y="1178"/>
                    </a:lnTo>
                    <a:lnTo>
                      <a:pt x="5564" y="1220"/>
                    </a:lnTo>
                    <a:lnTo>
                      <a:pt x="5614" y="1254"/>
                    </a:lnTo>
                    <a:lnTo>
                      <a:pt x="5665" y="1295"/>
                    </a:lnTo>
                    <a:lnTo>
                      <a:pt x="5715" y="1337"/>
                    </a:lnTo>
                    <a:lnTo>
                      <a:pt x="5765" y="1371"/>
                    </a:lnTo>
                    <a:lnTo>
                      <a:pt x="5815" y="1412"/>
                    </a:lnTo>
                    <a:lnTo>
                      <a:pt x="5857" y="1454"/>
                    </a:lnTo>
                    <a:lnTo>
                      <a:pt x="5882" y="1471"/>
                    </a:lnTo>
                    <a:lnTo>
                      <a:pt x="5907" y="1487"/>
                    </a:lnTo>
                    <a:lnTo>
                      <a:pt x="5949" y="1529"/>
                    </a:lnTo>
                    <a:lnTo>
                      <a:pt x="5990" y="1571"/>
                    </a:lnTo>
                    <a:lnTo>
                      <a:pt x="6032" y="1613"/>
                    </a:lnTo>
                    <a:lnTo>
                      <a:pt x="6074" y="1655"/>
                    </a:lnTo>
                    <a:lnTo>
                      <a:pt x="6091" y="1663"/>
                    </a:lnTo>
                    <a:lnTo>
                      <a:pt x="6091" y="1721"/>
                    </a:lnTo>
                    <a:lnTo>
                      <a:pt x="6099" y="1813"/>
                    </a:lnTo>
                    <a:lnTo>
                      <a:pt x="6007" y="1822"/>
                    </a:lnTo>
                    <a:lnTo>
                      <a:pt x="5949" y="1822"/>
                    </a:lnTo>
                    <a:lnTo>
                      <a:pt x="5940" y="1813"/>
                    </a:lnTo>
                    <a:lnTo>
                      <a:pt x="5890" y="1780"/>
                    </a:lnTo>
                    <a:lnTo>
                      <a:pt x="5848" y="1746"/>
                    </a:lnTo>
                    <a:lnTo>
                      <a:pt x="5798" y="1713"/>
                    </a:lnTo>
                    <a:lnTo>
                      <a:pt x="5748" y="1680"/>
                    </a:lnTo>
                    <a:lnTo>
                      <a:pt x="5731" y="1663"/>
                    </a:lnTo>
                    <a:lnTo>
                      <a:pt x="5706" y="1646"/>
                    </a:lnTo>
                    <a:lnTo>
                      <a:pt x="5656" y="1613"/>
                    </a:lnTo>
                    <a:lnTo>
                      <a:pt x="5606" y="1579"/>
                    </a:lnTo>
                    <a:lnTo>
                      <a:pt x="5556" y="1538"/>
                    </a:lnTo>
                    <a:lnTo>
                      <a:pt x="5506" y="1504"/>
                    </a:lnTo>
                    <a:lnTo>
                      <a:pt x="5456" y="1471"/>
                    </a:lnTo>
                    <a:lnTo>
                      <a:pt x="5406" y="1437"/>
                    </a:lnTo>
                    <a:lnTo>
                      <a:pt x="5355" y="1404"/>
                    </a:lnTo>
                    <a:lnTo>
                      <a:pt x="5297" y="1371"/>
                    </a:lnTo>
                    <a:lnTo>
                      <a:pt x="5247" y="1337"/>
                    </a:lnTo>
                    <a:lnTo>
                      <a:pt x="5188" y="1304"/>
                    </a:lnTo>
                    <a:lnTo>
                      <a:pt x="5138" y="1270"/>
                    </a:lnTo>
                    <a:lnTo>
                      <a:pt x="5080" y="1237"/>
                    </a:lnTo>
                    <a:lnTo>
                      <a:pt x="5030" y="1203"/>
                    </a:lnTo>
                    <a:lnTo>
                      <a:pt x="4971" y="1170"/>
                    </a:lnTo>
                    <a:lnTo>
                      <a:pt x="4913" y="1137"/>
                    </a:lnTo>
                    <a:lnTo>
                      <a:pt x="4854" y="1103"/>
                    </a:lnTo>
                    <a:lnTo>
                      <a:pt x="4796" y="1070"/>
                    </a:lnTo>
                    <a:lnTo>
                      <a:pt x="4746" y="1045"/>
                    </a:lnTo>
                    <a:lnTo>
                      <a:pt x="4687" y="1011"/>
                    </a:lnTo>
                    <a:lnTo>
                      <a:pt x="4629" y="986"/>
                    </a:lnTo>
                    <a:lnTo>
                      <a:pt x="4595" y="970"/>
                    </a:lnTo>
                    <a:lnTo>
                      <a:pt x="4570" y="953"/>
                    </a:lnTo>
                    <a:lnTo>
                      <a:pt x="4512" y="919"/>
                    </a:lnTo>
                    <a:lnTo>
                      <a:pt x="4453" y="894"/>
                    </a:lnTo>
                    <a:lnTo>
                      <a:pt x="4395" y="861"/>
                    </a:lnTo>
                    <a:lnTo>
                      <a:pt x="4328" y="828"/>
                    </a:lnTo>
                    <a:lnTo>
                      <a:pt x="4269" y="802"/>
                    </a:lnTo>
                    <a:lnTo>
                      <a:pt x="4211" y="777"/>
                    </a:lnTo>
                    <a:lnTo>
                      <a:pt x="4152" y="744"/>
                    </a:lnTo>
                    <a:lnTo>
                      <a:pt x="4094" y="719"/>
                    </a:lnTo>
                    <a:lnTo>
                      <a:pt x="4036" y="694"/>
                    </a:lnTo>
                    <a:lnTo>
                      <a:pt x="3977" y="669"/>
                    </a:lnTo>
                    <a:lnTo>
                      <a:pt x="3910" y="644"/>
                    </a:lnTo>
                    <a:lnTo>
                      <a:pt x="3852" y="619"/>
                    </a:lnTo>
                    <a:lnTo>
                      <a:pt x="3793" y="594"/>
                    </a:lnTo>
                    <a:lnTo>
                      <a:pt x="3735" y="577"/>
                    </a:lnTo>
                    <a:lnTo>
                      <a:pt x="3676" y="552"/>
                    </a:lnTo>
                    <a:lnTo>
                      <a:pt x="3609" y="527"/>
                    </a:lnTo>
                    <a:lnTo>
                      <a:pt x="3551" y="510"/>
                    </a:lnTo>
                    <a:lnTo>
                      <a:pt x="3493" y="493"/>
                    </a:lnTo>
                    <a:lnTo>
                      <a:pt x="3434" y="468"/>
                    </a:lnTo>
                    <a:lnTo>
                      <a:pt x="3376" y="452"/>
                    </a:lnTo>
                    <a:lnTo>
                      <a:pt x="3317" y="435"/>
                    </a:lnTo>
                    <a:lnTo>
                      <a:pt x="3250" y="418"/>
                    </a:lnTo>
                    <a:lnTo>
                      <a:pt x="3192" y="401"/>
                    </a:lnTo>
                    <a:lnTo>
                      <a:pt x="3133" y="393"/>
                    </a:lnTo>
                    <a:lnTo>
                      <a:pt x="3075" y="376"/>
                    </a:lnTo>
                    <a:lnTo>
                      <a:pt x="3016" y="368"/>
                    </a:lnTo>
                    <a:lnTo>
                      <a:pt x="2958" y="360"/>
                    </a:lnTo>
                    <a:lnTo>
                      <a:pt x="2899" y="343"/>
                    </a:lnTo>
                    <a:lnTo>
                      <a:pt x="2849" y="335"/>
                    </a:lnTo>
                    <a:lnTo>
                      <a:pt x="2791" y="326"/>
                    </a:lnTo>
                    <a:lnTo>
                      <a:pt x="2732" y="326"/>
                    </a:lnTo>
                    <a:lnTo>
                      <a:pt x="2707" y="326"/>
                    </a:lnTo>
                    <a:lnTo>
                      <a:pt x="2682" y="326"/>
                    </a:lnTo>
                    <a:lnTo>
                      <a:pt x="2649" y="326"/>
                    </a:lnTo>
                    <a:lnTo>
                      <a:pt x="2624" y="326"/>
                    </a:lnTo>
                    <a:lnTo>
                      <a:pt x="2599" y="326"/>
                    </a:lnTo>
                    <a:lnTo>
                      <a:pt x="2348" y="326"/>
                    </a:lnTo>
                    <a:lnTo>
                      <a:pt x="2315" y="326"/>
                    </a:lnTo>
                    <a:lnTo>
                      <a:pt x="2273" y="326"/>
                    </a:lnTo>
                    <a:lnTo>
                      <a:pt x="2239" y="326"/>
                    </a:lnTo>
                    <a:lnTo>
                      <a:pt x="2198" y="326"/>
                    </a:lnTo>
                    <a:lnTo>
                      <a:pt x="2148" y="335"/>
                    </a:lnTo>
                    <a:lnTo>
                      <a:pt x="2106" y="343"/>
                    </a:lnTo>
                    <a:lnTo>
                      <a:pt x="2056" y="351"/>
                    </a:lnTo>
                    <a:lnTo>
                      <a:pt x="2005" y="360"/>
                    </a:lnTo>
                    <a:lnTo>
                      <a:pt x="1955" y="368"/>
                    </a:lnTo>
                    <a:lnTo>
                      <a:pt x="1905" y="376"/>
                    </a:lnTo>
                    <a:lnTo>
                      <a:pt x="1855" y="393"/>
                    </a:lnTo>
                    <a:lnTo>
                      <a:pt x="1805" y="401"/>
                    </a:lnTo>
                    <a:lnTo>
                      <a:pt x="1747" y="410"/>
                    </a:lnTo>
                    <a:lnTo>
                      <a:pt x="1696" y="427"/>
                    </a:lnTo>
                    <a:lnTo>
                      <a:pt x="1638" y="443"/>
                    </a:lnTo>
                    <a:lnTo>
                      <a:pt x="1579" y="452"/>
                    </a:lnTo>
                    <a:lnTo>
                      <a:pt x="1529" y="468"/>
                    </a:lnTo>
                    <a:lnTo>
                      <a:pt x="1471" y="485"/>
                    </a:lnTo>
                    <a:lnTo>
                      <a:pt x="1412" y="502"/>
                    </a:lnTo>
                    <a:lnTo>
                      <a:pt x="1354" y="518"/>
                    </a:lnTo>
                    <a:lnTo>
                      <a:pt x="1304" y="535"/>
                    </a:lnTo>
                    <a:lnTo>
                      <a:pt x="1245" y="560"/>
                    </a:lnTo>
                    <a:lnTo>
                      <a:pt x="1195" y="577"/>
                    </a:lnTo>
                    <a:lnTo>
                      <a:pt x="1137" y="594"/>
                    </a:lnTo>
                    <a:lnTo>
                      <a:pt x="1087" y="619"/>
                    </a:lnTo>
                    <a:lnTo>
                      <a:pt x="1036" y="635"/>
                    </a:lnTo>
                    <a:lnTo>
                      <a:pt x="978" y="660"/>
                    </a:lnTo>
                    <a:lnTo>
                      <a:pt x="928" y="677"/>
                    </a:lnTo>
                    <a:lnTo>
                      <a:pt x="886" y="702"/>
                    </a:lnTo>
                    <a:lnTo>
                      <a:pt x="861" y="719"/>
                    </a:lnTo>
                    <a:lnTo>
                      <a:pt x="836" y="727"/>
                    </a:lnTo>
                    <a:lnTo>
                      <a:pt x="811" y="736"/>
                    </a:lnTo>
                    <a:lnTo>
                      <a:pt x="794" y="752"/>
                    </a:lnTo>
                    <a:lnTo>
                      <a:pt x="769" y="761"/>
                    </a:lnTo>
                    <a:lnTo>
                      <a:pt x="752" y="769"/>
                    </a:lnTo>
                    <a:lnTo>
                      <a:pt x="727" y="786"/>
                    </a:lnTo>
                    <a:lnTo>
                      <a:pt x="711" y="794"/>
                    </a:lnTo>
                    <a:lnTo>
                      <a:pt x="686" y="811"/>
                    </a:lnTo>
                    <a:lnTo>
                      <a:pt x="669" y="819"/>
                    </a:lnTo>
                    <a:lnTo>
                      <a:pt x="652" y="828"/>
                    </a:lnTo>
                    <a:lnTo>
                      <a:pt x="627" y="844"/>
                    </a:lnTo>
                    <a:lnTo>
                      <a:pt x="610" y="853"/>
                    </a:lnTo>
                    <a:lnTo>
                      <a:pt x="594" y="869"/>
                    </a:lnTo>
                    <a:lnTo>
                      <a:pt x="577" y="878"/>
                    </a:lnTo>
                    <a:lnTo>
                      <a:pt x="560" y="894"/>
                    </a:lnTo>
                    <a:lnTo>
                      <a:pt x="552" y="903"/>
                    </a:lnTo>
                    <a:lnTo>
                      <a:pt x="535" y="919"/>
                    </a:lnTo>
                    <a:lnTo>
                      <a:pt x="518" y="928"/>
                    </a:lnTo>
                    <a:lnTo>
                      <a:pt x="510" y="936"/>
                    </a:lnTo>
                    <a:lnTo>
                      <a:pt x="493" y="953"/>
                    </a:lnTo>
                    <a:lnTo>
                      <a:pt x="485" y="961"/>
                    </a:lnTo>
                    <a:lnTo>
                      <a:pt x="477" y="970"/>
                    </a:lnTo>
                    <a:lnTo>
                      <a:pt x="468" y="986"/>
                    </a:lnTo>
                    <a:lnTo>
                      <a:pt x="452" y="995"/>
                    </a:lnTo>
                    <a:lnTo>
                      <a:pt x="443" y="1003"/>
                    </a:lnTo>
                    <a:lnTo>
                      <a:pt x="443" y="1020"/>
                    </a:lnTo>
                    <a:lnTo>
                      <a:pt x="435" y="1028"/>
                    </a:lnTo>
                    <a:lnTo>
                      <a:pt x="427" y="1036"/>
                    </a:lnTo>
                    <a:lnTo>
                      <a:pt x="427" y="1045"/>
                    </a:lnTo>
                    <a:lnTo>
                      <a:pt x="427" y="1053"/>
                    </a:lnTo>
                    <a:lnTo>
                      <a:pt x="427" y="1061"/>
                    </a:lnTo>
                    <a:lnTo>
                      <a:pt x="427" y="1070"/>
                    </a:lnTo>
                    <a:lnTo>
                      <a:pt x="427" y="1078"/>
                    </a:lnTo>
                    <a:lnTo>
                      <a:pt x="427" y="1087"/>
                    </a:lnTo>
                    <a:lnTo>
                      <a:pt x="427" y="1137"/>
                    </a:lnTo>
                    <a:lnTo>
                      <a:pt x="427" y="1145"/>
                    </a:lnTo>
                    <a:lnTo>
                      <a:pt x="427" y="1153"/>
                    </a:lnTo>
                    <a:lnTo>
                      <a:pt x="427" y="1162"/>
                    </a:lnTo>
                    <a:lnTo>
                      <a:pt x="427" y="1170"/>
                    </a:lnTo>
                    <a:lnTo>
                      <a:pt x="427" y="1178"/>
                    </a:lnTo>
                    <a:lnTo>
                      <a:pt x="435" y="1195"/>
                    </a:lnTo>
                    <a:lnTo>
                      <a:pt x="443" y="1203"/>
                    </a:lnTo>
                    <a:lnTo>
                      <a:pt x="443" y="1212"/>
                    </a:lnTo>
                    <a:lnTo>
                      <a:pt x="460" y="1229"/>
                    </a:lnTo>
                    <a:lnTo>
                      <a:pt x="468" y="1237"/>
                    </a:lnTo>
                    <a:lnTo>
                      <a:pt x="477" y="1254"/>
                    </a:lnTo>
                    <a:lnTo>
                      <a:pt x="493" y="1262"/>
                    </a:lnTo>
                    <a:lnTo>
                      <a:pt x="502" y="1279"/>
                    </a:lnTo>
                    <a:lnTo>
                      <a:pt x="518" y="1287"/>
                    </a:lnTo>
                    <a:lnTo>
                      <a:pt x="535" y="1304"/>
                    </a:lnTo>
                    <a:lnTo>
                      <a:pt x="552" y="1320"/>
                    </a:lnTo>
                    <a:lnTo>
                      <a:pt x="577" y="1337"/>
                    </a:lnTo>
                    <a:lnTo>
                      <a:pt x="594" y="1354"/>
                    </a:lnTo>
                    <a:lnTo>
                      <a:pt x="619" y="1371"/>
                    </a:lnTo>
                    <a:lnTo>
                      <a:pt x="644" y="1379"/>
                    </a:lnTo>
                    <a:lnTo>
                      <a:pt x="669" y="1396"/>
                    </a:lnTo>
                    <a:lnTo>
                      <a:pt x="694" y="1412"/>
                    </a:lnTo>
                    <a:lnTo>
                      <a:pt x="719" y="1429"/>
                    </a:lnTo>
                    <a:lnTo>
                      <a:pt x="752" y="1446"/>
                    </a:lnTo>
                    <a:lnTo>
                      <a:pt x="777" y="1462"/>
                    </a:lnTo>
                    <a:lnTo>
                      <a:pt x="803" y="1479"/>
                    </a:lnTo>
                    <a:lnTo>
                      <a:pt x="828" y="1487"/>
                    </a:lnTo>
                    <a:lnTo>
                      <a:pt x="853" y="1504"/>
                    </a:lnTo>
                    <a:lnTo>
                      <a:pt x="878" y="1513"/>
                    </a:lnTo>
                    <a:lnTo>
                      <a:pt x="903" y="1521"/>
                    </a:lnTo>
                    <a:lnTo>
                      <a:pt x="919" y="1529"/>
                    </a:lnTo>
                    <a:lnTo>
                      <a:pt x="945" y="1538"/>
                    </a:lnTo>
                    <a:lnTo>
                      <a:pt x="970" y="1546"/>
                    </a:lnTo>
                    <a:lnTo>
                      <a:pt x="995" y="1554"/>
                    </a:lnTo>
                    <a:lnTo>
                      <a:pt x="1028" y="1563"/>
                    </a:lnTo>
                    <a:lnTo>
                      <a:pt x="1053" y="1571"/>
                    </a:lnTo>
                    <a:lnTo>
                      <a:pt x="1087" y="1579"/>
                    </a:lnTo>
                    <a:lnTo>
                      <a:pt x="1120" y="1596"/>
                    </a:lnTo>
                    <a:lnTo>
                      <a:pt x="1162" y="1604"/>
                    </a:lnTo>
                    <a:lnTo>
                      <a:pt x="1229" y="1621"/>
                    </a:lnTo>
                    <a:lnTo>
                      <a:pt x="1312" y="1638"/>
                    </a:lnTo>
                    <a:lnTo>
                      <a:pt x="1362" y="1646"/>
                    </a:lnTo>
                    <a:lnTo>
                      <a:pt x="1404" y="1663"/>
                    </a:lnTo>
                    <a:lnTo>
                      <a:pt x="1454" y="1671"/>
                    </a:lnTo>
                    <a:lnTo>
                      <a:pt x="1504" y="1680"/>
                    </a:lnTo>
                    <a:lnTo>
                      <a:pt x="1554" y="1688"/>
                    </a:lnTo>
                    <a:lnTo>
                      <a:pt x="1604" y="1696"/>
                    </a:lnTo>
                    <a:lnTo>
                      <a:pt x="1630" y="1696"/>
                    </a:lnTo>
                    <a:lnTo>
                      <a:pt x="1655" y="1696"/>
                    </a:lnTo>
                    <a:lnTo>
                      <a:pt x="1705" y="1705"/>
                    </a:lnTo>
                    <a:lnTo>
                      <a:pt x="1755" y="1713"/>
                    </a:lnTo>
                    <a:lnTo>
                      <a:pt x="1797" y="1721"/>
                    </a:lnTo>
                    <a:lnTo>
                      <a:pt x="1847" y="1721"/>
                    </a:lnTo>
                    <a:lnTo>
                      <a:pt x="1889" y="1721"/>
                    </a:lnTo>
                    <a:lnTo>
                      <a:pt x="1939" y="1721"/>
                    </a:lnTo>
                    <a:lnTo>
                      <a:pt x="1989" y="1721"/>
                    </a:lnTo>
                    <a:lnTo>
                      <a:pt x="2039" y="1721"/>
                    </a:lnTo>
                    <a:lnTo>
                      <a:pt x="2398" y="1721"/>
                    </a:lnTo>
                    <a:lnTo>
                      <a:pt x="2457" y="1721"/>
                    </a:lnTo>
                    <a:lnTo>
                      <a:pt x="2507" y="1721"/>
                    </a:lnTo>
                    <a:lnTo>
                      <a:pt x="2607" y="1721"/>
                    </a:lnTo>
                    <a:lnTo>
                      <a:pt x="2716" y="1713"/>
                    </a:lnTo>
                    <a:lnTo>
                      <a:pt x="2924" y="1705"/>
                    </a:lnTo>
                    <a:lnTo>
                      <a:pt x="3025" y="1705"/>
                    </a:lnTo>
                    <a:lnTo>
                      <a:pt x="3133" y="1705"/>
                    </a:lnTo>
                    <a:lnTo>
                      <a:pt x="3459" y="1705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4582397" y="9011893"/>
                <a:ext cx="204462" cy="210628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270" extrusionOk="0">
                    <a:moveTo>
                      <a:pt x="903" y="251"/>
                    </a:moveTo>
                    <a:lnTo>
                      <a:pt x="903" y="251"/>
                    </a:lnTo>
                    <a:lnTo>
                      <a:pt x="886" y="251"/>
                    </a:lnTo>
                    <a:lnTo>
                      <a:pt x="869" y="260"/>
                    </a:lnTo>
                    <a:lnTo>
                      <a:pt x="869" y="260"/>
                    </a:lnTo>
                    <a:lnTo>
                      <a:pt x="853" y="268"/>
                    </a:lnTo>
                    <a:lnTo>
                      <a:pt x="836" y="277"/>
                    </a:lnTo>
                    <a:lnTo>
                      <a:pt x="836" y="277"/>
                    </a:lnTo>
                    <a:lnTo>
                      <a:pt x="819" y="277"/>
                    </a:lnTo>
                    <a:lnTo>
                      <a:pt x="802" y="285"/>
                    </a:lnTo>
                    <a:lnTo>
                      <a:pt x="802" y="285"/>
                    </a:lnTo>
                    <a:lnTo>
                      <a:pt x="794" y="293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61" y="310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27" y="335"/>
                    </a:lnTo>
                    <a:lnTo>
                      <a:pt x="711" y="343"/>
                    </a:lnTo>
                    <a:lnTo>
                      <a:pt x="711" y="343"/>
                    </a:lnTo>
                    <a:lnTo>
                      <a:pt x="702" y="352"/>
                    </a:lnTo>
                    <a:lnTo>
                      <a:pt x="686" y="360"/>
                    </a:lnTo>
                    <a:lnTo>
                      <a:pt x="686" y="360"/>
                    </a:lnTo>
                    <a:lnTo>
                      <a:pt x="669" y="368"/>
                    </a:lnTo>
                    <a:lnTo>
                      <a:pt x="660" y="385"/>
                    </a:lnTo>
                    <a:lnTo>
                      <a:pt x="660" y="385"/>
                    </a:lnTo>
                    <a:lnTo>
                      <a:pt x="644" y="394"/>
                    </a:lnTo>
                    <a:lnTo>
                      <a:pt x="635" y="410"/>
                    </a:lnTo>
                    <a:lnTo>
                      <a:pt x="635" y="410"/>
                    </a:lnTo>
                    <a:lnTo>
                      <a:pt x="619" y="419"/>
                    </a:lnTo>
                    <a:lnTo>
                      <a:pt x="602" y="435"/>
                    </a:lnTo>
                    <a:lnTo>
                      <a:pt x="602" y="435"/>
                    </a:lnTo>
                    <a:lnTo>
                      <a:pt x="594" y="444"/>
                    </a:lnTo>
                    <a:lnTo>
                      <a:pt x="585" y="452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69" y="469"/>
                    </a:lnTo>
                    <a:lnTo>
                      <a:pt x="552" y="485"/>
                    </a:lnTo>
                    <a:lnTo>
                      <a:pt x="552" y="485"/>
                    </a:lnTo>
                    <a:lnTo>
                      <a:pt x="544" y="502"/>
                    </a:lnTo>
                    <a:lnTo>
                      <a:pt x="535" y="510"/>
                    </a:lnTo>
                    <a:lnTo>
                      <a:pt x="535" y="510"/>
                    </a:lnTo>
                    <a:lnTo>
                      <a:pt x="518" y="527"/>
                    </a:lnTo>
                    <a:lnTo>
                      <a:pt x="510" y="544"/>
                    </a:lnTo>
                    <a:lnTo>
                      <a:pt x="510" y="544"/>
                    </a:lnTo>
                    <a:lnTo>
                      <a:pt x="493" y="561"/>
                    </a:lnTo>
                    <a:lnTo>
                      <a:pt x="485" y="577"/>
                    </a:lnTo>
                    <a:lnTo>
                      <a:pt x="485" y="577"/>
                    </a:lnTo>
                    <a:lnTo>
                      <a:pt x="477" y="594"/>
                    </a:lnTo>
                    <a:lnTo>
                      <a:pt x="468" y="611"/>
                    </a:lnTo>
                    <a:lnTo>
                      <a:pt x="468" y="611"/>
                    </a:lnTo>
                    <a:lnTo>
                      <a:pt x="460" y="627"/>
                    </a:lnTo>
                    <a:lnTo>
                      <a:pt x="443" y="644"/>
                    </a:lnTo>
                    <a:lnTo>
                      <a:pt x="443" y="644"/>
                    </a:lnTo>
                    <a:lnTo>
                      <a:pt x="435" y="669"/>
                    </a:lnTo>
                    <a:lnTo>
                      <a:pt x="427" y="686"/>
                    </a:lnTo>
                    <a:lnTo>
                      <a:pt x="427" y="686"/>
                    </a:lnTo>
                    <a:lnTo>
                      <a:pt x="418" y="703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1" y="744"/>
                    </a:lnTo>
                    <a:lnTo>
                      <a:pt x="393" y="761"/>
                    </a:lnTo>
                    <a:lnTo>
                      <a:pt x="393" y="761"/>
                    </a:lnTo>
                    <a:lnTo>
                      <a:pt x="385" y="786"/>
                    </a:lnTo>
                    <a:lnTo>
                      <a:pt x="376" y="803"/>
                    </a:lnTo>
                    <a:lnTo>
                      <a:pt x="376" y="803"/>
                    </a:lnTo>
                    <a:lnTo>
                      <a:pt x="368" y="828"/>
                    </a:lnTo>
                    <a:lnTo>
                      <a:pt x="368" y="845"/>
                    </a:lnTo>
                    <a:lnTo>
                      <a:pt x="360" y="870"/>
                    </a:lnTo>
                    <a:lnTo>
                      <a:pt x="351" y="886"/>
                    </a:lnTo>
                    <a:lnTo>
                      <a:pt x="351" y="911"/>
                    </a:lnTo>
                    <a:lnTo>
                      <a:pt x="343" y="937"/>
                    </a:lnTo>
                    <a:lnTo>
                      <a:pt x="343" y="953"/>
                    </a:lnTo>
                    <a:lnTo>
                      <a:pt x="343" y="978"/>
                    </a:lnTo>
                    <a:lnTo>
                      <a:pt x="343" y="1003"/>
                    </a:lnTo>
                    <a:lnTo>
                      <a:pt x="343" y="1028"/>
                    </a:lnTo>
                    <a:lnTo>
                      <a:pt x="343" y="1053"/>
                    </a:lnTo>
                    <a:lnTo>
                      <a:pt x="343" y="1070"/>
                    </a:lnTo>
                    <a:lnTo>
                      <a:pt x="343" y="1095"/>
                    </a:lnTo>
                    <a:lnTo>
                      <a:pt x="343" y="1120"/>
                    </a:lnTo>
                    <a:lnTo>
                      <a:pt x="343" y="1145"/>
                    </a:lnTo>
                    <a:lnTo>
                      <a:pt x="343" y="1179"/>
                    </a:lnTo>
                    <a:lnTo>
                      <a:pt x="343" y="1396"/>
                    </a:lnTo>
                    <a:lnTo>
                      <a:pt x="343" y="1446"/>
                    </a:lnTo>
                    <a:lnTo>
                      <a:pt x="343" y="1496"/>
                    </a:lnTo>
                    <a:lnTo>
                      <a:pt x="343" y="1546"/>
                    </a:lnTo>
                    <a:lnTo>
                      <a:pt x="351" y="1596"/>
                    </a:lnTo>
                    <a:lnTo>
                      <a:pt x="351" y="1647"/>
                    </a:lnTo>
                    <a:lnTo>
                      <a:pt x="360" y="1697"/>
                    </a:lnTo>
                    <a:lnTo>
                      <a:pt x="368" y="1747"/>
                    </a:lnTo>
                    <a:lnTo>
                      <a:pt x="376" y="1797"/>
                    </a:lnTo>
                    <a:lnTo>
                      <a:pt x="385" y="1847"/>
                    </a:lnTo>
                    <a:lnTo>
                      <a:pt x="401" y="1889"/>
                    </a:lnTo>
                    <a:lnTo>
                      <a:pt x="401" y="1889"/>
                    </a:lnTo>
                    <a:lnTo>
                      <a:pt x="410" y="1931"/>
                    </a:lnTo>
                    <a:lnTo>
                      <a:pt x="418" y="1981"/>
                    </a:lnTo>
                    <a:lnTo>
                      <a:pt x="435" y="2031"/>
                    </a:lnTo>
                    <a:lnTo>
                      <a:pt x="443" y="2073"/>
                    </a:lnTo>
                    <a:lnTo>
                      <a:pt x="460" y="2123"/>
                    </a:lnTo>
                    <a:lnTo>
                      <a:pt x="468" y="2165"/>
                    </a:lnTo>
                    <a:lnTo>
                      <a:pt x="485" y="2206"/>
                    </a:lnTo>
                    <a:lnTo>
                      <a:pt x="502" y="2256"/>
                    </a:lnTo>
                    <a:lnTo>
                      <a:pt x="518" y="2298"/>
                    </a:lnTo>
                    <a:lnTo>
                      <a:pt x="535" y="2340"/>
                    </a:lnTo>
                    <a:lnTo>
                      <a:pt x="552" y="2382"/>
                    </a:lnTo>
                    <a:lnTo>
                      <a:pt x="569" y="2432"/>
                    </a:lnTo>
                    <a:lnTo>
                      <a:pt x="585" y="2474"/>
                    </a:lnTo>
                    <a:lnTo>
                      <a:pt x="610" y="2515"/>
                    </a:lnTo>
                    <a:lnTo>
                      <a:pt x="627" y="2549"/>
                    </a:lnTo>
                    <a:lnTo>
                      <a:pt x="627" y="2557"/>
                    </a:lnTo>
                    <a:lnTo>
                      <a:pt x="644" y="2599"/>
                    </a:lnTo>
                    <a:lnTo>
                      <a:pt x="669" y="2641"/>
                    </a:lnTo>
                    <a:lnTo>
                      <a:pt x="694" y="2683"/>
                    </a:lnTo>
                    <a:lnTo>
                      <a:pt x="711" y="2724"/>
                    </a:lnTo>
                    <a:lnTo>
                      <a:pt x="736" y="2766"/>
                    </a:lnTo>
                    <a:lnTo>
                      <a:pt x="761" y="2808"/>
                    </a:lnTo>
                    <a:lnTo>
                      <a:pt x="786" y="2841"/>
                    </a:lnTo>
                    <a:lnTo>
                      <a:pt x="811" y="2883"/>
                    </a:lnTo>
                    <a:lnTo>
                      <a:pt x="836" y="2925"/>
                    </a:lnTo>
                    <a:lnTo>
                      <a:pt x="861" y="2967"/>
                    </a:lnTo>
                    <a:lnTo>
                      <a:pt x="894" y="3000"/>
                    </a:lnTo>
                    <a:lnTo>
                      <a:pt x="919" y="3042"/>
                    </a:lnTo>
                    <a:lnTo>
                      <a:pt x="945" y="3075"/>
                    </a:lnTo>
                    <a:lnTo>
                      <a:pt x="978" y="3117"/>
                    </a:lnTo>
                    <a:lnTo>
                      <a:pt x="1011" y="3150"/>
                    </a:lnTo>
                    <a:lnTo>
                      <a:pt x="1036" y="3192"/>
                    </a:lnTo>
                    <a:lnTo>
                      <a:pt x="1070" y="3226"/>
                    </a:lnTo>
                    <a:lnTo>
                      <a:pt x="1103" y="3267"/>
                    </a:lnTo>
                    <a:lnTo>
                      <a:pt x="1103" y="3267"/>
                    </a:lnTo>
                    <a:lnTo>
                      <a:pt x="1128" y="3301"/>
                    </a:lnTo>
                    <a:lnTo>
                      <a:pt x="1162" y="3334"/>
                    </a:lnTo>
                    <a:lnTo>
                      <a:pt x="1195" y="3376"/>
                    </a:lnTo>
                    <a:lnTo>
                      <a:pt x="1229" y="3409"/>
                    </a:lnTo>
                    <a:lnTo>
                      <a:pt x="1262" y="3443"/>
                    </a:lnTo>
                    <a:lnTo>
                      <a:pt x="1304" y="3476"/>
                    </a:lnTo>
                    <a:lnTo>
                      <a:pt x="1337" y="3518"/>
                    </a:lnTo>
                    <a:lnTo>
                      <a:pt x="1371" y="3551"/>
                    </a:lnTo>
                    <a:lnTo>
                      <a:pt x="1404" y="3585"/>
                    </a:lnTo>
                    <a:lnTo>
                      <a:pt x="1446" y="3618"/>
                    </a:lnTo>
                    <a:lnTo>
                      <a:pt x="1479" y="3652"/>
                    </a:lnTo>
                    <a:lnTo>
                      <a:pt x="1521" y="3685"/>
                    </a:lnTo>
                    <a:lnTo>
                      <a:pt x="1554" y="3718"/>
                    </a:lnTo>
                    <a:lnTo>
                      <a:pt x="1596" y="3752"/>
                    </a:lnTo>
                    <a:lnTo>
                      <a:pt x="1638" y="3785"/>
                    </a:lnTo>
                    <a:lnTo>
                      <a:pt x="1671" y="3819"/>
                    </a:lnTo>
                    <a:lnTo>
                      <a:pt x="1713" y="3852"/>
                    </a:lnTo>
                    <a:lnTo>
                      <a:pt x="1755" y="3885"/>
                    </a:lnTo>
                    <a:lnTo>
                      <a:pt x="1797" y="3919"/>
                    </a:lnTo>
                    <a:lnTo>
                      <a:pt x="1838" y="3952"/>
                    </a:lnTo>
                    <a:lnTo>
                      <a:pt x="1880" y="3977"/>
                    </a:lnTo>
                    <a:lnTo>
                      <a:pt x="1905" y="4144"/>
                    </a:lnTo>
                    <a:lnTo>
                      <a:pt x="1746" y="4170"/>
                    </a:lnTo>
                    <a:lnTo>
                      <a:pt x="1696" y="4136"/>
                    </a:lnTo>
                    <a:lnTo>
                      <a:pt x="1655" y="4111"/>
                    </a:lnTo>
                    <a:lnTo>
                      <a:pt x="1613" y="4078"/>
                    </a:lnTo>
                    <a:lnTo>
                      <a:pt x="1571" y="4044"/>
                    </a:lnTo>
                    <a:lnTo>
                      <a:pt x="1521" y="4019"/>
                    </a:lnTo>
                    <a:lnTo>
                      <a:pt x="1479" y="3986"/>
                    </a:lnTo>
                    <a:lnTo>
                      <a:pt x="1437" y="3952"/>
                    </a:lnTo>
                    <a:lnTo>
                      <a:pt x="1396" y="3919"/>
                    </a:lnTo>
                    <a:lnTo>
                      <a:pt x="1354" y="3885"/>
                    </a:lnTo>
                    <a:lnTo>
                      <a:pt x="1312" y="3852"/>
                    </a:lnTo>
                    <a:lnTo>
                      <a:pt x="1270" y="3819"/>
                    </a:lnTo>
                    <a:lnTo>
                      <a:pt x="1229" y="3785"/>
                    </a:lnTo>
                    <a:lnTo>
                      <a:pt x="1187" y="3752"/>
                    </a:lnTo>
                    <a:lnTo>
                      <a:pt x="1145" y="3718"/>
                    </a:lnTo>
                    <a:lnTo>
                      <a:pt x="1112" y="3677"/>
                    </a:lnTo>
                    <a:lnTo>
                      <a:pt x="1070" y="3643"/>
                    </a:lnTo>
                    <a:lnTo>
                      <a:pt x="1028" y="3610"/>
                    </a:lnTo>
                    <a:lnTo>
                      <a:pt x="995" y="3576"/>
                    </a:lnTo>
                    <a:lnTo>
                      <a:pt x="953" y="3535"/>
                    </a:lnTo>
                    <a:lnTo>
                      <a:pt x="919" y="3501"/>
                    </a:lnTo>
                    <a:lnTo>
                      <a:pt x="886" y="3459"/>
                    </a:lnTo>
                    <a:lnTo>
                      <a:pt x="886" y="3459"/>
                    </a:lnTo>
                    <a:lnTo>
                      <a:pt x="844" y="3426"/>
                    </a:lnTo>
                    <a:lnTo>
                      <a:pt x="811" y="3384"/>
                    </a:lnTo>
                    <a:lnTo>
                      <a:pt x="777" y="3351"/>
                    </a:lnTo>
                    <a:lnTo>
                      <a:pt x="744" y="3309"/>
                    </a:lnTo>
                    <a:lnTo>
                      <a:pt x="711" y="3267"/>
                    </a:lnTo>
                    <a:lnTo>
                      <a:pt x="677" y="3226"/>
                    </a:lnTo>
                    <a:lnTo>
                      <a:pt x="644" y="3192"/>
                    </a:lnTo>
                    <a:lnTo>
                      <a:pt x="610" y="3150"/>
                    </a:lnTo>
                    <a:lnTo>
                      <a:pt x="577" y="3109"/>
                    </a:lnTo>
                    <a:lnTo>
                      <a:pt x="552" y="3067"/>
                    </a:lnTo>
                    <a:lnTo>
                      <a:pt x="518" y="3025"/>
                    </a:lnTo>
                    <a:lnTo>
                      <a:pt x="493" y="2975"/>
                    </a:lnTo>
                    <a:lnTo>
                      <a:pt x="460" y="2933"/>
                    </a:lnTo>
                    <a:lnTo>
                      <a:pt x="435" y="2891"/>
                    </a:lnTo>
                    <a:lnTo>
                      <a:pt x="410" y="2850"/>
                    </a:lnTo>
                    <a:lnTo>
                      <a:pt x="376" y="2799"/>
                    </a:lnTo>
                    <a:lnTo>
                      <a:pt x="351" y="2758"/>
                    </a:lnTo>
                    <a:lnTo>
                      <a:pt x="326" y="2708"/>
                    </a:lnTo>
                    <a:lnTo>
                      <a:pt x="326" y="2708"/>
                    </a:lnTo>
                    <a:lnTo>
                      <a:pt x="310" y="2666"/>
                    </a:lnTo>
                    <a:lnTo>
                      <a:pt x="285" y="2616"/>
                    </a:lnTo>
                    <a:lnTo>
                      <a:pt x="259" y="2574"/>
                    </a:lnTo>
                    <a:lnTo>
                      <a:pt x="243" y="2524"/>
                    </a:lnTo>
                    <a:lnTo>
                      <a:pt x="218" y="2474"/>
                    </a:lnTo>
                    <a:lnTo>
                      <a:pt x="201" y="2424"/>
                    </a:lnTo>
                    <a:lnTo>
                      <a:pt x="176" y="2373"/>
                    </a:lnTo>
                    <a:lnTo>
                      <a:pt x="159" y="2323"/>
                    </a:lnTo>
                    <a:lnTo>
                      <a:pt x="143" y="2273"/>
                    </a:lnTo>
                    <a:lnTo>
                      <a:pt x="126" y="2223"/>
                    </a:lnTo>
                    <a:lnTo>
                      <a:pt x="109" y="2173"/>
                    </a:lnTo>
                    <a:lnTo>
                      <a:pt x="92" y="2123"/>
                    </a:lnTo>
                    <a:lnTo>
                      <a:pt x="76" y="2073"/>
                    </a:lnTo>
                    <a:lnTo>
                      <a:pt x="67" y="2014"/>
                    </a:lnTo>
                    <a:lnTo>
                      <a:pt x="51" y="1964"/>
                    </a:lnTo>
                    <a:lnTo>
                      <a:pt x="51" y="1964"/>
                    </a:lnTo>
                    <a:lnTo>
                      <a:pt x="42" y="1914"/>
                    </a:lnTo>
                    <a:lnTo>
                      <a:pt x="34" y="1855"/>
                    </a:lnTo>
                    <a:lnTo>
                      <a:pt x="26" y="1805"/>
                    </a:lnTo>
                    <a:lnTo>
                      <a:pt x="17" y="1747"/>
                    </a:lnTo>
                    <a:lnTo>
                      <a:pt x="9" y="1688"/>
                    </a:lnTo>
                    <a:lnTo>
                      <a:pt x="1" y="1638"/>
                    </a:lnTo>
                    <a:lnTo>
                      <a:pt x="1" y="1580"/>
                    </a:lnTo>
                    <a:lnTo>
                      <a:pt x="1" y="1521"/>
                    </a:lnTo>
                    <a:lnTo>
                      <a:pt x="1" y="1463"/>
                    </a:lnTo>
                    <a:lnTo>
                      <a:pt x="1" y="1404"/>
                    </a:lnTo>
                    <a:lnTo>
                      <a:pt x="1" y="1212"/>
                    </a:lnTo>
                    <a:lnTo>
                      <a:pt x="1" y="1179"/>
                    </a:lnTo>
                    <a:lnTo>
                      <a:pt x="1" y="1145"/>
                    </a:lnTo>
                    <a:lnTo>
                      <a:pt x="1" y="1120"/>
                    </a:lnTo>
                    <a:lnTo>
                      <a:pt x="1" y="1087"/>
                    </a:lnTo>
                    <a:lnTo>
                      <a:pt x="1" y="1053"/>
                    </a:lnTo>
                    <a:lnTo>
                      <a:pt x="1" y="1028"/>
                    </a:lnTo>
                    <a:lnTo>
                      <a:pt x="1" y="995"/>
                    </a:lnTo>
                    <a:lnTo>
                      <a:pt x="9" y="970"/>
                    </a:lnTo>
                    <a:lnTo>
                      <a:pt x="17" y="945"/>
                    </a:lnTo>
                    <a:lnTo>
                      <a:pt x="17" y="911"/>
                    </a:lnTo>
                    <a:lnTo>
                      <a:pt x="26" y="886"/>
                    </a:lnTo>
                    <a:lnTo>
                      <a:pt x="34" y="861"/>
                    </a:lnTo>
                    <a:lnTo>
                      <a:pt x="42" y="828"/>
                    </a:lnTo>
                    <a:lnTo>
                      <a:pt x="51" y="803"/>
                    </a:lnTo>
                    <a:lnTo>
                      <a:pt x="59" y="778"/>
                    </a:lnTo>
                    <a:lnTo>
                      <a:pt x="67" y="753"/>
                    </a:lnTo>
                    <a:lnTo>
                      <a:pt x="76" y="728"/>
                    </a:lnTo>
                    <a:lnTo>
                      <a:pt x="84" y="703"/>
                    </a:lnTo>
                    <a:lnTo>
                      <a:pt x="92" y="678"/>
                    </a:lnTo>
                    <a:lnTo>
                      <a:pt x="101" y="652"/>
                    </a:lnTo>
                    <a:lnTo>
                      <a:pt x="109" y="627"/>
                    </a:lnTo>
                    <a:lnTo>
                      <a:pt x="126" y="602"/>
                    </a:lnTo>
                    <a:lnTo>
                      <a:pt x="134" y="577"/>
                    </a:lnTo>
                    <a:lnTo>
                      <a:pt x="143" y="552"/>
                    </a:lnTo>
                    <a:lnTo>
                      <a:pt x="159" y="536"/>
                    </a:lnTo>
                    <a:lnTo>
                      <a:pt x="168" y="510"/>
                    </a:lnTo>
                    <a:lnTo>
                      <a:pt x="184" y="485"/>
                    </a:lnTo>
                    <a:lnTo>
                      <a:pt x="193" y="469"/>
                    </a:lnTo>
                    <a:lnTo>
                      <a:pt x="209" y="444"/>
                    </a:lnTo>
                    <a:lnTo>
                      <a:pt x="226" y="427"/>
                    </a:lnTo>
                    <a:lnTo>
                      <a:pt x="234" y="402"/>
                    </a:lnTo>
                    <a:lnTo>
                      <a:pt x="251" y="385"/>
                    </a:lnTo>
                    <a:lnTo>
                      <a:pt x="268" y="360"/>
                    </a:lnTo>
                    <a:lnTo>
                      <a:pt x="276" y="343"/>
                    </a:lnTo>
                    <a:lnTo>
                      <a:pt x="293" y="327"/>
                    </a:lnTo>
                    <a:lnTo>
                      <a:pt x="310" y="310"/>
                    </a:lnTo>
                    <a:lnTo>
                      <a:pt x="326" y="293"/>
                    </a:lnTo>
                    <a:lnTo>
                      <a:pt x="343" y="268"/>
                    </a:lnTo>
                    <a:lnTo>
                      <a:pt x="351" y="268"/>
                    </a:lnTo>
                    <a:lnTo>
                      <a:pt x="360" y="251"/>
                    </a:lnTo>
                    <a:lnTo>
                      <a:pt x="376" y="235"/>
                    </a:lnTo>
                    <a:lnTo>
                      <a:pt x="393" y="226"/>
                    </a:lnTo>
                    <a:lnTo>
                      <a:pt x="410" y="210"/>
                    </a:lnTo>
                    <a:lnTo>
                      <a:pt x="435" y="193"/>
                    </a:lnTo>
                    <a:lnTo>
                      <a:pt x="452" y="176"/>
                    </a:lnTo>
                    <a:lnTo>
                      <a:pt x="468" y="160"/>
                    </a:lnTo>
                    <a:lnTo>
                      <a:pt x="485" y="151"/>
                    </a:lnTo>
                    <a:lnTo>
                      <a:pt x="502" y="135"/>
                    </a:lnTo>
                    <a:lnTo>
                      <a:pt x="527" y="126"/>
                    </a:lnTo>
                    <a:lnTo>
                      <a:pt x="544" y="109"/>
                    </a:lnTo>
                    <a:lnTo>
                      <a:pt x="569" y="101"/>
                    </a:lnTo>
                    <a:lnTo>
                      <a:pt x="585" y="84"/>
                    </a:lnTo>
                    <a:lnTo>
                      <a:pt x="602" y="76"/>
                    </a:lnTo>
                    <a:lnTo>
                      <a:pt x="627" y="68"/>
                    </a:lnTo>
                    <a:lnTo>
                      <a:pt x="644" y="59"/>
                    </a:lnTo>
                    <a:lnTo>
                      <a:pt x="669" y="51"/>
                    </a:lnTo>
                    <a:lnTo>
                      <a:pt x="686" y="43"/>
                    </a:lnTo>
                    <a:lnTo>
                      <a:pt x="711" y="34"/>
                    </a:lnTo>
                    <a:lnTo>
                      <a:pt x="727" y="26"/>
                    </a:lnTo>
                    <a:lnTo>
                      <a:pt x="752" y="18"/>
                    </a:lnTo>
                    <a:lnTo>
                      <a:pt x="777" y="9"/>
                    </a:lnTo>
                    <a:lnTo>
                      <a:pt x="794" y="1"/>
                    </a:lnTo>
                    <a:lnTo>
                      <a:pt x="819" y="1"/>
                    </a:lnTo>
                    <a:lnTo>
                      <a:pt x="844" y="1"/>
                    </a:lnTo>
                    <a:lnTo>
                      <a:pt x="861" y="1"/>
                    </a:lnTo>
                    <a:lnTo>
                      <a:pt x="886" y="1"/>
                    </a:lnTo>
                    <a:lnTo>
                      <a:pt x="911" y="1"/>
                    </a:lnTo>
                    <a:lnTo>
                      <a:pt x="928" y="1"/>
                    </a:lnTo>
                    <a:lnTo>
                      <a:pt x="953" y="1"/>
                    </a:lnTo>
                    <a:lnTo>
                      <a:pt x="978" y="1"/>
                    </a:lnTo>
                    <a:lnTo>
                      <a:pt x="1120" y="1"/>
                    </a:lnTo>
                    <a:lnTo>
                      <a:pt x="1145" y="1"/>
                    </a:lnTo>
                    <a:lnTo>
                      <a:pt x="1162" y="1"/>
                    </a:lnTo>
                    <a:lnTo>
                      <a:pt x="1187" y="1"/>
                    </a:lnTo>
                    <a:lnTo>
                      <a:pt x="1212" y="1"/>
                    </a:lnTo>
                    <a:lnTo>
                      <a:pt x="1237" y="1"/>
                    </a:lnTo>
                    <a:lnTo>
                      <a:pt x="1262" y="1"/>
                    </a:lnTo>
                    <a:lnTo>
                      <a:pt x="1287" y="1"/>
                    </a:lnTo>
                    <a:lnTo>
                      <a:pt x="1312" y="1"/>
                    </a:lnTo>
                    <a:lnTo>
                      <a:pt x="1337" y="9"/>
                    </a:lnTo>
                    <a:lnTo>
                      <a:pt x="1354" y="18"/>
                    </a:lnTo>
                    <a:lnTo>
                      <a:pt x="1379" y="26"/>
                    </a:lnTo>
                    <a:lnTo>
                      <a:pt x="1404" y="34"/>
                    </a:lnTo>
                    <a:lnTo>
                      <a:pt x="1429" y="43"/>
                    </a:lnTo>
                    <a:lnTo>
                      <a:pt x="1454" y="51"/>
                    </a:lnTo>
                    <a:lnTo>
                      <a:pt x="1479" y="59"/>
                    </a:lnTo>
                    <a:lnTo>
                      <a:pt x="1504" y="68"/>
                    </a:lnTo>
                    <a:lnTo>
                      <a:pt x="1529" y="76"/>
                    </a:lnTo>
                    <a:lnTo>
                      <a:pt x="1546" y="84"/>
                    </a:lnTo>
                    <a:lnTo>
                      <a:pt x="1571" y="93"/>
                    </a:lnTo>
                    <a:lnTo>
                      <a:pt x="1596" y="109"/>
                    </a:lnTo>
                    <a:lnTo>
                      <a:pt x="1621" y="118"/>
                    </a:lnTo>
                    <a:lnTo>
                      <a:pt x="1646" y="135"/>
                    </a:lnTo>
                    <a:lnTo>
                      <a:pt x="1671" y="143"/>
                    </a:lnTo>
                    <a:lnTo>
                      <a:pt x="1696" y="160"/>
                    </a:lnTo>
                    <a:lnTo>
                      <a:pt x="1721" y="168"/>
                    </a:lnTo>
                    <a:lnTo>
                      <a:pt x="1738" y="185"/>
                    </a:lnTo>
                    <a:lnTo>
                      <a:pt x="1763" y="201"/>
                    </a:lnTo>
                    <a:lnTo>
                      <a:pt x="1788" y="218"/>
                    </a:lnTo>
                    <a:lnTo>
                      <a:pt x="1813" y="235"/>
                    </a:lnTo>
                    <a:lnTo>
                      <a:pt x="1838" y="251"/>
                    </a:lnTo>
                    <a:lnTo>
                      <a:pt x="1863" y="268"/>
                    </a:lnTo>
                    <a:lnTo>
                      <a:pt x="1880" y="285"/>
                    </a:lnTo>
                    <a:lnTo>
                      <a:pt x="1905" y="302"/>
                    </a:lnTo>
                    <a:lnTo>
                      <a:pt x="1930" y="318"/>
                    </a:lnTo>
                    <a:lnTo>
                      <a:pt x="1955" y="335"/>
                    </a:lnTo>
                    <a:lnTo>
                      <a:pt x="1972" y="360"/>
                    </a:lnTo>
                    <a:lnTo>
                      <a:pt x="1997" y="377"/>
                    </a:lnTo>
                    <a:lnTo>
                      <a:pt x="2022" y="394"/>
                    </a:lnTo>
                    <a:lnTo>
                      <a:pt x="2047" y="419"/>
                    </a:lnTo>
                    <a:lnTo>
                      <a:pt x="2064" y="435"/>
                    </a:lnTo>
                    <a:lnTo>
                      <a:pt x="2089" y="460"/>
                    </a:lnTo>
                    <a:lnTo>
                      <a:pt x="2114" y="485"/>
                    </a:lnTo>
                    <a:lnTo>
                      <a:pt x="2131" y="502"/>
                    </a:lnTo>
                    <a:lnTo>
                      <a:pt x="2156" y="527"/>
                    </a:lnTo>
                    <a:lnTo>
                      <a:pt x="2173" y="552"/>
                    </a:lnTo>
                    <a:lnTo>
                      <a:pt x="2198" y="577"/>
                    </a:lnTo>
                    <a:lnTo>
                      <a:pt x="2223" y="602"/>
                    </a:lnTo>
                    <a:lnTo>
                      <a:pt x="2281" y="669"/>
                    </a:lnTo>
                    <a:lnTo>
                      <a:pt x="2331" y="728"/>
                    </a:lnTo>
                    <a:lnTo>
                      <a:pt x="2340" y="744"/>
                    </a:lnTo>
                    <a:lnTo>
                      <a:pt x="2398" y="820"/>
                    </a:lnTo>
                    <a:lnTo>
                      <a:pt x="2465" y="886"/>
                    </a:lnTo>
                    <a:lnTo>
                      <a:pt x="2523" y="962"/>
                    </a:lnTo>
                    <a:lnTo>
                      <a:pt x="2574" y="1037"/>
                    </a:lnTo>
                    <a:lnTo>
                      <a:pt x="2632" y="1112"/>
                    </a:lnTo>
                    <a:lnTo>
                      <a:pt x="2691" y="1187"/>
                    </a:lnTo>
                    <a:lnTo>
                      <a:pt x="2741" y="1254"/>
                    </a:lnTo>
                    <a:lnTo>
                      <a:pt x="2799" y="1329"/>
                    </a:lnTo>
                    <a:lnTo>
                      <a:pt x="2849" y="1413"/>
                    </a:lnTo>
                    <a:lnTo>
                      <a:pt x="2908" y="1488"/>
                    </a:lnTo>
                    <a:lnTo>
                      <a:pt x="2958" y="1563"/>
                    </a:lnTo>
                    <a:lnTo>
                      <a:pt x="3008" y="1638"/>
                    </a:lnTo>
                    <a:lnTo>
                      <a:pt x="3058" y="1722"/>
                    </a:lnTo>
                    <a:lnTo>
                      <a:pt x="3108" y="1797"/>
                    </a:lnTo>
                    <a:lnTo>
                      <a:pt x="3150" y="1872"/>
                    </a:lnTo>
                    <a:lnTo>
                      <a:pt x="3192" y="1947"/>
                    </a:lnTo>
                    <a:lnTo>
                      <a:pt x="3234" y="2014"/>
                    </a:lnTo>
                    <a:lnTo>
                      <a:pt x="3275" y="2089"/>
                    </a:lnTo>
                    <a:lnTo>
                      <a:pt x="3317" y="2156"/>
                    </a:lnTo>
                    <a:lnTo>
                      <a:pt x="3359" y="2231"/>
                    </a:lnTo>
                    <a:lnTo>
                      <a:pt x="3392" y="2307"/>
                    </a:lnTo>
                    <a:lnTo>
                      <a:pt x="3434" y="2382"/>
                    </a:lnTo>
                    <a:lnTo>
                      <a:pt x="3467" y="2449"/>
                    </a:lnTo>
                    <a:lnTo>
                      <a:pt x="3501" y="2524"/>
                    </a:lnTo>
                    <a:lnTo>
                      <a:pt x="3534" y="2599"/>
                    </a:lnTo>
                    <a:lnTo>
                      <a:pt x="3568" y="2674"/>
                    </a:lnTo>
                    <a:lnTo>
                      <a:pt x="3601" y="2749"/>
                    </a:lnTo>
                    <a:lnTo>
                      <a:pt x="3635" y="2816"/>
                    </a:lnTo>
                    <a:lnTo>
                      <a:pt x="3668" y="2891"/>
                    </a:lnTo>
                    <a:lnTo>
                      <a:pt x="3701" y="2967"/>
                    </a:lnTo>
                    <a:lnTo>
                      <a:pt x="3726" y="3042"/>
                    </a:lnTo>
                    <a:lnTo>
                      <a:pt x="3760" y="3117"/>
                    </a:lnTo>
                    <a:lnTo>
                      <a:pt x="3785" y="3192"/>
                    </a:lnTo>
                    <a:lnTo>
                      <a:pt x="3818" y="3267"/>
                    </a:lnTo>
                    <a:lnTo>
                      <a:pt x="3843" y="3342"/>
                    </a:lnTo>
                    <a:lnTo>
                      <a:pt x="3877" y="3418"/>
                    </a:lnTo>
                    <a:lnTo>
                      <a:pt x="3902" y="3493"/>
                    </a:lnTo>
                    <a:lnTo>
                      <a:pt x="3927" y="3568"/>
                    </a:lnTo>
                    <a:lnTo>
                      <a:pt x="3960" y="3652"/>
                    </a:lnTo>
                    <a:lnTo>
                      <a:pt x="3985" y="3727"/>
                    </a:lnTo>
                    <a:lnTo>
                      <a:pt x="4036" y="3877"/>
                    </a:lnTo>
                    <a:lnTo>
                      <a:pt x="4094" y="4036"/>
                    </a:lnTo>
                    <a:lnTo>
                      <a:pt x="4127" y="4136"/>
                    </a:lnTo>
                    <a:lnTo>
                      <a:pt x="4144" y="4186"/>
                    </a:lnTo>
                    <a:lnTo>
                      <a:pt x="4102" y="4270"/>
                    </a:lnTo>
                    <a:lnTo>
                      <a:pt x="4019" y="4228"/>
                    </a:lnTo>
                    <a:lnTo>
                      <a:pt x="4002" y="4186"/>
                    </a:lnTo>
                    <a:lnTo>
                      <a:pt x="3960" y="4078"/>
                    </a:lnTo>
                    <a:lnTo>
                      <a:pt x="3902" y="3927"/>
                    </a:lnTo>
                    <a:lnTo>
                      <a:pt x="3843" y="3777"/>
                    </a:lnTo>
                    <a:lnTo>
                      <a:pt x="3818" y="3702"/>
                    </a:lnTo>
                    <a:lnTo>
                      <a:pt x="3785" y="3627"/>
                    </a:lnTo>
                    <a:lnTo>
                      <a:pt x="3760" y="3551"/>
                    </a:lnTo>
                    <a:lnTo>
                      <a:pt x="3726" y="3476"/>
                    </a:lnTo>
                    <a:lnTo>
                      <a:pt x="3701" y="3401"/>
                    </a:lnTo>
                    <a:lnTo>
                      <a:pt x="3668" y="3326"/>
                    </a:lnTo>
                    <a:lnTo>
                      <a:pt x="3643" y="3251"/>
                    </a:lnTo>
                    <a:lnTo>
                      <a:pt x="3609" y="3184"/>
                    </a:lnTo>
                    <a:lnTo>
                      <a:pt x="3576" y="3109"/>
                    </a:lnTo>
                    <a:lnTo>
                      <a:pt x="3543" y="3033"/>
                    </a:lnTo>
                    <a:lnTo>
                      <a:pt x="3509" y="2967"/>
                    </a:lnTo>
                    <a:lnTo>
                      <a:pt x="3476" y="2891"/>
                    </a:lnTo>
                    <a:lnTo>
                      <a:pt x="3442" y="2816"/>
                    </a:lnTo>
                    <a:lnTo>
                      <a:pt x="3409" y="2749"/>
                    </a:lnTo>
                    <a:lnTo>
                      <a:pt x="3376" y="2674"/>
                    </a:lnTo>
                    <a:lnTo>
                      <a:pt x="3342" y="2607"/>
                    </a:lnTo>
                    <a:lnTo>
                      <a:pt x="3300" y="2532"/>
                    </a:lnTo>
                    <a:lnTo>
                      <a:pt x="3267" y="2465"/>
                    </a:lnTo>
                    <a:lnTo>
                      <a:pt x="3225" y="2390"/>
                    </a:lnTo>
                    <a:lnTo>
                      <a:pt x="3192" y="2323"/>
                    </a:lnTo>
                    <a:lnTo>
                      <a:pt x="3150" y="2256"/>
                    </a:lnTo>
                    <a:lnTo>
                      <a:pt x="3108" y="2190"/>
                    </a:lnTo>
                    <a:lnTo>
                      <a:pt x="3066" y="2114"/>
                    </a:lnTo>
                    <a:lnTo>
                      <a:pt x="3025" y="2048"/>
                    </a:lnTo>
                    <a:lnTo>
                      <a:pt x="2983" y="1981"/>
                    </a:lnTo>
                    <a:lnTo>
                      <a:pt x="2933" y="1914"/>
                    </a:lnTo>
                    <a:lnTo>
                      <a:pt x="2883" y="1839"/>
                    </a:lnTo>
                    <a:lnTo>
                      <a:pt x="2833" y="1764"/>
                    </a:lnTo>
                    <a:lnTo>
                      <a:pt x="2782" y="1688"/>
                    </a:lnTo>
                    <a:lnTo>
                      <a:pt x="2724" y="1613"/>
                    </a:lnTo>
                    <a:lnTo>
                      <a:pt x="2674" y="1538"/>
                    </a:lnTo>
                    <a:lnTo>
                      <a:pt x="2615" y="1471"/>
                    </a:lnTo>
                    <a:lnTo>
                      <a:pt x="2565" y="1396"/>
                    </a:lnTo>
                    <a:lnTo>
                      <a:pt x="2507" y="1329"/>
                    </a:lnTo>
                    <a:lnTo>
                      <a:pt x="2448" y="1254"/>
                    </a:lnTo>
                    <a:lnTo>
                      <a:pt x="2390" y="1187"/>
                    </a:lnTo>
                    <a:lnTo>
                      <a:pt x="2331" y="1112"/>
                    </a:lnTo>
                    <a:lnTo>
                      <a:pt x="2273" y="1045"/>
                    </a:lnTo>
                    <a:lnTo>
                      <a:pt x="2214" y="978"/>
                    </a:lnTo>
                    <a:lnTo>
                      <a:pt x="2156" y="911"/>
                    </a:lnTo>
                    <a:lnTo>
                      <a:pt x="2147" y="895"/>
                    </a:lnTo>
                    <a:lnTo>
                      <a:pt x="2097" y="845"/>
                    </a:lnTo>
                    <a:lnTo>
                      <a:pt x="2031" y="769"/>
                    </a:lnTo>
                    <a:lnTo>
                      <a:pt x="2014" y="753"/>
                    </a:lnTo>
                    <a:lnTo>
                      <a:pt x="1989" y="728"/>
                    </a:lnTo>
                    <a:lnTo>
                      <a:pt x="1972" y="711"/>
                    </a:lnTo>
                    <a:lnTo>
                      <a:pt x="1947" y="686"/>
                    </a:lnTo>
                    <a:lnTo>
                      <a:pt x="1930" y="669"/>
                    </a:lnTo>
                    <a:lnTo>
                      <a:pt x="1905" y="652"/>
                    </a:lnTo>
                    <a:lnTo>
                      <a:pt x="1889" y="636"/>
                    </a:lnTo>
                    <a:lnTo>
                      <a:pt x="1863" y="611"/>
                    </a:lnTo>
                    <a:lnTo>
                      <a:pt x="1847" y="594"/>
                    </a:lnTo>
                    <a:lnTo>
                      <a:pt x="1822" y="577"/>
                    </a:lnTo>
                    <a:lnTo>
                      <a:pt x="1805" y="561"/>
                    </a:lnTo>
                    <a:lnTo>
                      <a:pt x="1780" y="544"/>
                    </a:lnTo>
                    <a:lnTo>
                      <a:pt x="1763" y="527"/>
                    </a:lnTo>
                    <a:lnTo>
                      <a:pt x="1738" y="519"/>
                    </a:lnTo>
                    <a:lnTo>
                      <a:pt x="1721" y="502"/>
                    </a:lnTo>
                    <a:lnTo>
                      <a:pt x="1696" y="485"/>
                    </a:lnTo>
                    <a:lnTo>
                      <a:pt x="1680" y="477"/>
                    </a:lnTo>
                    <a:lnTo>
                      <a:pt x="1655" y="460"/>
                    </a:lnTo>
                    <a:lnTo>
                      <a:pt x="1638" y="444"/>
                    </a:lnTo>
                    <a:lnTo>
                      <a:pt x="1613" y="435"/>
                    </a:lnTo>
                    <a:lnTo>
                      <a:pt x="1596" y="427"/>
                    </a:lnTo>
                    <a:lnTo>
                      <a:pt x="1579" y="410"/>
                    </a:lnTo>
                    <a:lnTo>
                      <a:pt x="1554" y="402"/>
                    </a:lnTo>
                    <a:lnTo>
                      <a:pt x="1538" y="394"/>
                    </a:lnTo>
                    <a:lnTo>
                      <a:pt x="1513" y="377"/>
                    </a:lnTo>
                    <a:lnTo>
                      <a:pt x="1496" y="368"/>
                    </a:lnTo>
                    <a:lnTo>
                      <a:pt x="1479" y="360"/>
                    </a:lnTo>
                    <a:lnTo>
                      <a:pt x="1454" y="352"/>
                    </a:lnTo>
                    <a:lnTo>
                      <a:pt x="1437" y="343"/>
                    </a:lnTo>
                    <a:lnTo>
                      <a:pt x="1412" y="335"/>
                    </a:lnTo>
                    <a:lnTo>
                      <a:pt x="1412" y="335"/>
                    </a:lnTo>
                    <a:lnTo>
                      <a:pt x="1396" y="327"/>
                    </a:lnTo>
                    <a:lnTo>
                      <a:pt x="1371" y="318"/>
                    </a:lnTo>
                    <a:lnTo>
                      <a:pt x="1371" y="318"/>
                    </a:lnTo>
                    <a:lnTo>
                      <a:pt x="1354" y="318"/>
                    </a:lnTo>
                    <a:lnTo>
                      <a:pt x="1329" y="310"/>
                    </a:lnTo>
                    <a:lnTo>
                      <a:pt x="1329" y="310"/>
                    </a:lnTo>
                    <a:lnTo>
                      <a:pt x="1312" y="302"/>
                    </a:lnTo>
                    <a:lnTo>
                      <a:pt x="1295" y="293"/>
                    </a:lnTo>
                    <a:lnTo>
                      <a:pt x="1295" y="293"/>
                    </a:lnTo>
                    <a:lnTo>
                      <a:pt x="1270" y="293"/>
                    </a:lnTo>
                    <a:lnTo>
                      <a:pt x="1254" y="293"/>
                    </a:lnTo>
                    <a:lnTo>
                      <a:pt x="1254" y="293"/>
                    </a:lnTo>
                    <a:lnTo>
                      <a:pt x="1229" y="293"/>
                    </a:lnTo>
                    <a:lnTo>
                      <a:pt x="1212" y="293"/>
                    </a:lnTo>
                    <a:lnTo>
                      <a:pt x="1212" y="293"/>
                    </a:lnTo>
                    <a:lnTo>
                      <a:pt x="1195" y="293"/>
                    </a:lnTo>
                    <a:lnTo>
                      <a:pt x="1170" y="293"/>
                    </a:lnTo>
                    <a:lnTo>
                      <a:pt x="1170" y="293"/>
                    </a:lnTo>
                    <a:lnTo>
                      <a:pt x="1153" y="293"/>
                    </a:lnTo>
                    <a:lnTo>
                      <a:pt x="1137" y="293"/>
                    </a:lnTo>
                    <a:lnTo>
                      <a:pt x="1137" y="293"/>
                    </a:lnTo>
                    <a:lnTo>
                      <a:pt x="1112" y="293"/>
                    </a:lnTo>
                    <a:lnTo>
                      <a:pt x="978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45" y="293"/>
                    </a:lnTo>
                    <a:lnTo>
                      <a:pt x="919" y="293"/>
                    </a:lnTo>
                    <a:lnTo>
                      <a:pt x="919" y="293"/>
                    </a:lnTo>
                    <a:lnTo>
                      <a:pt x="903" y="293"/>
                    </a:lnTo>
                    <a:lnTo>
                      <a:pt x="886" y="293"/>
                    </a:lnTo>
                    <a:lnTo>
                      <a:pt x="886" y="293"/>
                    </a:lnTo>
                    <a:lnTo>
                      <a:pt x="869" y="293"/>
                    </a:lnTo>
                    <a:lnTo>
                      <a:pt x="853" y="293"/>
                    </a:lnTo>
                    <a:lnTo>
                      <a:pt x="853" y="293"/>
                    </a:lnTo>
                    <a:lnTo>
                      <a:pt x="836" y="293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108623" y="8950924"/>
                <a:ext cx="300898" cy="251817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105" extrusionOk="0">
                    <a:moveTo>
                      <a:pt x="3626" y="4829"/>
                    </a:moveTo>
                    <a:lnTo>
                      <a:pt x="3610" y="4829"/>
                    </a:lnTo>
                    <a:lnTo>
                      <a:pt x="3568" y="4846"/>
                    </a:lnTo>
                    <a:lnTo>
                      <a:pt x="3468" y="4888"/>
                    </a:lnTo>
                    <a:lnTo>
                      <a:pt x="3401" y="4913"/>
                    </a:lnTo>
                    <a:lnTo>
                      <a:pt x="3326" y="4938"/>
                    </a:lnTo>
                    <a:lnTo>
                      <a:pt x="3242" y="4963"/>
                    </a:lnTo>
                    <a:lnTo>
                      <a:pt x="3167" y="4988"/>
                    </a:lnTo>
                    <a:lnTo>
                      <a:pt x="3125" y="5005"/>
                    </a:lnTo>
                    <a:lnTo>
                      <a:pt x="3083" y="5021"/>
                    </a:lnTo>
                    <a:lnTo>
                      <a:pt x="3041" y="5030"/>
                    </a:lnTo>
                    <a:lnTo>
                      <a:pt x="3000" y="5038"/>
                    </a:lnTo>
                    <a:lnTo>
                      <a:pt x="2958" y="5055"/>
                    </a:lnTo>
                    <a:lnTo>
                      <a:pt x="2916" y="5063"/>
                    </a:lnTo>
                    <a:lnTo>
                      <a:pt x="2883" y="5080"/>
                    </a:lnTo>
                    <a:lnTo>
                      <a:pt x="2841" y="5088"/>
                    </a:lnTo>
                    <a:lnTo>
                      <a:pt x="2808" y="5096"/>
                    </a:lnTo>
                    <a:lnTo>
                      <a:pt x="2774" y="5105"/>
                    </a:lnTo>
                    <a:lnTo>
                      <a:pt x="2741" y="5105"/>
                    </a:lnTo>
                    <a:lnTo>
                      <a:pt x="2724" y="5105"/>
                    </a:lnTo>
                    <a:lnTo>
                      <a:pt x="2716" y="5105"/>
                    </a:lnTo>
                    <a:lnTo>
                      <a:pt x="2699" y="5105"/>
                    </a:lnTo>
                    <a:lnTo>
                      <a:pt x="2682" y="5105"/>
                    </a:lnTo>
                    <a:lnTo>
                      <a:pt x="2666" y="5105"/>
                    </a:lnTo>
                    <a:lnTo>
                      <a:pt x="2657" y="5105"/>
                    </a:lnTo>
                    <a:lnTo>
                      <a:pt x="2615" y="5105"/>
                    </a:lnTo>
                    <a:lnTo>
                      <a:pt x="2599" y="5105"/>
                    </a:lnTo>
                    <a:lnTo>
                      <a:pt x="2582" y="5105"/>
                    </a:lnTo>
                    <a:lnTo>
                      <a:pt x="2565" y="5105"/>
                    </a:lnTo>
                    <a:lnTo>
                      <a:pt x="2549" y="5105"/>
                    </a:lnTo>
                    <a:lnTo>
                      <a:pt x="2532" y="5096"/>
                    </a:lnTo>
                    <a:lnTo>
                      <a:pt x="2515" y="5088"/>
                    </a:lnTo>
                    <a:lnTo>
                      <a:pt x="2498" y="5080"/>
                    </a:lnTo>
                    <a:lnTo>
                      <a:pt x="2482" y="5063"/>
                    </a:lnTo>
                    <a:lnTo>
                      <a:pt x="2465" y="5038"/>
                    </a:lnTo>
                    <a:lnTo>
                      <a:pt x="2448" y="5005"/>
                    </a:lnTo>
                    <a:lnTo>
                      <a:pt x="2448" y="4979"/>
                    </a:lnTo>
                    <a:lnTo>
                      <a:pt x="2448" y="4946"/>
                    </a:lnTo>
                    <a:lnTo>
                      <a:pt x="2448" y="4929"/>
                    </a:lnTo>
                    <a:lnTo>
                      <a:pt x="2448" y="4921"/>
                    </a:lnTo>
                    <a:lnTo>
                      <a:pt x="2457" y="4896"/>
                    </a:lnTo>
                    <a:lnTo>
                      <a:pt x="2465" y="4871"/>
                    </a:lnTo>
                    <a:lnTo>
                      <a:pt x="2482" y="4863"/>
                    </a:lnTo>
                    <a:lnTo>
                      <a:pt x="2490" y="4846"/>
                    </a:lnTo>
                    <a:lnTo>
                      <a:pt x="2507" y="4837"/>
                    </a:lnTo>
                    <a:lnTo>
                      <a:pt x="2515" y="4829"/>
                    </a:lnTo>
                    <a:lnTo>
                      <a:pt x="2532" y="4821"/>
                    </a:lnTo>
                    <a:lnTo>
                      <a:pt x="2540" y="4812"/>
                    </a:lnTo>
                    <a:lnTo>
                      <a:pt x="2549" y="4804"/>
                    </a:lnTo>
                    <a:lnTo>
                      <a:pt x="2574" y="4787"/>
                    </a:lnTo>
                    <a:lnTo>
                      <a:pt x="2599" y="4779"/>
                    </a:lnTo>
                    <a:lnTo>
                      <a:pt x="2624" y="4762"/>
                    </a:lnTo>
                    <a:lnTo>
                      <a:pt x="2649" y="4754"/>
                    </a:lnTo>
                    <a:lnTo>
                      <a:pt x="2674" y="4737"/>
                    </a:lnTo>
                    <a:lnTo>
                      <a:pt x="2707" y="4729"/>
                    </a:lnTo>
                    <a:lnTo>
                      <a:pt x="2732" y="4721"/>
                    </a:lnTo>
                    <a:lnTo>
                      <a:pt x="2766" y="4712"/>
                    </a:lnTo>
                    <a:lnTo>
                      <a:pt x="2824" y="4687"/>
                    </a:lnTo>
                    <a:lnTo>
                      <a:pt x="2941" y="4654"/>
                    </a:lnTo>
                    <a:lnTo>
                      <a:pt x="3000" y="4629"/>
                    </a:lnTo>
                    <a:lnTo>
                      <a:pt x="3025" y="4620"/>
                    </a:lnTo>
                    <a:lnTo>
                      <a:pt x="3050" y="4612"/>
                    </a:lnTo>
                    <a:lnTo>
                      <a:pt x="3075" y="4604"/>
                    </a:lnTo>
                    <a:lnTo>
                      <a:pt x="3092" y="4595"/>
                    </a:lnTo>
                    <a:lnTo>
                      <a:pt x="3108" y="4587"/>
                    </a:lnTo>
                    <a:lnTo>
                      <a:pt x="3125" y="4578"/>
                    </a:lnTo>
                    <a:lnTo>
                      <a:pt x="3309" y="4487"/>
                    </a:lnTo>
                    <a:lnTo>
                      <a:pt x="3484" y="4386"/>
                    </a:lnTo>
                    <a:lnTo>
                      <a:pt x="3576" y="4336"/>
                    </a:lnTo>
                    <a:lnTo>
                      <a:pt x="3668" y="4294"/>
                    </a:lnTo>
                    <a:lnTo>
                      <a:pt x="3760" y="4244"/>
                    </a:lnTo>
                    <a:lnTo>
                      <a:pt x="3852" y="4194"/>
                    </a:lnTo>
                    <a:lnTo>
                      <a:pt x="3919" y="4152"/>
                    </a:lnTo>
                    <a:lnTo>
                      <a:pt x="3994" y="4111"/>
                    </a:lnTo>
                    <a:lnTo>
                      <a:pt x="4069" y="4069"/>
                    </a:lnTo>
                    <a:lnTo>
                      <a:pt x="4153" y="4019"/>
                    </a:lnTo>
                    <a:lnTo>
                      <a:pt x="4244" y="3969"/>
                    </a:lnTo>
                    <a:lnTo>
                      <a:pt x="4286" y="3944"/>
                    </a:lnTo>
                    <a:lnTo>
                      <a:pt x="4328" y="3919"/>
                    </a:lnTo>
                    <a:lnTo>
                      <a:pt x="4361" y="3893"/>
                    </a:lnTo>
                    <a:lnTo>
                      <a:pt x="4370" y="3885"/>
                    </a:lnTo>
                    <a:lnTo>
                      <a:pt x="4420" y="3860"/>
                    </a:lnTo>
                    <a:lnTo>
                      <a:pt x="4462" y="3827"/>
                    </a:lnTo>
                    <a:lnTo>
                      <a:pt x="4512" y="3802"/>
                    </a:lnTo>
                    <a:lnTo>
                      <a:pt x="4562" y="3768"/>
                    </a:lnTo>
                    <a:lnTo>
                      <a:pt x="4604" y="3735"/>
                    </a:lnTo>
                    <a:lnTo>
                      <a:pt x="4654" y="3710"/>
                    </a:lnTo>
                    <a:lnTo>
                      <a:pt x="4696" y="3676"/>
                    </a:lnTo>
                    <a:lnTo>
                      <a:pt x="4746" y="3643"/>
                    </a:lnTo>
                    <a:lnTo>
                      <a:pt x="4796" y="3609"/>
                    </a:lnTo>
                    <a:lnTo>
                      <a:pt x="4838" y="3576"/>
                    </a:lnTo>
                    <a:lnTo>
                      <a:pt x="4888" y="3534"/>
                    </a:lnTo>
                    <a:lnTo>
                      <a:pt x="4930" y="3501"/>
                    </a:lnTo>
                    <a:lnTo>
                      <a:pt x="4980" y="3467"/>
                    </a:lnTo>
                    <a:lnTo>
                      <a:pt x="5021" y="3434"/>
                    </a:lnTo>
                    <a:lnTo>
                      <a:pt x="5072" y="3392"/>
                    </a:lnTo>
                    <a:lnTo>
                      <a:pt x="5113" y="3359"/>
                    </a:lnTo>
                    <a:lnTo>
                      <a:pt x="5155" y="3317"/>
                    </a:lnTo>
                    <a:lnTo>
                      <a:pt x="5205" y="3284"/>
                    </a:lnTo>
                    <a:lnTo>
                      <a:pt x="5247" y="3242"/>
                    </a:lnTo>
                    <a:lnTo>
                      <a:pt x="5289" y="3200"/>
                    </a:lnTo>
                    <a:lnTo>
                      <a:pt x="5330" y="3167"/>
                    </a:lnTo>
                    <a:lnTo>
                      <a:pt x="5364" y="3125"/>
                    </a:lnTo>
                    <a:lnTo>
                      <a:pt x="5406" y="3083"/>
                    </a:lnTo>
                    <a:lnTo>
                      <a:pt x="5439" y="3050"/>
                    </a:lnTo>
                    <a:lnTo>
                      <a:pt x="5447" y="3041"/>
                    </a:lnTo>
                    <a:lnTo>
                      <a:pt x="5481" y="3000"/>
                    </a:lnTo>
                    <a:lnTo>
                      <a:pt x="5498" y="2983"/>
                    </a:lnTo>
                    <a:lnTo>
                      <a:pt x="5514" y="2958"/>
                    </a:lnTo>
                    <a:lnTo>
                      <a:pt x="5539" y="2941"/>
                    </a:lnTo>
                    <a:lnTo>
                      <a:pt x="5556" y="2916"/>
                    </a:lnTo>
                    <a:lnTo>
                      <a:pt x="5573" y="2899"/>
                    </a:lnTo>
                    <a:lnTo>
                      <a:pt x="5589" y="2874"/>
                    </a:lnTo>
                    <a:lnTo>
                      <a:pt x="5598" y="2858"/>
                    </a:lnTo>
                    <a:lnTo>
                      <a:pt x="5615" y="2832"/>
                    </a:lnTo>
                    <a:lnTo>
                      <a:pt x="5631" y="2816"/>
                    </a:lnTo>
                    <a:lnTo>
                      <a:pt x="5648" y="2791"/>
                    </a:lnTo>
                    <a:lnTo>
                      <a:pt x="5665" y="2774"/>
                    </a:lnTo>
                    <a:lnTo>
                      <a:pt x="5681" y="2749"/>
                    </a:lnTo>
                    <a:lnTo>
                      <a:pt x="5690" y="2732"/>
                    </a:lnTo>
                    <a:lnTo>
                      <a:pt x="5706" y="2707"/>
                    </a:lnTo>
                    <a:lnTo>
                      <a:pt x="5715" y="2690"/>
                    </a:lnTo>
                    <a:lnTo>
                      <a:pt x="5731" y="2665"/>
                    </a:lnTo>
                    <a:lnTo>
                      <a:pt x="5740" y="2649"/>
                    </a:lnTo>
                    <a:lnTo>
                      <a:pt x="5757" y="2624"/>
                    </a:lnTo>
                    <a:lnTo>
                      <a:pt x="5765" y="2607"/>
                    </a:lnTo>
                    <a:lnTo>
                      <a:pt x="5773" y="2582"/>
                    </a:lnTo>
                    <a:lnTo>
                      <a:pt x="5790" y="2565"/>
                    </a:lnTo>
                    <a:lnTo>
                      <a:pt x="5798" y="2540"/>
                    </a:lnTo>
                    <a:lnTo>
                      <a:pt x="5807" y="2523"/>
                    </a:lnTo>
                    <a:lnTo>
                      <a:pt x="5815" y="2498"/>
                    </a:lnTo>
                    <a:lnTo>
                      <a:pt x="5823" y="2473"/>
                    </a:lnTo>
                    <a:lnTo>
                      <a:pt x="5832" y="2457"/>
                    </a:lnTo>
                    <a:lnTo>
                      <a:pt x="5840" y="2431"/>
                    </a:lnTo>
                    <a:lnTo>
                      <a:pt x="5848" y="2423"/>
                    </a:lnTo>
                    <a:lnTo>
                      <a:pt x="5857" y="2398"/>
                    </a:lnTo>
                    <a:lnTo>
                      <a:pt x="5865" y="2373"/>
                    </a:lnTo>
                    <a:lnTo>
                      <a:pt x="5865" y="2356"/>
                    </a:lnTo>
                    <a:lnTo>
                      <a:pt x="5874" y="2331"/>
                    </a:lnTo>
                    <a:lnTo>
                      <a:pt x="5874" y="2315"/>
                    </a:lnTo>
                    <a:lnTo>
                      <a:pt x="5874" y="2289"/>
                    </a:lnTo>
                    <a:lnTo>
                      <a:pt x="5874" y="2273"/>
                    </a:lnTo>
                    <a:lnTo>
                      <a:pt x="5874" y="2248"/>
                    </a:lnTo>
                    <a:lnTo>
                      <a:pt x="5874" y="2223"/>
                    </a:lnTo>
                    <a:lnTo>
                      <a:pt x="5874" y="2081"/>
                    </a:lnTo>
                    <a:lnTo>
                      <a:pt x="5874" y="2056"/>
                    </a:lnTo>
                    <a:lnTo>
                      <a:pt x="5874" y="2039"/>
                    </a:lnTo>
                    <a:lnTo>
                      <a:pt x="5874" y="2014"/>
                    </a:lnTo>
                    <a:lnTo>
                      <a:pt x="5874" y="1997"/>
                    </a:lnTo>
                    <a:lnTo>
                      <a:pt x="5874" y="1972"/>
                    </a:lnTo>
                    <a:lnTo>
                      <a:pt x="5874" y="1955"/>
                    </a:lnTo>
                    <a:lnTo>
                      <a:pt x="5865" y="1930"/>
                    </a:lnTo>
                    <a:lnTo>
                      <a:pt x="5865" y="1914"/>
                    </a:lnTo>
                    <a:lnTo>
                      <a:pt x="5865" y="1914"/>
                    </a:lnTo>
                    <a:lnTo>
                      <a:pt x="5848" y="1914"/>
                    </a:lnTo>
                    <a:lnTo>
                      <a:pt x="5840" y="1914"/>
                    </a:lnTo>
                    <a:lnTo>
                      <a:pt x="5832" y="1914"/>
                    </a:lnTo>
                    <a:lnTo>
                      <a:pt x="5823" y="1914"/>
                    </a:lnTo>
                    <a:lnTo>
                      <a:pt x="5815" y="1914"/>
                    </a:lnTo>
                    <a:lnTo>
                      <a:pt x="5807" y="1914"/>
                    </a:lnTo>
                    <a:lnTo>
                      <a:pt x="5798" y="1914"/>
                    </a:lnTo>
                    <a:lnTo>
                      <a:pt x="5782" y="1914"/>
                    </a:lnTo>
                    <a:lnTo>
                      <a:pt x="5773" y="1914"/>
                    </a:lnTo>
                    <a:lnTo>
                      <a:pt x="5640" y="1914"/>
                    </a:lnTo>
                    <a:lnTo>
                      <a:pt x="5623" y="1914"/>
                    </a:lnTo>
                    <a:lnTo>
                      <a:pt x="5623" y="1914"/>
                    </a:lnTo>
                    <a:lnTo>
                      <a:pt x="5598" y="1914"/>
                    </a:lnTo>
                    <a:lnTo>
                      <a:pt x="5581" y="1914"/>
                    </a:lnTo>
                    <a:lnTo>
                      <a:pt x="5556" y="1914"/>
                    </a:lnTo>
                    <a:lnTo>
                      <a:pt x="5539" y="1914"/>
                    </a:lnTo>
                    <a:lnTo>
                      <a:pt x="5514" y="1914"/>
                    </a:lnTo>
                    <a:lnTo>
                      <a:pt x="5489" y="1914"/>
                    </a:lnTo>
                    <a:lnTo>
                      <a:pt x="5447" y="1922"/>
                    </a:lnTo>
                    <a:lnTo>
                      <a:pt x="5406" y="1930"/>
                    </a:lnTo>
                    <a:lnTo>
                      <a:pt x="5364" y="1947"/>
                    </a:lnTo>
                    <a:lnTo>
                      <a:pt x="5314" y="1955"/>
                    </a:lnTo>
                    <a:lnTo>
                      <a:pt x="5272" y="1964"/>
                    </a:lnTo>
                    <a:lnTo>
                      <a:pt x="5230" y="1980"/>
                    </a:lnTo>
                    <a:lnTo>
                      <a:pt x="5205" y="1989"/>
                    </a:lnTo>
                    <a:lnTo>
                      <a:pt x="5188" y="1989"/>
                    </a:lnTo>
                    <a:lnTo>
                      <a:pt x="5147" y="1997"/>
                    </a:lnTo>
                    <a:lnTo>
                      <a:pt x="5113" y="2014"/>
                    </a:lnTo>
                    <a:lnTo>
                      <a:pt x="5072" y="2031"/>
                    </a:lnTo>
                    <a:lnTo>
                      <a:pt x="5038" y="2039"/>
                    </a:lnTo>
                    <a:lnTo>
                      <a:pt x="4980" y="2064"/>
                    </a:lnTo>
                    <a:lnTo>
                      <a:pt x="4938" y="2081"/>
                    </a:lnTo>
                    <a:lnTo>
                      <a:pt x="4904" y="2089"/>
                    </a:lnTo>
                    <a:lnTo>
                      <a:pt x="4863" y="2106"/>
                    </a:lnTo>
                    <a:lnTo>
                      <a:pt x="4821" y="2131"/>
                    </a:lnTo>
                    <a:lnTo>
                      <a:pt x="4779" y="2147"/>
                    </a:lnTo>
                    <a:lnTo>
                      <a:pt x="4737" y="2164"/>
                    </a:lnTo>
                    <a:lnTo>
                      <a:pt x="4696" y="2181"/>
                    </a:lnTo>
                    <a:lnTo>
                      <a:pt x="4654" y="2206"/>
                    </a:lnTo>
                    <a:lnTo>
                      <a:pt x="4612" y="2223"/>
                    </a:lnTo>
                    <a:lnTo>
                      <a:pt x="4579" y="2248"/>
                    </a:lnTo>
                    <a:lnTo>
                      <a:pt x="4537" y="2264"/>
                    </a:lnTo>
                    <a:lnTo>
                      <a:pt x="4495" y="2289"/>
                    </a:lnTo>
                    <a:lnTo>
                      <a:pt x="4462" y="2306"/>
                    </a:lnTo>
                    <a:lnTo>
                      <a:pt x="4420" y="2331"/>
                    </a:lnTo>
                    <a:lnTo>
                      <a:pt x="4378" y="2348"/>
                    </a:lnTo>
                    <a:lnTo>
                      <a:pt x="4345" y="2373"/>
                    </a:lnTo>
                    <a:lnTo>
                      <a:pt x="4303" y="2398"/>
                    </a:lnTo>
                    <a:lnTo>
                      <a:pt x="4270" y="2423"/>
                    </a:lnTo>
                    <a:lnTo>
                      <a:pt x="4228" y="2448"/>
                    </a:lnTo>
                    <a:lnTo>
                      <a:pt x="4194" y="2465"/>
                    </a:lnTo>
                    <a:lnTo>
                      <a:pt x="4153" y="2490"/>
                    </a:lnTo>
                    <a:lnTo>
                      <a:pt x="4119" y="2515"/>
                    </a:lnTo>
                    <a:lnTo>
                      <a:pt x="4077" y="2540"/>
                    </a:lnTo>
                    <a:lnTo>
                      <a:pt x="4044" y="2565"/>
                    </a:lnTo>
                    <a:lnTo>
                      <a:pt x="4011" y="2590"/>
                    </a:lnTo>
                    <a:lnTo>
                      <a:pt x="3969" y="2624"/>
                    </a:lnTo>
                    <a:lnTo>
                      <a:pt x="3935" y="2649"/>
                    </a:lnTo>
                    <a:lnTo>
                      <a:pt x="3910" y="2665"/>
                    </a:lnTo>
                    <a:lnTo>
                      <a:pt x="3902" y="2674"/>
                    </a:lnTo>
                    <a:lnTo>
                      <a:pt x="3860" y="2699"/>
                    </a:lnTo>
                    <a:lnTo>
                      <a:pt x="3827" y="2724"/>
                    </a:lnTo>
                    <a:lnTo>
                      <a:pt x="3793" y="2757"/>
                    </a:lnTo>
                    <a:lnTo>
                      <a:pt x="3760" y="2782"/>
                    </a:lnTo>
                    <a:lnTo>
                      <a:pt x="3685" y="2841"/>
                    </a:lnTo>
                    <a:lnTo>
                      <a:pt x="3618" y="2891"/>
                    </a:lnTo>
                    <a:lnTo>
                      <a:pt x="3551" y="2949"/>
                    </a:lnTo>
                    <a:lnTo>
                      <a:pt x="3476" y="3008"/>
                    </a:lnTo>
                    <a:lnTo>
                      <a:pt x="3409" y="3066"/>
                    </a:lnTo>
                    <a:lnTo>
                      <a:pt x="3342" y="3125"/>
                    </a:lnTo>
                    <a:lnTo>
                      <a:pt x="3275" y="3183"/>
                    </a:lnTo>
                    <a:lnTo>
                      <a:pt x="3209" y="3250"/>
                    </a:lnTo>
                    <a:lnTo>
                      <a:pt x="3142" y="3309"/>
                    </a:lnTo>
                    <a:lnTo>
                      <a:pt x="3075" y="3376"/>
                    </a:lnTo>
                    <a:lnTo>
                      <a:pt x="3008" y="3434"/>
                    </a:lnTo>
                    <a:lnTo>
                      <a:pt x="2941" y="3501"/>
                    </a:lnTo>
                    <a:lnTo>
                      <a:pt x="2874" y="3559"/>
                    </a:lnTo>
                    <a:lnTo>
                      <a:pt x="2749" y="3676"/>
                    </a:lnTo>
                    <a:lnTo>
                      <a:pt x="2741" y="3685"/>
                    </a:lnTo>
                    <a:lnTo>
                      <a:pt x="2615" y="3785"/>
                    </a:lnTo>
                    <a:lnTo>
                      <a:pt x="2590" y="3810"/>
                    </a:lnTo>
                    <a:lnTo>
                      <a:pt x="2557" y="3843"/>
                    </a:lnTo>
                    <a:lnTo>
                      <a:pt x="2465" y="3935"/>
                    </a:lnTo>
                    <a:lnTo>
                      <a:pt x="2407" y="3994"/>
                    </a:lnTo>
                    <a:lnTo>
                      <a:pt x="2348" y="4052"/>
                    </a:lnTo>
                    <a:lnTo>
                      <a:pt x="2281" y="4119"/>
                    </a:lnTo>
                    <a:lnTo>
                      <a:pt x="2248" y="4144"/>
                    </a:lnTo>
                    <a:lnTo>
                      <a:pt x="2214" y="4177"/>
                    </a:lnTo>
                    <a:lnTo>
                      <a:pt x="2181" y="4211"/>
                    </a:lnTo>
                    <a:lnTo>
                      <a:pt x="2148" y="4244"/>
                    </a:lnTo>
                    <a:lnTo>
                      <a:pt x="2114" y="4269"/>
                    </a:lnTo>
                    <a:lnTo>
                      <a:pt x="2081" y="4303"/>
                    </a:lnTo>
                    <a:lnTo>
                      <a:pt x="2047" y="4328"/>
                    </a:lnTo>
                    <a:lnTo>
                      <a:pt x="2014" y="4361"/>
                    </a:lnTo>
                    <a:lnTo>
                      <a:pt x="1981" y="4386"/>
                    </a:lnTo>
                    <a:lnTo>
                      <a:pt x="1947" y="4411"/>
                    </a:lnTo>
                    <a:lnTo>
                      <a:pt x="1914" y="4436"/>
                    </a:lnTo>
                    <a:lnTo>
                      <a:pt x="1880" y="4453"/>
                    </a:lnTo>
                    <a:lnTo>
                      <a:pt x="1864" y="4470"/>
                    </a:lnTo>
                    <a:lnTo>
                      <a:pt x="1847" y="4478"/>
                    </a:lnTo>
                    <a:lnTo>
                      <a:pt x="1830" y="4487"/>
                    </a:lnTo>
                    <a:lnTo>
                      <a:pt x="1813" y="4495"/>
                    </a:lnTo>
                    <a:lnTo>
                      <a:pt x="1797" y="4503"/>
                    </a:lnTo>
                    <a:lnTo>
                      <a:pt x="1780" y="4512"/>
                    </a:lnTo>
                    <a:lnTo>
                      <a:pt x="1763" y="4520"/>
                    </a:lnTo>
                    <a:lnTo>
                      <a:pt x="1738" y="4528"/>
                    </a:lnTo>
                    <a:lnTo>
                      <a:pt x="1722" y="4537"/>
                    </a:lnTo>
                    <a:lnTo>
                      <a:pt x="1696" y="4545"/>
                    </a:lnTo>
                    <a:lnTo>
                      <a:pt x="1671" y="4545"/>
                    </a:lnTo>
                    <a:lnTo>
                      <a:pt x="1646" y="4545"/>
                    </a:lnTo>
                    <a:lnTo>
                      <a:pt x="1621" y="4545"/>
                    </a:lnTo>
                    <a:lnTo>
                      <a:pt x="1596" y="4545"/>
                    </a:lnTo>
                    <a:lnTo>
                      <a:pt x="1580" y="4537"/>
                    </a:lnTo>
                    <a:lnTo>
                      <a:pt x="1554" y="4528"/>
                    </a:lnTo>
                    <a:lnTo>
                      <a:pt x="1529" y="4512"/>
                    </a:lnTo>
                    <a:lnTo>
                      <a:pt x="1496" y="4495"/>
                    </a:lnTo>
                    <a:lnTo>
                      <a:pt x="1471" y="4470"/>
                    </a:lnTo>
                    <a:lnTo>
                      <a:pt x="1454" y="4436"/>
                    </a:lnTo>
                    <a:lnTo>
                      <a:pt x="1438" y="4403"/>
                    </a:lnTo>
                    <a:lnTo>
                      <a:pt x="1438" y="4370"/>
                    </a:lnTo>
                    <a:lnTo>
                      <a:pt x="1438" y="4336"/>
                    </a:lnTo>
                    <a:lnTo>
                      <a:pt x="1438" y="4294"/>
                    </a:lnTo>
                    <a:lnTo>
                      <a:pt x="1446" y="4261"/>
                    </a:lnTo>
                    <a:lnTo>
                      <a:pt x="1446" y="4261"/>
                    </a:lnTo>
                    <a:lnTo>
                      <a:pt x="1454" y="4244"/>
                    </a:lnTo>
                    <a:lnTo>
                      <a:pt x="1463" y="4219"/>
                    </a:lnTo>
                    <a:lnTo>
                      <a:pt x="1479" y="4203"/>
                    </a:lnTo>
                    <a:lnTo>
                      <a:pt x="1488" y="4194"/>
                    </a:lnTo>
                    <a:lnTo>
                      <a:pt x="1496" y="4177"/>
                    </a:lnTo>
                    <a:lnTo>
                      <a:pt x="1504" y="4169"/>
                    </a:lnTo>
                    <a:lnTo>
                      <a:pt x="1529" y="4144"/>
                    </a:lnTo>
                    <a:lnTo>
                      <a:pt x="1546" y="4127"/>
                    </a:lnTo>
                    <a:lnTo>
                      <a:pt x="1563" y="4102"/>
                    </a:lnTo>
                    <a:lnTo>
                      <a:pt x="1605" y="4069"/>
                    </a:lnTo>
                    <a:lnTo>
                      <a:pt x="1621" y="4052"/>
                    </a:lnTo>
                    <a:lnTo>
                      <a:pt x="1630" y="4035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705" y="3935"/>
                    </a:lnTo>
                    <a:lnTo>
                      <a:pt x="1763" y="3843"/>
                    </a:lnTo>
                    <a:lnTo>
                      <a:pt x="1830" y="3751"/>
                    </a:lnTo>
                    <a:lnTo>
                      <a:pt x="1864" y="3710"/>
                    </a:lnTo>
                    <a:lnTo>
                      <a:pt x="1889" y="3660"/>
                    </a:lnTo>
                    <a:lnTo>
                      <a:pt x="1922" y="3618"/>
                    </a:lnTo>
                    <a:lnTo>
                      <a:pt x="1947" y="3568"/>
                    </a:lnTo>
                    <a:lnTo>
                      <a:pt x="1981" y="3526"/>
                    </a:lnTo>
                    <a:lnTo>
                      <a:pt x="2006" y="3476"/>
                    </a:lnTo>
                    <a:lnTo>
                      <a:pt x="2039" y="3434"/>
                    </a:lnTo>
                    <a:lnTo>
                      <a:pt x="2064" y="3384"/>
                    </a:lnTo>
                    <a:lnTo>
                      <a:pt x="2097" y="3334"/>
                    </a:lnTo>
                    <a:lnTo>
                      <a:pt x="2123" y="3292"/>
                    </a:lnTo>
                    <a:lnTo>
                      <a:pt x="2164" y="3217"/>
                    </a:lnTo>
                    <a:lnTo>
                      <a:pt x="2206" y="3142"/>
                    </a:lnTo>
                    <a:lnTo>
                      <a:pt x="2298" y="2991"/>
                    </a:lnTo>
                    <a:lnTo>
                      <a:pt x="2340" y="2916"/>
                    </a:lnTo>
                    <a:lnTo>
                      <a:pt x="2382" y="2841"/>
                    </a:lnTo>
                    <a:lnTo>
                      <a:pt x="2398" y="2807"/>
                    </a:lnTo>
                    <a:lnTo>
                      <a:pt x="2423" y="2774"/>
                    </a:lnTo>
                    <a:lnTo>
                      <a:pt x="2440" y="2732"/>
                    </a:lnTo>
                    <a:lnTo>
                      <a:pt x="2465" y="2699"/>
                    </a:lnTo>
                    <a:lnTo>
                      <a:pt x="2482" y="2657"/>
                    </a:lnTo>
                    <a:lnTo>
                      <a:pt x="2507" y="2607"/>
                    </a:lnTo>
                    <a:lnTo>
                      <a:pt x="2532" y="2548"/>
                    </a:lnTo>
                    <a:lnTo>
                      <a:pt x="2565" y="2490"/>
                    </a:lnTo>
                    <a:lnTo>
                      <a:pt x="2599" y="2423"/>
                    </a:lnTo>
                    <a:lnTo>
                      <a:pt x="2632" y="2348"/>
                    </a:lnTo>
                    <a:lnTo>
                      <a:pt x="2666" y="2273"/>
                    </a:lnTo>
                    <a:lnTo>
                      <a:pt x="2682" y="2248"/>
                    </a:lnTo>
                    <a:lnTo>
                      <a:pt x="2707" y="2189"/>
                    </a:lnTo>
                    <a:lnTo>
                      <a:pt x="2724" y="2147"/>
                    </a:lnTo>
                    <a:lnTo>
                      <a:pt x="2741" y="2106"/>
                    </a:lnTo>
                    <a:lnTo>
                      <a:pt x="2757" y="2056"/>
                    </a:lnTo>
                    <a:lnTo>
                      <a:pt x="2783" y="2014"/>
                    </a:lnTo>
                    <a:lnTo>
                      <a:pt x="2799" y="1972"/>
                    </a:lnTo>
                    <a:lnTo>
                      <a:pt x="2816" y="1922"/>
                    </a:lnTo>
                    <a:lnTo>
                      <a:pt x="2833" y="1872"/>
                    </a:lnTo>
                    <a:lnTo>
                      <a:pt x="2858" y="1830"/>
                    </a:lnTo>
                    <a:lnTo>
                      <a:pt x="2874" y="1780"/>
                    </a:lnTo>
                    <a:lnTo>
                      <a:pt x="2891" y="1730"/>
                    </a:lnTo>
                    <a:lnTo>
                      <a:pt x="2908" y="1688"/>
                    </a:lnTo>
                    <a:lnTo>
                      <a:pt x="2925" y="1638"/>
                    </a:lnTo>
                    <a:lnTo>
                      <a:pt x="2941" y="1588"/>
                    </a:lnTo>
                    <a:lnTo>
                      <a:pt x="2958" y="1538"/>
                    </a:lnTo>
                    <a:lnTo>
                      <a:pt x="2975" y="1487"/>
                    </a:lnTo>
                    <a:lnTo>
                      <a:pt x="2991" y="1437"/>
                    </a:lnTo>
                    <a:lnTo>
                      <a:pt x="3000" y="1387"/>
                    </a:lnTo>
                    <a:lnTo>
                      <a:pt x="3016" y="1345"/>
                    </a:lnTo>
                    <a:lnTo>
                      <a:pt x="3025" y="1295"/>
                    </a:lnTo>
                    <a:lnTo>
                      <a:pt x="3041" y="1245"/>
                    </a:lnTo>
                    <a:lnTo>
                      <a:pt x="3050" y="1195"/>
                    </a:lnTo>
                    <a:lnTo>
                      <a:pt x="3058" y="1153"/>
                    </a:lnTo>
                    <a:lnTo>
                      <a:pt x="3067" y="1103"/>
                    </a:lnTo>
                    <a:lnTo>
                      <a:pt x="3075" y="1061"/>
                    </a:lnTo>
                    <a:lnTo>
                      <a:pt x="3083" y="1011"/>
                    </a:lnTo>
                    <a:lnTo>
                      <a:pt x="3083" y="970"/>
                    </a:lnTo>
                    <a:lnTo>
                      <a:pt x="3083" y="944"/>
                    </a:lnTo>
                    <a:lnTo>
                      <a:pt x="3083" y="928"/>
                    </a:lnTo>
                    <a:lnTo>
                      <a:pt x="3083" y="686"/>
                    </a:lnTo>
                    <a:lnTo>
                      <a:pt x="3083" y="669"/>
                    </a:lnTo>
                    <a:lnTo>
                      <a:pt x="3083" y="652"/>
                    </a:lnTo>
                    <a:lnTo>
                      <a:pt x="3083" y="635"/>
                    </a:lnTo>
                    <a:lnTo>
                      <a:pt x="3083" y="619"/>
                    </a:lnTo>
                    <a:lnTo>
                      <a:pt x="3083" y="602"/>
                    </a:lnTo>
                    <a:lnTo>
                      <a:pt x="3083" y="585"/>
                    </a:lnTo>
                    <a:lnTo>
                      <a:pt x="3083" y="577"/>
                    </a:lnTo>
                    <a:lnTo>
                      <a:pt x="3083" y="560"/>
                    </a:lnTo>
                    <a:lnTo>
                      <a:pt x="3083" y="543"/>
                    </a:lnTo>
                    <a:lnTo>
                      <a:pt x="3083" y="535"/>
                    </a:lnTo>
                    <a:lnTo>
                      <a:pt x="3083" y="518"/>
                    </a:lnTo>
                    <a:lnTo>
                      <a:pt x="3075" y="502"/>
                    </a:lnTo>
                    <a:lnTo>
                      <a:pt x="3075" y="493"/>
                    </a:lnTo>
                    <a:lnTo>
                      <a:pt x="3067" y="477"/>
                    </a:lnTo>
                    <a:lnTo>
                      <a:pt x="3058" y="468"/>
                    </a:lnTo>
                    <a:lnTo>
                      <a:pt x="3050" y="460"/>
                    </a:lnTo>
                    <a:lnTo>
                      <a:pt x="3033" y="435"/>
                    </a:lnTo>
                    <a:lnTo>
                      <a:pt x="3025" y="427"/>
                    </a:lnTo>
                    <a:lnTo>
                      <a:pt x="3016" y="418"/>
                    </a:lnTo>
                    <a:lnTo>
                      <a:pt x="3008" y="401"/>
                    </a:lnTo>
                    <a:lnTo>
                      <a:pt x="3000" y="393"/>
                    </a:lnTo>
                    <a:lnTo>
                      <a:pt x="2991" y="385"/>
                    </a:lnTo>
                    <a:lnTo>
                      <a:pt x="2983" y="376"/>
                    </a:lnTo>
                    <a:lnTo>
                      <a:pt x="2975" y="368"/>
                    </a:lnTo>
                    <a:lnTo>
                      <a:pt x="2966" y="360"/>
                    </a:lnTo>
                    <a:lnTo>
                      <a:pt x="2958" y="351"/>
                    </a:lnTo>
                    <a:lnTo>
                      <a:pt x="2950" y="343"/>
                    </a:lnTo>
                    <a:lnTo>
                      <a:pt x="2933" y="335"/>
                    </a:lnTo>
                    <a:lnTo>
                      <a:pt x="2925" y="335"/>
                    </a:lnTo>
                    <a:lnTo>
                      <a:pt x="2916" y="326"/>
                    </a:lnTo>
                    <a:lnTo>
                      <a:pt x="2908" y="326"/>
                    </a:lnTo>
                    <a:lnTo>
                      <a:pt x="2899" y="326"/>
                    </a:lnTo>
                    <a:lnTo>
                      <a:pt x="2899" y="326"/>
                    </a:lnTo>
                    <a:lnTo>
                      <a:pt x="2891" y="326"/>
                    </a:lnTo>
                    <a:lnTo>
                      <a:pt x="2883" y="326"/>
                    </a:lnTo>
                    <a:lnTo>
                      <a:pt x="2874" y="326"/>
                    </a:lnTo>
                    <a:lnTo>
                      <a:pt x="2874" y="326"/>
                    </a:lnTo>
                    <a:lnTo>
                      <a:pt x="2866" y="326"/>
                    </a:lnTo>
                    <a:lnTo>
                      <a:pt x="2732" y="326"/>
                    </a:lnTo>
                    <a:lnTo>
                      <a:pt x="2724" y="326"/>
                    </a:lnTo>
                    <a:lnTo>
                      <a:pt x="2716" y="326"/>
                    </a:lnTo>
                    <a:lnTo>
                      <a:pt x="2699" y="326"/>
                    </a:lnTo>
                    <a:lnTo>
                      <a:pt x="2682" y="326"/>
                    </a:lnTo>
                    <a:lnTo>
                      <a:pt x="2657" y="335"/>
                    </a:lnTo>
                    <a:lnTo>
                      <a:pt x="2632" y="343"/>
                    </a:lnTo>
                    <a:lnTo>
                      <a:pt x="2607" y="351"/>
                    </a:lnTo>
                    <a:lnTo>
                      <a:pt x="2582" y="360"/>
                    </a:lnTo>
                    <a:lnTo>
                      <a:pt x="2557" y="376"/>
                    </a:lnTo>
                    <a:lnTo>
                      <a:pt x="2549" y="376"/>
                    </a:lnTo>
                    <a:lnTo>
                      <a:pt x="2532" y="376"/>
                    </a:lnTo>
                    <a:lnTo>
                      <a:pt x="2507" y="393"/>
                    </a:lnTo>
                    <a:lnTo>
                      <a:pt x="2482" y="410"/>
                    </a:lnTo>
                    <a:lnTo>
                      <a:pt x="2448" y="418"/>
                    </a:lnTo>
                    <a:lnTo>
                      <a:pt x="2423" y="435"/>
                    </a:lnTo>
                    <a:lnTo>
                      <a:pt x="2398" y="452"/>
                    </a:lnTo>
                    <a:lnTo>
                      <a:pt x="2365" y="468"/>
                    </a:lnTo>
                    <a:lnTo>
                      <a:pt x="2340" y="485"/>
                    </a:lnTo>
                    <a:lnTo>
                      <a:pt x="2315" y="502"/>
                    </a:lnTo>
                    <a:lnTo>
                      <a:pt x="2281" y="518"/>
                    </a:lnTo>
                    <a:lnTo>
                      <a:pt x="2256" y="543"/>
                    </a:lnTo>
                    <a:lnTo>
                      <a:pt x="2223" y="560"/>
                    </a:lnTo>
                    <a:lnTo>
                      <a:pt x="2198" y="585"/>
                    </a:lnTo>
                    <a:lnTo>
                      <a:pt x="2173" y="602"/>
                    </a:lnTo>
                    <a:lnTo>
                      <a:pt x="2139" y="627"/>
                    </a:lnTo>
                    <a:lnTo>
                      <a:pt x="2114" y="644"/>
                    </a:lnTo>
                    <a:lnTo>
                      <a:pt x="2089" y="669"/>
                    </a:lnTo>
                    <a:lnTo>
                      <a:pt x="2056" y="686"/>
                    </a:lnTo>
                    <a:lnTo>
                      <a:pt x="2031" y="711"/>
                    </a:lnTo>
                    <a:lnTo>
                      <a:pt x="2006" y="736"/>
                    </a:lnTo>
                    <a:lnTo>
                      <a:pt x="1981" y="752"/>
                    </a:lnTo>
                    <a:lnTo>
                      <a:pt x="1930" y="802"/>
                    </a:lnTo>
                    <a:lnTo>
                      <a:pt x="1872" y="844"/>
                    </a:lnTo>
                    <a:lnTo>
                      <a:pt x="1822" y="886"/>
                    </a:lnTo>
                    <a:lnTo>
                      <a:pt x="1780" y="936"/>
                    </a:lnTo>
                    <a:lnTo>
                      <a:pt x="1730" y="978"/>
                    </a:lnTo>
                    <a:lnTo>
                      <a:pt x="1688" y="1020"/>
                    </a:lnTo>
                    <a:lnTo>
                      <a:pt x="1646" y="1053"/>
                    </a:lnTo>
                    <a:lnTo>
                      <a:pt x="1613" y="1095"/>
                    </a:lnTo>
                    <a:lnTo>
                      <a:pt x="1546" y="1162"/>
                    </a:lnTo>
                    <a:lnTo>
                      <a:pt x="1488" y="1220"/>
                    </a:lnTo>
                    <a:lnTo>
                      <a:pt x="1446" y="1262"/>
                    </a:lnTo>
                    <a:lnTo>
                      <a:pt x="1412" y="1304"/>
                    </a:lnTo>
                    <a:lnTo>
                      <a:pt x="1371" y="1345"/>
                    </a:lnTo>
                    <a:lnTo>
                      <a:pt x="1329" y="1387"/>
                    </a:lnTo>
                    <a:lnTo>
                      <a:pt x="1287" y="1429"/>
                    </a:lnTo>
                    <a:lnTo>
                      <a:pt x="1254" y="1479"/>
                    </a:lnTo>
                    <a:lnTo>
                      <a:pt x="1212" y="1529"/>
                    </a:lnTo>
                    <a:lnTo>
                      <a:pt x="1179" y="1571"/>
                    </a:lnTo>
                    <a:lnTo>
                      <a:pt x="1137" y="1621"/>
                    </a:lnTo>
                    <a:lnTo>
                      <a:pt x="1103" y="1671"/>
                    </a:lnTo>
                    <a:lnTo>
                      <a:pt x="1070" y="1721"/>
                    </a:lnTo>
                    <a:lnTo>
                      <a:pt x="1028" y="1772"/>
                    </a:lnTo>
                    <a:lnTo>
                      <a:pt x="995" y="1822"/>
                    </a:lnTo>
                    <a:lnTo>
                      <a:pt x="961" y="1872"/>
                    </a:lnTo>
                    <a:lnTo>
                      <a:pt x="928" y="1922"/>
                    </a:lnTo>
                    <a:lnTo>
                      <a:pt x="894" y="1972"/>
                    </a:lnTo>
                    <a:lnTo>
                      <a:pt x="861" y="2031"/>
                    </a:lnTo>
                    <a:lnTo>
                      <a:pt x="828" y="2081"/>
                    </a:lnTo>
                    <a:lnTo>
                      <a:pt x="803" y="2139"/>
                    </a:lnTo>
                    <a:lnTo>
                      <a:pt x="769" y="2189"/>
                    </a:lnTo>
                    <a:lnTo>
                      <a:pt x="736" y="2248"/>
                    </a:lnTo>
                    <a:lnTo>
                      <a:pt x="711" y="2298"/>
                    </a:lnTo>
                    <a:lnTo>
                      <a:pt x="677" y="2356"/>
                    </a:lnTo>
                    <a:lnTo>
                      <a:pt x="652" y="2415"/>
                    </a:lnTo>
                    <a:lnTo>
                      <a:pt x="627" y="2473"/>
                    </a:lnTo>
                    <a:lnTo>
                      <a:pt x="602" y="2532"/>
                    </a:lnTo>
                    <a:lnTo>
                      <a:pt x="569" y="2582"/>
                    </a:lnTo>
                    <a:lnTo>
                      <a:pt x="544" y="2640"/>
                    </a:lnTo>
                    <a:lnTo>
                      <a:pt x="527" y="2699"/>
                    </a:lnTo>
                    <a:lnTo>
                      <a:pt x="502" y="2757"/>
                    </a:lnTo>
                    <a:lnTo>
                      <a:pt x="477" y="2816"/>
                    </a:lnTo>
                    <a:lnTo>
                      <a:pt x="452" y="2874"/>
                    </a:lnTo>
                    <a:lnTo>
                      <a:pt x="435" y="2941"/>
                    </a:lnTo>
                    <a:lnTo>
                      <a:pt x="418" y="3000"/>
                    </a:lnTo>
                    <a:lnTo>
                      <a:pt x="393" y="3058"/>
                    </a:lnTo>
                    <a:lnTo>
                      <a:pt x="377" y="3117"/>
                    </a:lnTo>
                    <a:lnTo>
                      <a:pt x="360" y="3175"/>
                    </a:lnTo>
                    <a:lnTo>
                      <a:pt x="343" y="3233"/>
                    </a:lnTo>
                    <a:lnTo>
                      <a:pt x="326" y="3300"/>
                    </a:lnTo>
                    <a:lnTo>
                      <a:pt x="310" y="3359"/>
                    </a:lnTo>
                    <a:lnTo>
                      <a:pt x="301" y="3417"/>
                    </a:lnTo>
                    <a:lnTo>
                      <a:pt x="285" y="3476"/>
                    </a:lnTo>
                    <a:lnTo>
                      <a:pt x="276" y="3543"/>
                    </a:lnTo>
                    <a:lnTo>
                      <a:pt x="260" y="3601"/>
                    </a:lnTo>
                    <a:lnTo>
                      <a:pt x="251" y="3660"/>
                    </a:lnTo>
                    <a:lnTo>
                      <a:pt x="243" y="3718"/>
                    </a:lnTo>
                    <a:lnTo>
                      <a:pt x="235" y="3785"/>
                    </a:lnTo>
                    <a:lnTo>
                      <a:pt x="226" y="3843"/>
                    </a:lnTo>
                    <a:lnTo>
                      <a:pt x="226" y="3902"/>
                    </a:lnTo>
                    <a:lnTo>
                      <a:pt x="226" y="3960"/>
                    </a:lnTo>
                    <a:lnTo>
                      <a:pt x="226" y="3969"/>
                    </a:lnTo>
                    <a:lnTo>
                      <a:pt x="218" y="4027"/>
                    </a:lnTo>
                    <a:lnTo>
                      <a:pt x="218" y="4052"/>
                    </a:lnTo>
                    <a:lnTo>
                      <a:pt x="218" y="4086"/>
                    </a:lnTo>
                    <a:lnTo>
                      <a:pt x="218" y="4111"/>
                    </a:lnTo>
                    <a:lnTo>
                      <a:pt x="218" y="4144"/>
                    </a:lnTo>
                    <a:lnTo>
                      <a:pt x="218" y="4177"/>
                    </a:lnTo>
                    <a:lnTo>
                      <a:pt x="218" y="4203"/>
                    </a:lnTo>
                    <a:lnTo>
                      <a:pt x="218" y="4503"/>
                    </a:lnTo>
                    <a:lnTo>
                      <a:pt x="218" y="4537"/>
                    </a:lnTo>
                    <a:lnTo>
                      <a:pt x="218" y="4562"/>
                    </a:lnTo>
                    <a:lnTo>
                      <a:pt x="218" y="4595"/>
                    </a:lnTo>
                    <a:lnTo>
                      <a:pt x="218" y="4620"/>
                    </a:lnTo>
                    <a:lnTo>
                      <a:pt x="218" y="4654"/>
                    </a:lnTo>
                    <a:lnTo>
                      <a:pt x="218" y="4679"/>
                    </a:lnTo>
                    <a:lnTo>
                      <a:pt x="218" y="4712"/>
                    </a:lnTo>
                    <a:lnTo>
                      <a:pt x="218" y="4737"/>
                    </a:lnTo>
                    <a:lnTo>
                      <a:pt x="218" y="4771"/>
                    </a:lnTo>
                    <a:lnTo>
                      <a:pt x="218" y="4796"/>
                    </a:lnTo>
                    <a:lnTo>
                      <a:pt x="168" y="4879"/>
                    </a:lnTo>
                    <a:lnTo>
                      <a:pt x="84" y="4829"/>
                    </a:lnTo>
                    <a:lnTo>
                      <a:pt x="76" y="4796"/>
                    </a:lnTo>
                    <a:lnTo>
                      <a:pt x="67" y="4771"/>
                    </a:lnTo>
                    <a:lnTo>
                      <a:pt x="59" y="4737"/>
                    </a:lnTo>
                    <a:lnTo>
                      <a:pt x="51" y="4712"/>
                    </a:lnTo>
                    <a:lnTo>
                      <a:pt x="42" y="4679"/>
                    </a:lnTo>
                    <a:lnTo>
                      <a:pt x="34" y="4645"/>
                    </a:lnTo>
                    <a:lnTo>
                      <a:pt x="26" y="4620"/>
                    </a:lnTo>
                    <a:lnTo>
                      <a:pt x="17" y="4587"/>
                    </a:lnTo>
                    <a:lnTo>
                      <a:pt x="17" y="4553"/>
                    </a:lnTo>
                    <a:lnTo>
                      <a:pt x="9" y="4520"/>
                    </a:lnTo>
                    <a:lnTo>
                      <a:pt x="1" y="4495"/>
                    </a:lnTo>
                    <a:lnTo>
                      <a:pt x="1" y="4462"/>
                    </a:lnTo>
                    <a:lnTo>
                      <a:pt x="1" y="4428"/>
                    </a:lnTo>
                    <a:lnTo>
                      <a:pt x="1" y="4395"/>
                    </a:lnTo>
                    <a:lnTo>
                      <a:pt x="1" y="4370"/>
                    </a:lnTo>
                    <a:lnTo>
                      <a:pt x="1" y="4336"/>
                    </a:lnTo>
                    <a:lnTo>
                      <a:pt x="1" y="4303"/>
                    </a:lnTo>
                    <a:lnTo>
                      <a:pt x="1" y="4269"/>
                    </a:lnTo>
                    <a:lnTo>
                      <a:pt x="1" y="4244"/>
                    </a:lnTo>
                    <a:lnTo>
                      <a:pt x="1" y="4211"/>
                    </a:lnTo>
                    <a:lnTo>
                      <a:pt x="1" y="4177"/>
                    </a:lnTo>
                    <a:lnTo>
                      <a:pt x="1" y="4144"/>
                    </a:lnTo>
                    <a:lnTo>
                      <a:pt x="1" y="4111"/>
                    </a:lnTo>
                    <a:lnTo>
                      <a:pt x="1" y="4086"/>
                    </a:lnTo>
                    <a:lnTo>
                      <a:pt x="1" y="3952"/>
                    </a:lnTo>
                    <a:lnTo>
                      <a:pt x="1" y="3885"/>
                    </a:lnTo>
                    <a:lnTo>
                      <a:pt x="1" y="3827"/>
                    </a:lnTo>
                    <a:lnTo>
                      <a:pt x="9" y="3760"/>
                    </a:lnTo>
                    <a:lnTo>
                      <a:pt x="17" y="3693"/>
                    </a:lnTo>
                    <a:lnTo>
                      <a:pt x="26" y="3626"/>
                    </a:lnTo>
                    <a:lnTo>
                      <a:pt x="34" y="3568"/>
                    </a:lnTo>
                    <a:lnTo>
                      <a:pt x="42" y="3501"/>
                    </a:lnTo>
                    <a:lnTo>
                      <a:pt x="59" y="3434"/>
                    </a:lnTo>
                    <a:lnTo>
                      <a:pt x="67" y="3367"/>
                    </a:lnTo>
                    <a:lnTo>
                      <a:pt x="84" y="3309"/>
                    </a:lnTo>
                    <a:lnTo>
                      <a:pt x="101" y="3242"/>
                    </a:lnTo>
                    <a:lnTo>
                      <a:pt x="118" y="3175"/>
                    </a:lnTo>
                    <a:lnTo>
                      <a:pt x="126" y="3108"/>
                    </a:lnTo>
                    <a:lnTo>
                      <a:pt x="151" y="3050"/>
                    </a:lnTo>
                    <a:lnTo>
                      <a:pt x="168" y="2983"/>
                    </a:lnTo>
                    <a:lnTo>
                      <a:pt x="184" y="2924"/>
                    </a:lnTo>
                    <a:lnTo>
                      <a:pt x="209" y="2858"/>
                    </a:lnTo>
                    <a:lnTo>
                      <a:pt x="226" y="2791"/>
                    </a:lnTo>
                    <a:lnTo>
                      <a:pt x="251" y="2732"/>
                    </a:lnTo>
                    <a:lnTo>
                      <a:pt x="276" y="2665"/>
                    </a:lnTo>
                    <a:lnTo>
                      <a:pt x="301" y="2607"/>
                    </a:lnTo>
                    <a:lnTo>
                      <a:pt x="326" y="2540"/>
                    </a:lnTo>
                    <a:lnTo>
                      <a:pt x="351" y="2482"/>
                    </a:lnTo>
                    <a:lnTo>
                      <a:pt x="377" y="2423"/>
                    </a:lnTo>
                    <a:lnTo>
                      <a:pt x="402" y="2356"/>
                    </a:lnTo>
                    <a:lnTo>
                      <a:pt x="427" y="2298"/>
                    </a:lnTo>
                    <a:lnTo>
                      <a:pt x="460" y="2239"/>
                    </a:lnTo>
                    <a:lnTo>
                      <a:pt x="485" y="2181"/>
                    </a:lnTo>
                    <a:lnTo>
                      <a:pt x="519" y="2122"/>
                    </a:lnTo>
                    <a:lnTo>
                      <a:pt x="552" y="2064"/>
                    </a:lnTo>
                    <a:lnTo>
                      <a:pt x="577" y="2005"/>
                    </a:lnTo>
                    <a:lnTo>
                      <a:pt x="610" y="1947"/>
                    </a:lnTo>
                    <a:lnTo>
                      <a:pt x="644" y="1888"/>
                    </a:lnTo>
                    <a:lnTo>
                      <a:pt x="677" y="1830"/>
                    </a:lnTo>
                    <a:lnTo>
                      <a:pt x="711" y="1772"/>
                    </a:lnTo>
                    <a:lnTo>
                      <a:pt x="752" y="1721"/>
                    </a:lnTo>
                    <a:lnTo>
                      <a:pt x="786" y="1663"/>
                    </a:lnTo>
                    <a:lnTo>
                      <a:pt x="819" y="1613"/>
                    </a:lnTo>
                    <a:lnTo>
                      <a:pt x="861" y="1554"/>
                    </a:lnTo>
                    <a:lnTo>
                      <a:pt x="894" y="1504"/>
                    </a:lnTo>
                    <a:lnTo>
                      <a:pt x="936" y="1446"/>
                    </a:lnTo>
                    <a:lnTo>
                      <a:pt x="970" y="1396"/>
                    </a:lnTo>
                    <a:lnTo>
                      <a:pt x="1011" y="1345"/>
                    </a:lnTo>
                    <a:lnTo>
                      <a:pt x="1053" y="1295"/>
                    </a:lnTo>
                    <a:lnTo>
                      <a:pt x="1087" y="1245"/>
                    </a:lnTo>
                    <a:lnTo>
                      <a:pt x="1128" y="1195"/>
                    </a:lnTo>
                    <a:lnTo>
                      <a:pt x="1170" y="1145"/>
                    </a:lnTo>
                    <a:lnTo>
                      <a:pt x="1212" y="1103"/>
                    </a:lnTo>
                    <a:lnTo>
                      <a:pt x="1254" y="1053"/>
                    </a:lnTo>
                    <a:lnTo>
                      <a:pt x="1295" y="1011"/>
                    </a:lnTo>
                    <a:lnTo>
                      <a:pt x="1354" y="953"/>
                    </a:lnTo>
                    <a:lnTo>
                      <a:pt x="1421" y="886"/>
                    </a:lnTo>
                    <a:lnTo>
                      <a:pt x="1463" y="844"/>
                    </a:lnTo>
                    <a:lnTo>
                      <a:pt x="1504" y="802"/>
                    </a:lnTo>
                    <a:lnTo>
                      <a:pt x="1546" y="761"/>
                    </a:lnTo>
                    <a:lnTo>
                      <a:pt x="1588" y="711"/>
                    </a:lnTo>
                    <a:lnTo>
                      <a:pt x="1638" y="660"/>
                    </a:lnTo>
                    <a:lnTo>
                      <a:pt x="1688" y="619"/>
                    </a:lnTo>
                    <a:lnTo>
                      <a:pt x="1747" y="569"/>
                    </a:lnTo>
                    <a:lnTo>
                      <a:pt x="1797" y="518"/>
                    </a:lnTo>
                    <a:lnTo>
                      <a:pt x="1830" y="493"/>
                    </a:lnTo>
                    <a:lnTo>
                      <a:pt x="1855" y="468"/>
                    </a:lnTo>
                    <a:lnTo>
                      <a:pt x="1889" y="443"/>
                    </a:lnTo>
                    <a:lnTo>
                      <a:pt x="1914" y="418"/>
                    </a:lnTo>
                    <a:lnTo>
                      <a:pt x="1947" y="393"/>
                    </a:lnTo>
                    <a:lnTo>
                      <a:pt x="1972" y="376"/>
                    </a:lnTo>
                    <a:lnTo>
                      <a:pt x="2006" y="351"/>
                    </a:lnTo>
                    <a:lnTo>
                      <a:pt x="2039" y="326"/>
                    </a:lnTo>
                    <a:lnTo>
                      <a:pt x="2064" y="301"/>
                    </a:lnTo>
                    <a:lnTo>
                      <a:pt x="2097" y="276"/>
                    </a:lnTo>
                    <a:lnTo>
                      <a:pt x="2131" y="259"/>
                    </a:lnTo>
                    <a:lnTo>
                      <a:pt x="2164" y="234"/>
                    </a:lnTo>
                    <a:lnTo>
                      <a:pt x="2189" y="218"/>
                    </a:lnTo>
                    <a:lnTo>
                      <a:pt x="2223" y="193"/>
                    </a:lnTo>
                    <a:lnTo>
                      <a:pt x="2256" y="176"/>
                    </a:lnTo>
                    <a:lnTo>
                      <a:pt x="2290" y="151"/>
                    </a:lnTo>
                    <a:lnTo>
                      <a:pt x="2323" y="134"/>
                    </a:lnTo>
                    <a:lnTo>
                      <a:pt x="2356" y="117"/>
                    </a:lnTo>
                    <a:lnTo>
                      <a:pt x="2390" y="101"/>
                    </a:lnTo>
                    <a:lnTo>
                      <a:pt x="2423" y="84"/>
                    </a:lnTo>
                    <a:lnTo>
                      <a:pt x="2448" y="76"/>
                    </a:lnTo>
                    <a:lnTo>
                      <a:pt x="2457" y="76"/>
                    </a:lnTo>
                    <a:lnTo>
                      <a:pt x="2490" y="59"/>
                    </a:lnTo>
                    <a:lnTo>
                      <a:pt x="2524" y="42"/>
                    </a:lnTo>
                    <a:lnTo>
                      <a:pt x="2557" y="34"/>
                    </a:lnTo>
                    <a:lnTo>
                      <a:pt x="2590" y="17"/>
                    </a:lnTo>
                    <a:lnTo>
                      <a:pt x="2624" y="9"/>
                    </a:lnTo>
                    <a:lnTo>
                      <a:pt x="2657" y="0"/>
                    </a:lnTo>
                    <a:lnTo>
                      <a:pt x="2674" y="0"/>
                    </a:lnTo>
                    <a:lnTo>
                      <a:pt x="2699" y="0"/>
                    </a:lnTo>
                    <a:lnTo>
                      <a:pt x="2716" y="0"/>
                    </a:lnTo>
                    <a:lnTo>
                      <a:pt x="2732" y="0"/>
                    </a:lnTo>
                    <a:lnTo>
                      <a:pt x="2749" y="0"/>
                    </a:lnTo>
                    <a:lnTo>
                      <a:pt x="2766" y="0"/>
                    </a:lnTo>
                    <a:lnTo>
                      <a:pt x="2891" y="0"/>
                    </a:lnTo>
                    <a:lnTo>
                      <a:pt x="2908" y="0"/>
                    </a:lnTo>
                    <a:lnTo>
                      <a:pt x="2925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83" y="0"/>
                    </a:lnTo>
                    <a:lnTo>
                      <a:pt x="3000" y="0"/>
                    </a:lnTo>
                    <a:lnTo>
                      <a:pt x="3016" y="9"/>
                    </a:lnTo>
                    <a:lnTo>
                      <a:pt x="3033" y="17"/>
                    </a:lnTo>
                    <a:lnTo>
                      <a:pt x="3050" y="17"/>
                    </a:lnTo>
                    <a:lnTo>
                      <a:pt x="3067" y="26"/>
                    </a:lnTo>
                    <a:lnTo>
                      <a:pt x="3083" y="34"/>
                    </a:lnTo>
                    <a:lnTo>
                      <a:pt x="3100" y="42"/>
                    </a:lnTo>
                    <a:lnTo>
                      <a:pt x="3117" y="51"/>
                    </a:lnTo>
                    <a:lnTo>
                      <a:pt x="3142" y="67"/>
                    </a:lnTo>
                    <a:lnTo>
                      <a:pt x="3158" y="84"/>
                    </a:lnTo>
                    <a:lnTo>
                      <a:pt x="3184" y="92"/>
                    </a:lnTo>
                    <a:lnTo>
                      <a:pt x="3200" y="109"/>
                    </a:lnTo>
                    <a:lnTo>
                      <a:pt x="3225" y="126"/>
                    </a:lnTo>
                    <a:lnTo>
                      <a:pt x="3242" y="142"/>
                    </a:lnTo>
                    <a:lnTo>
                      <a:pt x="3259" y="159"/>
                    </a:lnTo>
                    <a:lnTo>
                      <a:pt x="3275" y="176"/>
                    </a:lnTo>
                    <a:lnTo>
                      <a:pt x="3292" y="193"/>
                    </a:lnTo>
                    <a:lnTo>
                      <a:pt x="3309" y="218"/>
                    </a:lnTo>
                    <a:lnTo>
                      <a:pt x="3326" y="234"/>
                    </a:lnTo>
                    <a:lnTo>
                      <a:pt x="3342" y="251"/>
                    </a:lnTo>
                    <a:lnTo>
                      <a:pt x="3351" y="276"/>
                    </a:lnTo>
                    <a:lnTo>
                      <a:pt x="3367" y="293"/>
                    </a:lnTo>
                    <a:lnTo>
                      <a:pt x="3376" y="318"/>
                    </a:lnTo>
                    <a:lnTo>
                      <a:pt x="3392" y="335"/>
                    </a:lnTo>
                    <a:lnTo>
                      <a:pt x="3401" y="360"/>
                    </a:lnTo>
                    <a:lnTo>
                      <a:pt x="3409" y="385"/>
                    </a:lnTo>
                    <a:lnTo>
                      <a:pt x="3417" y="401"/>
                    </a:lnTo>
                    <a:lnTo>
                      <a:pt x="3426" y="427"/>
                    </a:lnTo>
                    <a:lnTo>
                      <a:pt x="3434" y="452"/>
                    </a:lnTo>
                    <a:lnTo>
                      <a:pt x="3442" y="477"/>
                    </a:lnTo>
                    <a:lnTo>
                      <a:pt x="3451" y="493"/>
                    </a:lnTo>
                    <a:lnTo>
                      <a:pt x="3459" y="518"/>
                    </a:lnTo>
                    <a:lnTo>
                      <a:pt x="3459" y="543"/>
                    </a:lnTo>
                    <a:lnTo>
                      <a:pt x="3459" y="569"/>
                    </a:lnTo>
                    <a:lnTo>
                      <a:pt x="3459" y="594"/>
                    </a:lnTo>
                    <a:lnTo>
                      <a:pt x="3459" y="619"/>
                    </a:lnTo>
                    <a:lnTo>
                      <a:pt x="3459" y="644"/>
                    </a:lnTo>
                    <a:lnTo>
                      <a:pt x="3459" y="669"/>
                    </a:lnTo>
                    <a:lnTo>
                      <a:pt x="3459" y="694"/>
                    </a:lnTo>
                    <a:lnTo>
                      <a:pt x="3459" y="719"/>
                    </a:lnTo>
                    <a:lnTo>
                      <a:pt x="3459" y="744"/>
                    </a:lnTo>
                    <a:lnTo>
                      <a:pt x="3459" y="970"/>
                    </a:lnTo>
                    <a:lnTo>
                      <a:pt x="3459" y="995"/>
                    </a:lnTo>
                    <a:lnTo>
                      <a:pt x="3459" y="1020"/>
                    </a:lnTo>
                    <a:lnTo>
                      <a:pt x="3459" y="1078"/>
                    </a:lnTo>
                    <a:lnTo>
                      <a:pt x="3451" y="1128"/>
                    </a:lnTo>
                    <a:lnTo>
                      <a:pt x="3442" y="1178"/>
                    </a:lnTo>
                    <a:lnTo>
                      <a:pt x="3434" y="1229"/>
                    </a:lnTo>
                    <a:lnTo>
                      <a:pt x="3426" y="1287"/>
                    </a:lnTo>
                    <a:lnTo>
                      <a:pt x="3409" y="1337"/>
                    </a:lnTo>
                    <a:lnTo>
                      <a:pt x="3401" y="1396"/>
                    </a:lnTo>
                    <a:lnTo>
                      <a:pt x="3384" y="1446"/>
                    </a:lnTo>
                    <a:lnTo>
                      <a:pt x="3376" y="1496"/>
                    </a:lnTo>
                    <a:lnTo>
                      <a:pt x="3359" y="1554"/>
                    </a:lnTo>
                    <a:lnTo>
                      <a:pt x="3342" y="1604"/>
                    </a:lnTo>
                    <a:lnTo>
                      <a:pt x="3326" y="1663"/>
                    </a:lnTo>
                    <a:lnTo>
                      <a:pt x="3309" y="1713"/>
                    </a:lnTo>
                    <a:lnTo>
                      <a:pt x="3292" y="1763"/>
                    </a:lnTo>
                    <a:lnTo>
                      <a:pt x="3275" y="1813"/>
                    </a:lnTo>
                    <a:lnTo>
                      <a:pt x="3259" y="1872"/>
                    </a:lnTo>
                    <a:lnTo>
                      <a:pt x="3242" y="1922"/>
                    </a:lnTo>
                    <a:lnTo>
                      <a:pt x="3217" y="1972"/>
                    </a:lnTo>
                    <a:lnTo>
                      <a:pt x="3200" y="2022"/>
                    </a:lnTo>
                    <a:lnTo>
                      <a:pt x="3184" y="2072"/>
                    </a:lnTo>
                    <a:lnTo>
                      <a:pt x="3167" y="2122"/>
                    </a:lnTo>
                    <a:lnTo>
                      <a:pt x="3142" y="2164"/>
                    </a:lnTo>
                    <a:lnTo>
                      <a:pt x="3125" y="2214"/>
                    </a:lnTo>
                    <a:lnTo>
                      <a:pt x="3100" y="2264"/>
                    </a:lnTo>
                    <a:lnTo>
                      <a:pt x="3083" y="2306"/>
                    </a:lnTo>
                    <a:lnTo>
                      <a:pt x="3067" y="2356"/>
                    </a:lnTo>
                    <a:lnTo>
                      <a:pt x="3041" y="2415"/>
                    </a:lnTo>
                    <a:lnTo>
                      <a:pt x="3025" y="2440"/>
                    </a:lnTo>
                    <a:lnTo>
                      <a:pt x="2991" y="2523"/>
                    </a:lnTo>
                    <a:lnTo>
                      <a:pt x="2950" y="2599"/>
                    </a:lnTo>
                    <a:lnTo>
                      <a:pt x="2916" y="2665"/>
                    </a:lnTo>
                    <a:lnTo>
                      <a:pt x="2891" y="2732"/>
                    </a:lnTo>
                    <a:lnTo>
                      <a:pt x="2858" y="2791"/>
                    </a:lnTo>
                    <a:lnTo>
                      <a:pt x="2833" y="2841"/>
                    </a:lnTo>
                    <a:lnTo>
                      <a:pt x="2808" y="2883"/>
                    </a:lnTo>
                    <a:lnTo>
                      <a:pt x="2791" y="2924"/>
                    </a:lnTo>
                    <a:lnTo>
                      <a:pt x="2766" y="2966"/>
                    </a:lnTo>
                    <a:lnTo>
                      <a:pt x="2749" y="3000"/>
                    </a:lnTo>
                    <a:lnTo>
                      <a:pt x="2724" y="3041"/>
                    </a:lnTo>
                    <a:lnTo>
                      <a:pt x="2682" y="3117"/>
                    </a:lnTo>
                    <a:lnTo>
                      <a:pt x="2640" y="3192"/>
                    </a:lnTo>
                    <a:lnTo>
                      <a:pt x="2549" y="3342"/>
                    </a:lnTo>
                    <a:lnTo>
                      <a:pt x="2507" y="3417"/>
                    </a:lnTo>
                    <a:lnTo>
                      <a:pt x="2482" y="3467"/>
                    </a:lnTo>
                    <a:lnTo>
                      <a:pt x="2524" y="3426"/>
                    </a:lnTo>
                    <a:lnTo>
                      <a:pt x="2532" y="3417"/>
                    </a:lnTo>
                    <a:lnTo>
                      <a:pt x="2657" y="3309"/>
                    </a:lnTo>
                    <a:lnTo>
                      <a:pt x="2732" y="3242"/>
                    </a:lnTo>
                    <a:lnTo>
                      <a:pt x="2799" y="3183"/>
                    </a:lnTo>
                    <a:lnTo>
                      <a:pt x="2866" y="3125"/>
                    </a:lnTo>
                    <a:lnTo>
                      <a:pt x="2941" y="3066"/>
                    </a:lnTo>
                    <a:lnTo>
                      <a:pt x="3008" y="3000"/>
                    </a:lnTo>
                    <a:lnTo>
                      <a:pt x="3083" y="2941"/>
                    </a:lnTo>
                    <a:lnTo>
                      <a:pt x="3150" y="2883"/>
                    </a:lnTo>
                    <a:lnTo>
                      <a:pt x="3225" y="2824"/>
                    </a:lnTo>
                    <a:lnTo>
                      <a:pt x="3300" y="2766"/>
                    </a:lnTo>
                    <a:lnTo>
                      <a:pt x="3367" y="2707"/>
                    </a:lnTo>
                    <a:lnTo>
                      <a:pt x="3442" y="2657"/>
                    </a:lnTo>
                    <a:lnTo>
                      <a:pt x="3518" y="2599"/>
                    </a:lnTo>
                    <a:lnTo>
                      <a:pt x="3593" y="2540"/>
                    </a:lnTo>
                    <a:lnTo>
                      <a:pt x="3635" y="2515"/>
                    </a:lnTo>
                    <a:lnTo>
                      <a:pt x="3668" y="2490"/>
                    </a:lnTo>
                    <a:lnTo>
                      <a:pt x="3710" y="2465"/>
                    </a:lnTo>
                    <a:lnTo>
                      <a:pt x="3743" y="2431"/>
                    </a:lnTo>
                    <a:lnTo>
                      <a:pt x="3752" y="2431"/>
                    </a:lnTo>
                    <a:lnTo>
                      <a:pt x="3785" y="2406"/>
                    </a:lnTo>
                    <a:lnTo>
                      <a:pt x="3827" y="2381"/>
                    </a:lnTo>
                    <a:lnTo>
                      <a:pt x="3860" y="2356"/>
                    </a:lnTo>
                    <a:lnTo>
                      <a:pt x="3902" y="2331"/>
                    </a:lnTo>
                    <a:lnTo>
                      <a:pt x="3944" y="2306"/>
                    </a:lnTo>
                    <a:lnTo>
                      <a:pt x="3977" y="2281"/>
                    </a:lnTo>
                    <a:lnTo>
                      <a:pt x="4019" y="2256"/>
                    </a:lnTo>
                    <a:lnTo>
                      <a:pt x="4061" y="2231"/>
                    </a:lnTo>
                    <a:lnTo>
                      <a:pt x="4102" y="2206"/>
                    </a:lnTo>
                    <a:lnTo>
                      <a:pt x="4144" y="2181"/>
                    </a:lnTo>
                    <a:lnTo>
                      <a:pt x="4178" y="2164"/>
                    </a:lnTo>
                    <a:lnTo>
                      <a:pt x="4219" y="2139"/>
                    </a:lnTo>
                    <a:lnTo>
                      <a:pt x="4261" y="2114"/>
                    </a:lnTo>
                    <a:lnTo>
                      <a:pt x="4303" y="2097"/>
                    </a:lnTo>
                    <a:lnTo>
                      <a:pt x="4345" y="2072"/>
                    </a:lnTo>
                    <a:lnTo>
                      <a:pt x="4386" y="2047"/>
                    </a:lnTo>
                    <a:lnTo>
                      <a:pt x="4428" y="2031"/>
                    </a:lnTo>
                    <a:lnTo>
                      <a:pt x="4478" y="2005"/>
                    </a:lnTo>
                    <a:lnTo>
                      <a:pt x="4520" y="1989"/>
                    </a:lnTo>
                    <a:lnTo>
                      <a:pt x="4562" y="1972"/>
                    </a:lnTo>
                    <a:lnTo>
                      <a:pt x="4604" y="1947"/>
                    </a:lnTo>
                    <a:lnTo>
                      <a:pt x="4645" y="1930"/>
                    </a:lnTo>
                    <a:lnTo>
                      <a:pt x="4696" y="1914"/>
                    </a:lnTo>
                    <a:lnTo>
                      <a:pt x="4737" y="1897"/>
                    </a:lnTo>
                    <a:lnTo>
                      <a:pt x="4779" y="1880"/>
                    </a:lnTo>
                    <a:lnTo>
                      <a:pt x="4829" y="1863"/>
                    </a:lnTo>
                    <a:lnTo>
                      <a:pt x="4863" y="1847"/>
                    </a:lnTo>
                    <a:lnTo>
                      <a:pt x="4913" y="1830"/>
                    </a:lnTo>
                    <a:lnTo>
                      <a:pt x="4971" y="1805"/>
                    </a:lnTo>
                    <a:lnTo>
                      <a:pt x="5013" y="1797"/>
                    </a:lnTo>
                    <a:lnTo>
                      <a:pt x="5046" y="1788"/>
                    </a:lnTo>
                    <a:lnTo>
                      <a:pt x="5088" y="1772"/>
                    </a:lnTo>
                    <a:lnTo>
                      <a:pt x="5130" y="1763"/>
                    </a:lnTo>
                    <a:lnTo>
                      <a:pt x="5147" y="1763"/>
                    </a:lnTo>
                    <a:lnTo>
                      <a:pt x="5180" y="1755"/>
                    </a:lnTo>
                    <a:lnTo>
                      <a:pt x="5222" y="1738"/>
                    </a:lnTo>
                    <a:lnTo>
                      <a:pt x="5272" y="1730"/>
                    </a:lnTo>
                    <a:lnTo>
                      <a:pt x="5322" y="1713"/>
                    </a:lnTo>
                    <a:lnTo>
                      <a:pt x="5364" y="1705"/>
                    </a:lnTo>
                    <a:lnTo>
                      <a:pt x="5414" y="1696"/>
                    </a:lnTo>
                    <a:lnTo>
                      <a:pt x="5464" y="1688"/>
                    </a:lnTo>
                    <a:lnTo>
                      <a:pt x="5489" y="1688"/>
                    </a:lnTo>
                    <a:lnTo>
                      <a:pt x="5514" y="1688"/>
                    </a:lnTo>
                    <a:lnTo>
                      <a:pt x="5539" y="1688"/>
                    </a:lnTo>
                    <a:lnTo>
                      <a:pt x="5564" y="1688"/>
                    </a:lnTo>
                    <a:lnTo>
                      <a:pt x="5589" y="1688"/>
                    </a:lnTo>
                    <a:lnTo>
                      <a:pt x="5615" y="1688"/>
                    </a:lnTo>
                    <a:lnTo>
                      <a:pt x="5640" y="1688"/>
                    </a:lnTo>
                    <a:lnTo>
                      <a:pt x="5782" y="1688"/>
                    </a:lnTo>
                    <a:lnTo>
                      <a:pt x="5798" y="1688"/>
                    </a:lnTo>
                    <a:lnTo>
                      <a:pt x="5823" y="1688"/>
                    </a:lnTo>
                    <a:lnTo>
                      <a:pt x="5848" y="1688"/>
                    </a:lnTo>
                    <a:lnTo>
                      <a:pt x="5865" y="1688"/>
                    </a:lnTo>
                    <a:lnTo>
                      <a:pt x="5890" y="1688"/>
                    </a:lnTo>
                    <a:lnTo>
                      <a:pt x="5907" y="1696"/>
                    </a:lnTo>
                    <a:lnTo>
                      <a:pt x="5932" y="1705"/>
                    </a:lnTo>
                    <a:lnTo>
                      <a:pt x="5949" y="1713"/>
                    </a:lnTo>
                    <a:lnTo>
                      <a:pt x="5974" y="1730"/>
                    </a:lnTo>
                    <a:lnTo>
                      <a:pt x="5982" y="1738"/>
                    </a:lnTo>
                    <a:lnTo>
                      <a:pt x="5990" y="1746"/>
                    </a:lnTo>
                    <a:lnTo>
                      <a:pt x="5999" y="1746"/>
                    </a:lnTo>
                    <a:lnTo>
                      <a:pt x="6007" y="1755"/>
                    </a:lnTo>
                    <a:lnTo>
                      <a:pt x="6016" y="1763"/>
                    </a:lnTo>
                    <a:lnTo>
                      <a:pt x="6024" y="1772"/>
                    </a:lnTo>
                    <a:lnTo>
                      <a:pt x="6032" y="1780"/>
                    </a:lnTo>
                    <a:lnTo>
                      <a:pt x="6041" y="1797"/>
                    </a:lnTo>
                    <a:lnTo>
                      <a:pt x="6049" y="1805"/>
                    </a:lnTo>
                    <a:lnTo>
                      <a:pt x="6057" y="1813"/>
                    </a:lnTo>
                    <a:lnTo>
                      <a:pt x="6066" y="1822"/>
                    </a:lnTo>
                    <a:lnTo>
                      <a:pt x="6066" y="1838"/>
                    </a:lnTo>
                    <a:lnTo>
                      <a:pt x="6074" y="1847"/>
                    </a:lnTo>
                    <a:lnTo>
                      <a:pt x="6074" y="1855"/>
                    </a:lnTo>
                    <a:lnTo>
                      <a:pt x="6074" y="1872"/>
                    </a:lnTo>
                    <a:lnTo>
                      <a:pt x="6074" y="1880"/>
                    </a:lnTo>
                    <a:lnTo>
                      <a:pt x="6082" y="1905"/>
                    </a:lnTo>
                    <a:lnTo>
                      <a:pt x="6091" y="1939"/>
                    </a:lnTo>
                    <a:lnTo>
                      <a:pt x="6091" y="1964"/>
                    </a:lnTo>
                    <a:lnTo>
                      <a:pt x="6099" y="1989"/>
                    </a:lnTo>
                    <a:lnTo>
                      <a:pt x="6099" y="2014"/>
                    </a:lnTo>
                    <a:lnTo>
                      <a:pt x="6099" y="2047"/>
                    </a:lnTo>
                    <a:lnTo>
                      <a:pt x="6099" y="2072"/>
                    </a:lnTo>
                    <a:lnTo>
                      <a:pt x="6099" y="2097"/>
                    </a:lnTo>
                    <a:lnTo>
                      <a:pt x="6099" y="2231"/>
                    </a:lnTo>
                    <a:lnTo>
                      <a:pt x="6099" y="2256"/>
                    </a:lnTo>
                    <a:lnTo>
                      <a:pt x="6099" y="2281"/>
                    </a:lnTo>
                    <a:lnTo>
                      <a:pt x="6099" y="2315"/>
                    </a:lnTo>
                    <a:lnTo>
                      <a:pt x="6099" y="2340"/>
                    </a:lnTo>
                    <a:lnTo>
                      <a:pt x="6099" y="2365"/>
                    </a:lnTo>
                    <a:lnTo>
                      <a:pt x="6099" y="2390"/>
                    </a:lnTo>
                    <a:lnTo>
                      <a:pt x="6091" y="2415"/>
                    </a:lnTo>
                    <a:lnTo>
                      <a:pt x="6091" y="2440"/>
                    </a:lnTo>
                    <a:lnTo>
                      <a:pt x="6082" y="2465"/>
                    </a:lnTo>
                    <a:lnTo>
                      <a:pt x="6074" y="2490"/>
                    </a:lnTo>
                    <a:lnTo>
                      <a:pt x="6066" y="2523"/>
                    </a:lnTo>
                    <a:lnTo>
                      <a:pt x="6057" y="2548"/>
                    </a:lnTo>
                    <a:lnTo>
                      <a:pt x="6049" y="2574"/>
                    </a:lnTo>
                    <a:lnTo>
                      <a:pt x="6041" y="2599"/>
                    </a:lnTo>
                    <a:lnTo>
                      <a:pt x="6032" y="2624"/>
                    </a:lnTo>
                    <a:lnTo>
                      <a:pt x="6016" y="2649"/>
                    </a:lnTo>
                    <a:lnTo>
                      <a:pt x="6007" y="2674"/>
                    </a:lnTo>
                    <a:lnTo>
                      <a:pt x="5999" y="2699"/>
                    </a:lnTo>
                    <a:lnTo>
                      <a:pt x="5982" y="2724"/>
                    </a:lnTo>
                    <a:lnTo>
                      <a:pt x="5974" y="2749"/>
                    </a:lnTo>
                    <a:lnTo>
                      <a:pt x="5957" y="2732"/>
                    </a:lnTo>
                    <a:lnTo>
                      <a:pt x="5940" y="2757"/>
                    </a:lnTo>
                    <a:lnTo>
                      <a:pt x="5932" y="2782"/>
                    </a:lnTo>
                    <a:lnTo>
                      <a:pt x="5915" y="2807"/>
                    </a:lnTo>
                    <a:lnTo>
                      <a:pt x="5899" y="2832"/>
                    </a:lnTo>
                    <a:lnTo>
                      <a:pt x="5882" y="2849"/>
                    </a:lnTo>
                    <a:lnTo>
                      <a:pt x="5874" y="2874"/>
                    </a:lnTo>
                    <a:lnTo>
                      <a:pt x="5857" y="2899"/>
                    </a:lnTo>
                    <a:lnTo>
                      <a:pt x="5840" y="2924"/>
                    </a:lnTo>
                    <a:lnTo>
                      <a:pt x="5823" y="2949"/>
                    </a:lnTo>
                    <a:lnTo>
                      <a:pt x="5807" y="2975"/>
                    </a:lnTo>
                    <a:lnTo>
                      <a:pt x="5790" y="2991"/>
                    </a:lnTo>
                    <a:lnTo>
                      <a:pt x="5773" y="3016"/>
                    </a:lnTo>
                    <a:lnTo>
                      <a:pt x="5748" y="3050"/>
                    </a:lnTo>
                    <a:lnTo>
                      <a:pt x="5731" y="3066"/>
                    </a:lnTo>
                    <a:lnTo>
                      <a:pt x="5706" y="3091"/>
                    </a:lnTo>
                    <a:lnTo>
                      <a:pt x="5690" y="3117"/>
                    </a:lnTo>
                    <a:lnTo>
                      <a:pt x="5673" y="3133"/>
                    </a:lnTo>
                    <a:lnTo>
                      <a:pt x="5656" y="3158"/>
                    </a:lnTo>
                    <a:lnTo>
                      <a:pt x="5615" y="3200"/>
                    </a:lnTo>
                    <a:lnTo>
                      <a:pt x="5606" y="3208"/>
                    </a:lnTo>
                    <a:lnTo>
                      <a:pt x="5573" y="3250"/>
                    </a:lnTo>
                    <a:lnTo>
                      <a:pt x="5531" y="3292"/>
                    </a:lnTo>
                    <a:lnTo>
                      <a:pt x="5489" y="3334"/>
                    </a:lnTo>
                    <a:lnTo>
                      <a:pt x="5447" y="3376"/>
                    </a:lnTo>
                    <a:lnTo>
                      <a:pt x="5406" y="3417"/>
                    </a:lnTo>
                    <a:lnTo>
                      <a:pt x="5364" y="3459"/>
                    </a:lnTo>
                    <a:lnTo>
                      <a:pt x="5314" y="3501"/>
                    </a:lnTo>
                    <a:lnTo>
                      <a:pt x="5272" y="3543"/>
                    </a:lnTo>
                    <a:lnTo>
                      <a:pt x="5222" y="3576"/>
                    </a:lnTo>
                    <a:lnTo>
                      <a:pt x="5180" y="3618"/>
                    </a:lnTo>
                    <a:lnTo>
                      <a:pt x="5130" y="3660"/>
                    </a:lnTo>
                    <a:lnTo>
                      <a:pt x="5080" y="3693"/>
                    </a:lnTo>
                    <a:lnTo>
                      <a:pt x="5038" y="3735"/>
                    </a:lnTo>
                    <a:lnTo>
                      <a:pt x="4988" y="3768"/>
                    </a:lnTo>
                    <a:lnTo>
                      <a:pt x="4938" y="3810"/>
                    </a:lnTo>
                    <a:lnTo>
                      <a:pt x="4888" y="3843"/>
                    </a:lnTo>
                    <a:lnTo>
                      <a:pt x="4846" y="3877"/>
                    </a:lnTo>
                    <a:lnTo>
                      <a:pt x="4796" y="3910"/>
                    </a:lnTo>
                    <a:lnTo>
                      <a:pt x="4746" y="3944"/>
                    </a:lnTo>
                    <a:lnTo>
                      <a:pt x="4696" y="3977"/>
                    </a:lnTo>
                    <a:lnTo>
                      <a:pt x="4654" y="4010"/>
                    </a:lnTo>
                    <a:lnTo>
                      <a:pt x="4604" y="4044"/>
                    </a:lnTo>
                    <a:lnTo>
                      <a:pt x="4554" y="4069"/>
                    </a:lnTo>
                    <a:lnTo>
                      <a:pt x="4512" y="4102"/>
                    </a:lnTo>
                    <a:lnTo>
                      <a:pt x="4495" y="4111"/>
                    </a:lnTo>
                    <a:lnTo>
                      <a:pt x="4462" y="4136"/>
                    </a:lnTo>
                    <a:lnTo>
                      <a:pt x="4420" y="4161"/>
                    </a:lnTo>
                    <a:lnTo>
                      <a:pt x="4378" y="4186"/>
                    </a:lnTo>
                    <a:lnTo>
                      <a:pt x="4286" y="4244"/>
                    </a:lnTo>
                    <a:lnTo>
                      <a:pt x="4203" y="4294"/>
                    </a:lnTo>
                    <a:lnTo>
                      <a:pt x="4128" y="4336"/>
                    </a:lnTo>
                    <a:lnTo>
                      <a:pt x="4052" y="4386"/>
                    </a:lnTo>
                    <a:lnTo>
                      <a:pt x="3977" y="4420"/>
                    </a:lnTo>
                    <a:lnTo>
                      <a:pt x="3894" y="4478"/>
                    </a:lnTo>
                    <a:lnTo>
                      <a:pt x="3802" y="4528"/>
                    </a:lnTo>
                    <a:lnTo>
                      <a:pt x="3710" y="4578"/>
                    </a:lnTo>
                    <a:lnTo>
                      <a:pt x="3618" y="4629"/>
                    </a:lnTo>
                    <a:lnTo>
                      <a:pt x="3434" y="4729"/>
                    </a:lnTo>
                    <a:lnTo>
                      <a:pt x="3334" y="4787"/>
                    </a:lnTo>
                    <a:lnTo>
                      <a:pt x="3351" y="4779"/>
                    </a:lnTo>
                    <a:lnTo>
                      <a:pt x="3417" y="4762"/>
                    </a:lnTo>
                    <a:lnTo>
                      <a:pt x="3526" y="4729"/>
                    </a:lnTo>
                    <a:lnTo>
                      <a:pt x="3568" y="4721"/>
                    </a:lnTo>
                    <a:lnTo>
                      <a:pt x="3593" y="4712"/>
                    </a:lnTo>
                    <a:lnTo>
                      <a:pt x="3668" y="4754"/>
                    </a:lnTo>
                    <a:close/>
                    <a:moveTo>
                      <a:pt x="2674" y="4904"/>
                    </a:moveTo>
                    <a:lnTo>
                      <a:pt x="2666" y="4904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82" y="4913"/>
                    </a:lnTo>
                    <a:lnTo>
                      <a:pt x="2682" y="4913"/>
                    </a:lnTo>
                    <a:lnTo>
                      <a:pt x="2691" y="4913"/>
                    </a:lnTo>
                    <a:lnTo>
                      <a:pt x="2691" y="4913"/>
                    </a:lnTo>
                    <a:lnTo>
                      <a:pt x="2707" y="4913"/>
                    </a:lnTo>
                    <a:lnTo>
                      <a:pt x="2716" y="4913"/>
                    </a:lnTo>
                    <a:lnTo>
                      <a:pt x="2716" y="4904"/>
                    </a:lnTo>
                    <a:lnTo>
                      <a:pt x="2716" y="4929"/>
                    </a:lnTo>
                    <a:lnTo>
                      <a:pt x="2699" y="4913"/>
                    </a:lnTo>
                    <a:lnTo>
                      <a:pt x="2699" y="4913"/>
                    </a:lnTo>
                    <a:lnTo>
                      <a:pt x="2691" y="4904"/>
                    </a:lnTo>
                    <a:lnTo>
                      <a:pt x="2691" y="4904"/>
                    </a:lnTo>
                    <a:lnTo>
                      <a:pt x="2674" y="4896"/>
                    </a:lnTo>
                    <a:lnTo>
                      <a:pt x="2674" y="4904"/>
                    </a:lnTo>
                    <a:lnTo>
                      <a:pt x="2666" y="4896"/>
                    </a:lnTo>
                    <a:close/>
                    <a:moveTo>
                      <a:pt x="2707" y="4929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289112" y="9212163"/>
                <a:ext cx="397284" cy="310763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6300" extrusionOk="0">
                    <a:moveTo>
                      <a:pt x="6575" y="3251"/>
                    </a:moveTo>
                    <a:lnTo>
                      <a:pt x="6651" y="3251"/>
                    </a:lnTo>
                    <a:lnTo>
                      <a:pt x="6717" y="3251"/>
                    </a:lnTo>
                    <a:lnTo>
                      <a:pt x="6793" y="3251"/>
                    </a:lnTo>
                    <a:lnTo>
                      <a:pt x="6859" y="3251"/>
                    </a:lnTo>
                    <a:lnTo>
                      <a:pt x="6935" y="3259"/>
                    </a:lnTo>
                    <a:lnTo>
                      <a:pt x="6976" y="3259"/>
                    </a:lnTo>
                    <a:lnTo>
                      <a:pt x="7010" y="3259"/>
                    </a:lnTo>
                    <a:lnTo>
                      <a:pt x="7051" y="3259"/>
                    </a:lnTo>
                    <a:lnTo>
                      <a:pt x="7077" y="3259"/>
                    </a:lnTo>
                    <a:lnTo>
                      <a:pt x="7085" y="3259"/>
                    </a:lnTo>
                    <a:lnTo>
                      <a:pt x="7127" y="3259"/>
                    </a:lnTo>
                    <a:lnTo>
                      <a:pt x="7160" y="3259"/>
                    </a:lnTo>
                    <a:lnTo>
                      <a:pt x="7202" y="3267"/>
                    </a:lnTo>
                    <a:lnTo>
                      <a:pt x="7235" y="3276"/>
                    </a:lnTo>
                    <a:lnTo>
                      <a:pt x="7269" y="3276"/>
                    </a:lnTo>
                    <a:lnTo>
                      <a:pt x="7310" y="3284"/>
                    </a:lnTo>
                    <a:lnTo>
                      <a:pt x="7344" y="3292"/>
                    </a:lnTo>
                    <a:lnTo>
                      <a:pt x="7386" y="3301"/>
                    </a:lnTo>
                    <a:lnTo>
                      <a:pt x="7419" y="3309"/>
                    </a:lnTo>
                    <a:lnTo>
                      <a:pt x="7452" y="3317"/>
                    </a:lnTo>
                    <a:lnTo>
                      <a:pt x="7486" y="3326"/>
                    </a:lnTo>
                    <a:lnTo>
                      <a:pt x="7519" y="3334"/>
                    </a:lnTo>
                    <a:lnTo>
                      <a:pt x="7553" y="3351"/>
                    </a:lnTo>
                    <a:lnTo>
                      <a:pt x="7586" y="3359"/>
                    </a:lnTo>
                    <a:lnTo>
                      <a:pt x="7620" y="3376"/>
                    </a:lnTo>
                    <a:lnTo>
                      <a:pt x="7653" y="3384"/>
                    </a:lnTo>
                    <a:lnTo>
                      <a:pt x="7686" y="3401"/>
                    </a:lnTo>
                    <a:lnTo>
                      <a:pt x="7720" y="3409"/>
                    </a:lnTo>
                    <a:lnTo>
                      <a:pt x="7753" y="3426"/>
                    </a:lnTo>
                    <a:lnTo>
                      <a:pt x="7778" y="3443"/>
                    </a:lnTo>
                    <a:lnTo>
                      <a:pt x="7812" y="3460"/>
                    </a:lnTo>
                    <a:lnTo>
                      <a:pt x="7828" y="3476"/>
                    </a:lnTo>
                    <a:lnTo>
                      <a:pt x="7845" y="3485"/>
                    </a:lnTo>
                    <a:lnTo>
                      <a:pt x="7853" y="3493"/>
                    </a:lnTo>
                    <a:lnTo>
                      <a:pt x="7870" y="3501"/>
                    </a:lnTo>
                    <a:lnTo>
                      <a:pt x="7887" y="3518"/>
                    </a:lnTo>
                    <a:lnTo>
                      <a:pt x="7895" y="3526"/>
                    </a:lnTo>
                    <a:lnTo>
                      <a:pt x="7912" y="3543"/>
                    </a:lnTo>
                    <a:lnTo>
                      <a:pt x="7920" y="3551"/>
                    </a:lnTo>
                    <a:lnTo>
                      <a:pt x="7937" y="3568"/>
                    </a:lnTo>
                    <a:lnTo>
                      <a:pt x="7945" y="3576"/>
                    </a:lnTo>
                    <a:lnTo>
                      <a:pt x="7962" y="3593"/>
                    </a:lnTo>
                    <a:lnTo>
                      <a:pt x="7970" y="3610"/>
                    </a:lnTo>
                    <a:lnTo>
                      <a:pt x="7979" y="3618"/>
                    </a:lnTo>
                    <a:lnTo>
                      <a:pt x="7996" y="3635"/>
                    </a:lnTo>
                    <a:lnTo>
                      <a:pt x="8004" y="3652"/>
                    </a:lnTo>
                    <a:lnTo>
                      <a:pt x="8012" y="3668"/>
                    </a:lnTo>
                    <a:lnTo>
                      <a:pt x="8021" y="3685"/>
                    </a:lnTo>
                    <a:lnTo>
                      <a:pt x="8029" y="3702"/>
                    </a:lnTo>
                    <a:lnTo>
                      <a:pt x="8037" y="3718"/>
                    </a:lnTo>
                    <a:lnTo>
                      <a:pt x="8046" y="3735"/>
                    </a:lnTo>
                    <a:lnTo>
                      <a:pt x="8054" y="3760"/>
                    </a:lnTo>
                    <a:lnTo>
                      <a:pt x="8054" y="3777"/>
                    </a:lnTo>
                    <a:lnTo>
                      <a:pt x="8054" y="3794"/>
                    </a:lnTo>
                    <a:lnTo>
                      <a:pt x="8054" y="3819"/>
                    </a:lnTo>
                    <a:lnTo>
                      <a:pt x="8054" y="3835"/>
                    </a:lnTo>
                    <a:lnTo>
                      <a:pt x="8054" y="3852"/>
                    </a:lnTo>
                    <a:lnTo>
                      <a:pt x="8054" y="3961"/>
                    </a:lnTo>
                    <a:lnTo>
                      <a:pt x="8054" y="3977"/>
                    </a:lnTo>
                    <a:lnTo>
                      <a:pt x="8054" y="4003"/>
                    </a:lnTo>
                    <a:lnTo>
                      <a:pt x="8054" y="4019"/>
                    </a:lnTo>
                    <a:lnTo>
                      <a:pt x="8054" y="4036"/>
                    </a:lnTo>
                    <a:lnTo>
                      <a:pt x="8054" y="4061"/>
                    </a:lnTo>
                    <a:lnTo>
                      <a:pt x="8046" y="4078"/>
                    </a:lnTo>
                    <a:lnTo>
                      <a:pt x="8037" y="4103"/>
                    </a:lnTo>
                    <a:lnTo>
                      <a:pt x="8029" y="4119"/>
                    </a:lnTo>
                    <a:lnTo>
                      <a:pt x="8029" y="4136"/>
                    </a:lnTo>
                    <a:lnTo>
                      <a:pt x="8021" y="4161"/>
                    </a:lnTo>
                    <a:lnTo>
                      <a:pt x="8004" y="4178"/>
                    </a:lnTo>
                    <a:lnTo>
                      <a:pt x="7996" y="4195"/>
                    </a:lnTo>
                    <a:lnTo>
                      <a:pt x="7987" y="4211"/>
                    </a:lnTo>
                    <a:lnTo>
                      <a:pt x="7979" y="4236"/>
                    </a:lnTo>
                    <a:lnTo>
                      <a:pt x="7962" y="4253"/>
                    </a:lnTo>
                    <a:lnTo>
                      <a:pt x="7954" y="4270"/>
                    </a:lnTo>
                    <a:lnTo>
                      <a:pt x="7937" y="4295"/>
                    </a:lnTo>
                    <a:lnTo>
                      <a:pt x="7929" y="4312"/>
                    </a:lnTo>
                    <a:lnTo>
                      <a:pt x="7912" y="4328"/>
                    </a:lnTo>
                    <a:lnTo>
                      <a:pt x="7904" y="4345"/>
                    </a:lnTo>
                    <a:lnTo>
                      <a:pt x="7887" y="4370"/>
                    </a:lnTo>
                    <a:lnTo>
                      <a:pt x="7870" y="4387"/>
                    </a:lnTo>
                    <a:lnTo>
                      <a:pt x="7853" y="4404"/>
                    </a:lnTo>
                    <a:lnTo>
                      <a:pt x="7837" y="4429"/>
                    </a:lnTo>
                    <a:lnTo>
                      <a:pt x="7820" y="4445"/>
                    </a:lnTo>
                    <a:lnTo>
                      <a:pt x="7803" y="4470"/>
                    </a:lnTo>
                    <a:lnTo>
                      <a:pt x="7787" y="4487"/>
                    </a:lnTo>
                    <a:lnTo>
                      <a:pt x="7762" y="4504"/>
                    </a:lnTo>
                    <a:lnTo>
                      <a:pt x="7745" y="4529"/>
                    </a:lnTo>
                    <a:lnTo>
                      <a:pt x="7720" y="4546"/>
                    </a:lnTo>
                    <a:lnTo>
                      <a:pt x="7703" y="4571"/>
                    </a:lnTo>
                    <a:lnTo>
                      <a:pt x="7670" y="4596"/>
                    </a:lnTo>
                    <a:lnTo>
                      <a:pt x="7620" y="4646"/>
                    </a:lnTo>
                    <a:lnTo>
                      <a:pt x="7561" y="4696"/>
                    </a:lnTo>
                    <a:lnTo>
                      <a:pt x="7494" y="4754"/>
                    </a:lnTo>
                    <a:lnTo>
                      <a:pt x="7461" y="4779"/>
                    </a:lnTo>
                    <a:lnTo>
                      <a:pt x="7427" y="4813"/>
                    </a:lnTo>
                    <a:lnTo>
                      <a:pt x="7394" y="4838"/>
                    </a:lnTo>
                    <a:lnTo>
                      <a:pt x="7361" y="4871"/>
                    </a:lnTo>
                    <a:lnTo>
                      <a:pt x="7327" y="4896"/>
                    </a:lnTo>
                    <a:lnTo>
                      <a:pt x="7302" y="4913"/>
                    </a:lnTo>
                    <a:lnTo>
                      <a:pt x="7269" y="4938"/>
                    </a:lnTo>
                    <a:lnTo>
                      <a:pt x="7252" y="4947"/>
                    </a:lnTo>
                    <a:lnTo>
                      <a:pt x="7244" y="4955"/>
                    </a:lnTo>
                    <a:lnTo>
                      <a:pt x="7152" y="5013"/>
                    </a:lnTo>
                    <a:lnTo>
                      <a:pt x="7060" y="5055"/>
                    </a:lnTo>
                    <a:lnTo>
                      <a:pt x="6985" y="5105"/>
                    </a:lnTo>
                    <a:lnTo>
                      <a:pt x="6909" y="5147"/>
                    </a:lnTo>
                    <a:lnTo>
                      <a:pt x="6834" y="5189"/>
                    </a:lnTo>
                    <a:lnTo>
                      <a:pt x="6759" y="5222"/>
                    </a:lnTo>
                    <a:lnTo>
                      <a:pt x="6692" y="5264"/>
                    </a:lnTo>
                    <a:lnTo>
                      <a:pt x="6625" y="5297"/>
                    </a:lnTo>
                    <a:lnTo>
                      <a:pt x="6559" y="5331"/>
                    </a:lnTo>
                    <a:lnTo>
                      <a:pt x="6492" y="5364"/>
                    </a:lnTo>
                    <a:lnTo>
                      <a:pt x="6425" y="5398"/>
                    </a:lnTo>
                    <a:lnTo>
                      <a:pt x="6350" y="5431"/>
                    </a:lnTo>
                    <a:lnTo>
                      <a:pt x="6199" y="5498"/>
                    </a:lnTo>
                    <a:lnTo>
                      <a:pt x="6032" y="5581"/>
                    </a:lnTo>
                    <a:lnTo>
                      <a:pt x="5840" y="5673"/>
                    </a:lnTo>
                    <a:lnTo>
                      <a:pt x="5656" y="5765"/>
                    </a:lnTo>
                    <a:lnTo>
                      <a:pt x="5556" y="5807"/>
                    </a:lnTo>
                    <a:lnTo>
                      <a:pt x="5464" y="5857"/>
                    </a:lnTo>
                    <a:lnTo>
                      <a:pt x="5372" y="5899"/>
                    </a:lnTo>
                    <a:lnTo>
                      <a:pt x="5280" y="5949"/>
                    </a:lnTo>
                    <a:lnTo>
                      <a:pt x="5189" y="5991"/>
                    </a:lnTo>
                    <a:lnTo>
                      <a:pt x="5088" y="6041"/>
                    </a:lnTo>
                    <a:lnTo>
                      <a:pt x="4996" y="6091"/>
                    </a:lnTo>
                    <a:lnTo>
                      <a:pt x="4905" y="6133"/>
                    </a:lnTo>
                    <a:lnTo>
                      <a:pt x="4896" y="6133"/>
                    </a:lnTo>
                    <a:lnTo>
                      <a:pt x="4813" y="6175"/>
                    </a:lnTo>
                    <a:lnTo>
                      <a:pt x="4712" y="6216"/>
                    </a:lnTo>
                    <a:lnTo>
                      <a:pt x="4620" y="6258"/>
                    </a:lnTo>
                    <a:lnTo>
                      <a:pt x="4520" y="6300"/>
                    </a:lnTo>
                    <a:lnTo>
                      <a:pt x="4345" y="6258"/>
                    </a:lnTo>
                    <a:lnTo>
                      <a:pt x="4395" y="6083"/>
                    </a:lnTo>
                    <a:lnTo>
                      <a:pt x="4487" y="6016"/>
                    </a:lnTo>
                    <a:lnTo>
                      <a:pt x="4570" y="5957"/>
                    </a:lnTo>
                    <a:lnTo>
                      <a:pt x="4662" y="5899"/>
                    </a:lnTo>
                    <a:lnTo>
                      <a:pt x="4737" y="5840"/>
                    </a:lnTo>
                    <a:lnTo>
                      <a:pt x="4746" y="5840"/>
                    </a:lnTo>
                    <a:lnTo>
                      <a:pt x="4838" y="5782"/>
                    </a:lnTo>
                    <a:lnTo>
                      <a:pt x="4930" y="5732"/>
                    </a:lnTo>
                    <a:lnTo>
                      <a:pt x="5030" y="5682"/>
                    </a:lnTo>
                    <a:lnTo>
                      <a:pt x="5122" y="5640"/>
                    </a:lnTo>
                    <a:lnTo>
                      <a:pt x="5214" y="5590"/>
                    </a:lnTo>
                    <a:lnTo>
                      <a:pt x="5306" y="5540"/>
                    </a:lnTo>
                    <a:lnTo>
                      <a:pt x="5397" y="5490"/>
                    </a:lnTo>
                    <a:lnTo>
                      <a:pt x="5498" y="5439"/>
                    </a:lnTo>
                    <a:lnTo>
                      <a:pt x="5681" y="5348"/>
                    </a:lnTo>
                    <a:lnTo>
                      <a:pt x="5874" y="5256"/>
                    </a:lnTo>
                    <a:lnTo>
                      <a:pt x="6041" y="5172"/>
                    </a:lnTo>
                    <a:lnTo>
                      <a:pt x="6183" y="5097"/>
                    </a:lnTo>
                    <a:lnTo>
                      <a:pt x="6258" y="5063"/>
                    </a:lnTo>
                    <a:lnTo>
                      <a:pt x="6325" y="5030"/>
                    </a:lnTo>
                    <a:lnTo>
                      <a:pt x="6383" y="4997"/>
                    </a:lnTo>
                    <a:lnTo>
                      <a:pt x="6450" y="4963"/>
                    </a:lnTo>
                    <a:lnTo>
                      <a:pt x="6517" y="4930"/>
                    </a:lnTo>
                    <a:lnTo>
                      <a:pt x="6584" y="4888"/>
                    </a:lnTo>
                    <a:lnTo>
                      <a:pt x="6651" y="4855"/>
                    </a:lnTo>
                    <a:lnTo>
                      <a:pt x="6717" y="4813"/>
                    </a:lnTo>
                    <a:lnTo>
                      <a:pt x="6793" y="4771"/>
                    </a:lnTo>
                    <a:lnTo>
                      <a:pt x="6868" y="4729"/>
                    </a:lnTo>
                    <a:lnTo>
                      <a:pt x="6951" y="4679"/>
                    </a:lnTo>
                    <a:lnTo>
                      <a:pt x="7035" y="4621"/>
                    </a:lnTo>
                    <a:lnTo>
                      <a:pt x="7043" y="4621"/>
                    </a:lnTo>
                    <a:lnTo>
                      <a:pt x="7043" y="4621"/>
                    </a:lnTo>
                    <a:lnTo>
                      <a:pt x="7060" y="4612"/>
                    </a:lnTo>
                    <a:lnTo>
                      <a:pt x="7085" y="4587"/>
                    </a:lnTo>
                    <a:lnTo>
                      <a:pt x="7110" y="4571"/>
                    </a:lnTo>
                    <a:lnTo>
                      <a:pt x="7143" y="4546"/>
                    </a:lnTo>
                    <a:lnTo>
                      <a:pt x="7168" y="4520"/>
                    </a:lnTo>
                    <a:lnTo>
                      <a:pt x="7202" y="4495"/>
                    </a:lnTo>
                    <a:lnTo>
                      <a:pt x="7227" y="4462"/>
                    </a:lnTo>
                    <a:lnTo>
                      <a:pt x="7294" y="4412"/>
                    </a:lnTo>
                    <a:lnTo>
                      <a:pt x="7344" y="4362"/>
                    </a:lnTo>
                    <a:lnTo>
                      <a:pt x="7386" y="4320"/>
                    </a:lnTo>
                    <a:lnTo>
                      <a:pt x="7419" y="4287"/>
                    </a:lnTo>
                    <a:lnTo>
                      <a:pt x="7436" y="4270"/>
                    </a:lnTo>
                    <a:lnTo>
                      <a:pt x="7452" y="4253"/>
                    </a:lnTo>
                    <a:lnTo>
                      <a:pt x="7469" y="4236"/>
                    </a:lnTo>
                    <a:lnTo>
                      <a:pt x="7478" y="4220"/>
                    </a:lnTo>
                    <a:lnTo>
                      <a:pt x="7494" y="4203"/>
                    </a:lnTo>
                    <a:lnTo>
                      <a:pt x="7511" y="4186"/>
                    </a:lnTo>
                    <a:lnTo>
                      <a:pt x="7519" y="4170"/>
                    </a:lnTo>
                    <a:lnTo>
                      <a:pt x="7536" y="4161"/>
                    </a:lnTo>
                    <a:lnTo>
                      <a:pt x="7544" y="4145"/>
                    </a:lnTo>
                    <a:lnTo>
                      <a:pt x="7544" y="4145"/>
                    </a:lnTo>
                    <a:lnTo>
                      <a:pt x="7561" y="4128"/>
                    </a:lnTo>
                    <a:lnTo>
                      <a:pt x="7569" y="4111"/>
                    </a:lnTo>
                    <a:lnTo>
                      <a:pt x="7569" y="4111"/>
                    </a:lnTo>
                    <a:lnTo>
                      <a:pt x="7578" y="4094"/>
                    </a:lnTo>
                    <a:lnTo>
                      <a:pt x="7595" y="4078"/>
                    </a:lnTo>
                    <a:lnTo>
                      <a:pt x="7595" y="4078"/>
                    </a:lnTo>
                    <a:lnTo>
                      <a:pt x="7603" y="4069"/>
                    </a:lnTo>
                    <a:lnTo>
                      <a:pt x="7611" y="4053"/>
                    </a:lnTo>
                    <a:lnTo>
                      <a:pt x="7611" y="4053"/>
                    </a:lnTo>
                    <a:lnTo>
                      <a:pt x="7620" y="4044"/>
                    </a:lnTo>
                    <a:lnTo>
                      <a:pt x="7628" y="4028"/>
                    </a:lnTo>
                    <a:lnTo>
                      <a:pt x="7628" y="4028"/>
                    </a:lnTo>
                    <a:lnTo>
                      <a:pt x="7636" y="4011"/>
                    </a:lnTo>
                    <a:lnTo>
                      <a:pt x="7636" y="4003"/>
                    </a:lnTo>
                    <a:lnTo>
                      <a:pt x="7636" y="4003"/>
                    </a:lnTo>
                    <a:lnTo>
                      <a:pt x="7636" y="3994"/>
                    </a:lnTo>
                    <a:lnTo>
                      <a:pt x="7636" y="3986"/>
                    </a:lnTo>
                    <a:lnTo>
                      <a:pt x="7636" y="3977"/>
                    </a:lnTo>
                    <a:lnTo>
                      <a:pt x="7636" y="3969"/>
                    </a:lnTo>
                    <a:lnTo>
                      <a:pt x="7636" y="3961"/>
                    </a:lnTo>
                    <a:lnTo>
                      <a:pt x="7636" y="3952"/>
                    </a:lnTo>
                    <a:lnTo>
                      <a:pt x="7636" y="3944"/>
                    </a:lnTo>
                    <a:lnTo>
                      <a:pt x="7636" y="3936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28" y="3911"/>
                    </a:lnTo>
                    <a:lnTo>
                      <a:pt x="7620" y="3911"/>
                    </a:lnTo>
                    <a:lnTo>
                      <a:pt x="7620" y="3911"/>
                    </a:lnTo>
                    <a:lnTo>
                      <a:pt x="7611" y="3911"/>
                    </a:lnTo>
                    <a:lnTo>
                      <a:pt x="7595" y="3902"/>
                    </a:lnTo>
                    <a:lnTo>
                      <a:pt x="7578" y="3894"/>
                    </a:lnTo>
                    <a:lnTo>
                      <a:pt x="7561" y="3886"/>
                    </a:lnTo>
                    <a:lnTo>
                      <a:pt x="7536" y="3877"/>
                    </a:lnTo>
                    <a:lnTo>
                      <a:pt x="7519" y="3869"/>
                    </a:lnTo>
                    <a:lnTo>
                      <a:pt x="7494" y="3860"/>
                    </a:lnTo>
                    <a:lnTo>
                      <a:pt x="7469" y="3852"/>
                    </a:lnTo>
                    <a:lnTo>
                      <a:pt x="7469" y="3852"/>
                    </a:lnTo>
                    <a:lnTo>
                      <a:pt x="7444" y="3844"/>
                    </a:lnTo>
                    <a:lnTo>
                      <a:pt x="7419" y="3835"/>
                    </a:lnTo>
                    <a:lnTo>
                      <a:pt x="7394" y="3827"/>
                    </a:lnTo>
                    <a:lnTo>
                      <a:pt x="7361" y="3819"/>
                    </a:lnTo>
                    <a:lnTo>
                      <a:pt x="7336" y="3810"/>
                    </a:lnTo>
                    <a:lnTo>
                      <a:pt x="7302" y="3810"/>
                    </a:lnTo>
                    <a:lnTo>
                      <a:pt x="7277" y="3802"/>
                    </a:lnTo>
                    <a:lnTo>
                      <a:pt x="7244" y="3794"/>
                    </a:lnTo>
                    <a:lnTo>
                      <a:pt x="7219" y="3794"/>
                    </a:lnTo>
                    <a:lnTo>
                      <a:pt x="7185" y="3794"/>
                    </a:lnTo>
                    <a:lnTo>
                      <a:pt x="7152" y="3794"/>
                    </a:lnTo>
                    <a:lnTo>
                      <a:pt x="7118" y="3794"/>
                    </a:lnTo>
                    <a:lnTo>
                      <a:pt x="7085" y="3794"/>
                    </a:lnTo>
                    <a:lnTo>
                      <a:pt x="7051" y="3794"/>
                    </a:lnTo>
                    <a:lnTo>
                      <a:pt x="7043" y="3794"/>
                    </a:lnTo>
                    <a:lnTo>
                      <a:pt x="7018" y="3794"/>
                    </a:lnTo>
                    <a:lnTo>
                      <a:pt x="6985" y="3794"/>
                    </a:lnTo>
                    <a:lnTo>
                      <a:pt x="6951" y="3794"/>
                    </a:lnTo>
                    <a:lnTo>
                      <a:pt x="6918" y="3794"/>
                    </a:lnTo>
                    <a:lnTo>
                      <a:pt x="6851" y="3794"/>
                    </a:lnTo>
                    <a:lnTo>
                      <a:pt x="6784" y="3794"/>
                    </a:lnTo>
                    <a:lnTo>
                      <a:pt x="6717" y="3794"/>
                    </a:lnTo>
                    <a:lnTo>
                      <a:pt x="6366" y="3794"/>
                    </a:lnTo>
                    <a:lnTo>
                      <a:pt x="6300" y="3794"/>
                    </a:lnTo>
                    <a:lnTo>
                      <a:pt x="6241" y="3794"/>
                    </a:lnTo>
                    <a:lnTo>
                      <a:pt x="6174" y="3794"/>
                    </a:lnTo>
                    <a:lnTo>
                      <a:pt x="6107" y="3794"/>
                    </a:lnTo>
                    <a:lnTo>
                      <a:pt x="6041" y="3794"/>
                    </a:lnTo>
                    <a:lnTo>
                      <a:pt x="5982" y="3802"/>
                    </a:lnTo>
                    <a:lnTo>
                      <a:pt x="5915" y="3810"/>
                    </a:lnTo>
                    <a:lnTo>
                      <a:pt x="5857" y="3819"/>
                    </a:lnTo>
                    <a:lnTo>
                      <a:pt x="5790" y="3819"/>
                    </a:lnTo>
                    <a:lnTo>
                      <a:pt x="5723" y="3827"/>
                    </a:lnTo>
                    <a:lnTo>
                      <a:pt x="5665" y="3835"/>
                    </a:lnTo>
                    <a:lnTo>
                      <a:pt x="5598" y="3844"/>
                    </a:lnTo>
                    <a:lnTo>
                      <a:pt x="5539" y="3860"/>
                    </a:lnTo>
                    <a:lnTo>
                      <a:pt x="5473" y="3869"/>
                    </a:lnTo>
                    <a:lnTo>
                      <a:pt x="5414" y="3877"/>
                    </a:lnTo>
                    <a:lnTo>
                      <a:pt x="5347" y="3886"/>
                    </a:lnTo>
                    <a:lnTo>
                      <a:pt x="5289" y="3902"/>
                    </a:lnTo>
                    <a:lnTo>
                      <a:pt x="5230" y="3911"/>
                    </a:lnTo>
                    <a:lnTo>
                      <a:pt x="5163" y="3927"/>
                    </a:lnTo>
                    <a:lnTo>
                      <a:pt x="5105" y="3936"/>
                    </a:lnTo>
                    <a:lnTo>
                      <a:pt x="5047" y="3952"/>
                    </a:lnTo>
                    <a:lnTo>
                      <a:pt x="4980" y="3969"/>
                    </a:lnTo>
                    <a:lnTo>
                      <a:pt x="4921" y="3977"/>
                    </a:lnTo>
                    <a:lnTo>
                      <a:pt x="4863" y="3994"/>
                    </a:lnTo>
                    <a:lnTo>
                      <a:pt x="4796" y="4011"/>
                    </a:lnTo>
                    <a:lnTo>
                      <a:pt x="4737" y="4028"/>
                    </a:lnTo>
                    <a:lnTo>
                      <a:pt x="4679" y="4044"/>
                    </a:lnTo>
                    <a:lnTo>
                      <a:pt x="4620" y="4053"/>
                    </a:lnTo>
                    <a:lnTo>
                      <a:pt x="4554" y="4078"/>
                    </a:lnTo>
                    <a:lnTo>
                      <a:pt x="4495" y="4086"/>
                    </a:lnTo>
                    <a:lnTo>
                      <a:pt x="4370" y="4128"/>
                    </a:lnTo>
                    <a:lnTo>
                      <a:pt x="4253" y="4161"/>
                    </a:lnTo>
                    <a:lnTo>
                      <a:pt x="4128" y="4195"/>
                    </a:lnTo>
                    <a:lnTo>
                      <a:pt x="4002" y="4236"/>
                    </a:lnTo>
                    <a:lnTo>
                      <a:pt x="3885" y="4270"/>
                    </a:lnTo>
                    <a:lnTo>
                      <a:pt x="3635" y="4345"/>
                    </a:lnTo>
                    <a:lnTo>
                      <a:pt x="3384" y="4420"/>
                    </a:lnTo>
                    <a:lnTo>
                      <a:pt x="3259" y="4462"/>
                    </a:lnTo>
                    <a:lnTo>
                      <a:pt x="3125" y="4504"/>
                    </a:lnTo>
                    <a:lnTo>
                      <a:pt x="3000" y="4537"/>
                    </a:lnTo>
                    <a:lnTo>
                      <a:pt x="2866" y="4579"/>
                    </a:lnTo>
                    <a:lnTo>
                      <a:pt x="2741" y="4612"/>
                    </a:lnTo>
                    <a:lnTo>
                      <a:pt x="2607" y="4654"/>
                    </a:lnTo>
                    <a:lnTo>
                      <a:pt x="2582" y="4654"/>
                    </a:lnTo>
                    <a:lnTo>
                      <a:pt x="2549" y="4662"/>
                    </a:lnTo>
                    <a:lnTo>
                      <a:pt x="2524" y="4662"/>
                    </a:lnTo>
                    <a:lnTo>
                      <a:pt x="2473" y="4662"/>
                    </a:lnTo>
                    <a:lnTo>
                      <a:pt x="2432" y="4646"/>
                    </a:lnTo>
                    <a:lnTo>
                      <a:pt x="2398" y="4537"/>
                    </a:lnTo>
                    <a:lnTo>
                      <a:pt x="2365" y="4512"/>
                    </a:lnTo>
                    <a:lnTo>
                      <a:pt x="2365" y="4512"/>
                    </a:lnTo>
                    <a:lnTo>
                      <a:pt x="2331" y="4479"/>
                    </a:lnTo>
                    <a:lnTo>
                      <a:pt x="2306" y="4445"/>
                    </a:lnTo>
                    <a:lnTo>
                      <a:pt x="2290" y="4404"/>
                    </a:lnTo>
                    <a:lnTo>
                      <a:pt x="2281" y="4362"/>
                    </a:lnTo>
                    <a:lnTo>
                      <a:pt x="2281" y="4320"/>
                    </a:lnTo>
                    <a:lnTo>
                      <a:pt x="2281" y="4270"/>
                    </a:lnTo>
                    <a:lnTo>
                      <a:pt x="2290" y="4228"/>
                    </a:lnTo>
                    <a:lnTo>
                      <a:pt x="2290" y="4228"/>
                    </a:lnTo>
                    <a:lnTo>
                      <a:pt x="2306" y="4195"/>
                    </a:lnTo>
                    <a:lnTo>
                      <a:pt x="2323" y="4161"/>
                    </a:lnTo>
                    <a:lnTo>
                      <a:pt x="2348" y="4136"/>
                    </a:lnTo>
                    <a:lnTo>
                      <a:pt x="2373" y="4111"/>
                    </a:lnTo>
                    <a:lnTo>
                      <a:pt x="2390" y="4094"/>
                    </a:lnTo>
                    <a:lnTo>
                      <a:pt x="2432" y="4078"/>
                    </a:lnTo>
                    <a:lnTo>
                      <a:pt x="2448" y="4069"/>
                    </a:lnTo>
                    <a:lnTo>
                      <a:pt x="2465" y="4061"/>
                    </a:lnTo>
                    <a:lnTo>
                      <a:pt x="2499" y="4044"/>
                    </a:lnTo>
                    <a:lnTo>
                      <a:pt x="2582" y="4011"/>
                    </a:lnTo>
                    <a:lnTo>
                      <a:pt x="2616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32" y="3994"/>
                    </a:lnTo>
                    <a:lnTo>
                      <a:pt x="2824" y="3919"/>
                    </a:lnTo>
                    <a:lnTo>
                      <a:pt x="2925" y="3877"/>
                    </a:lnTo>
                    <a:lnTo>
                      <a:pt x="2966" y="3860"/>
                    </a:lnTo>
                    <a:lnTo>
                      <a:pt x="3016" y="3835"/>
                    </a:lnTo>
                    <a:lnTo>
                      <a:pt x="3092" y="3802"/>
                    </a:lnTo>
                    <a:lnTo>
                      <a:pt x="3167" y="3769"/>
                    </a:lnTo>
                    <a:lnTo>
                      <a:pt x="3242" y="3735"/>
                    </a:lnTo>
                    <a:lnTo>
                      <a:pt x="3317" y="3693"/>
                    </a:lnTo>
                    <a:lnTo>
                      <a:pt x="3392" y="3660"/>
                    </a:lnTo>
                    <a:lnTo>
                      <a:pt x="3451" y="3627"/>
                    </a:lnTo>
                    <a:lnTo>
                      <a:pt x="3459" y="3618"/>
                    </a:lnTo>
                    <a:lnTo>
                      <a:pt x="3534" y="3576"/>
                    </a:lnTo>
                    <a:lnTo>
                      <a:pt x="3601" y="3535"/>
                    </a:lnTo>
                    <a:lnTo>
                      <a:pt x="3668" y="3493"/>
                    </a:lnTo>
                    <a:lnTo>
                      <a:pt x="3735" y="3451"/>
                    </a:lnTo>
                    <a:lnTo>
                      <a:pt x="3810" y="3401"/>
                    </a:lnTo>
                    <a:lnTo>
                      <a:pt x="3877" y="3359"/>
                    </a:lnTo>
                    <a:lnTo>
                      <a:pt x="3944" y="3309"/>
                    </a:lnTo>
                    <a:lnTo>
                      <a:pt x="4011" y="3267"/>
                    </a:lnTo>
                    <a:lnTo>
                      <a:pt x="4077" y="3217"/>
                    </a:lnTo>
                    <a:lnTo>
                      <a:pt x="4144" y="3167"/>
                    </a:lnTo>
                    <a:lnTo>
                      <a:pt x="4169" y="3150"/>
                    </a:lnTo>
                    <a:lnTo>
                      <a:pt x="4194" y="3125"/>
                    </a:lnTo>
                    <a:lnTo>
                      <a:pt x="4219" y="3109"/>
                    </a:lnTo>
                    <a:lnTo>
                      <a:pt x="4245" y="3084"/>
                    </a:lnTo>
                    <a:lnTo>
                      <a:pt x="4278" y="3059"/>
                    </a:lnTo>
                    <a:lnTo>
                      <a:pt x="4311" y="3025"/>
                    </a:lnTo>
                    <a:lnTo>
                      <a:pt x="4345" y="3000"/>
                    </a:lnTo>
                    <a:lnTo>
                      <a:pt x="4378" y="2967"/>
                    </a:lnTo>
                    <a:lnTo>
                      <a:pt x="4412" y="2933"/>
                    </a:lnTo>
                    <a:lnTo>
                      <a:pt x="4453" y="2891"/>
                    </a:lnTo>
                    <a:lnTo>
                      <a:pt x="4495" y="2858"/>
                    </a:lnTo>
                    <a:lnTo>
                      <a:pt x="4529" y="2816"/>
                    </a:lnTo>
                    <a:lnTo>
                      <a:pt x="4570" y="2774"/>
                    </a:lnTo>
                    <a:lnTo>
                      <a:pt x="4612" y="2733"/>
                    </a:lnTo>
                    <a:lnTo>
                      <a:pt x="4654" y="2691"/>
                    </a:lnTo>
                    <a:lnTo>
                      <a:pt x="4696" y="2649"/>
                    </a:lnTo>
                    <a:lnTo>
                      <a:pt x="4746" y="2599"/>
                    </a:lnTo>
                    <a:lnTo>
                      <a:pt x="4788" y="2557"/>
                    </a:lnTo>
                    <a:lnTo>
                      <a:pt x="4829" y="2507"/>
                    </a:lnTo>
                    <a:lnTo>
                      <a:pt x="4871" y="2457"/>
                    </a:lnTo>
                    <a:lnTo>
                      <a:pt x="4921" y="2407"/>
                    </a:lnTo>
                    <a:lnTo>
                      <a:pt x="4963" y="2357"/>
                    </a:lnTo>
                    <a:lnTo>
                      <a:pt x="5005" y="2298"/>
                    </a:lnTo>
                    <a:lnTo>
                      <a:pt x="5047" y="2248"/>
                    </a:lnTo>
                    <a:lnTo>
                      <a:pt x="5088" y="2198"/>
                    </a:lnTo>
                    <a:lnTo>
                      <a:pt x="5130" y="2140"/>
                    </a:lnTo>
                    <a:lnTo>
                      <a:pt x="5172" y="2089"/>
                    </a:lnTo>
                    <a:lnTo>
                      <a:pt x="5214" y="2031"/>
                    </a:lnTo>
                    <a:lnTo>
                      <a:pt x="5255" y="1972"/>
                    </a:lnTo>
                    <a:lnTo>
                      <a:pt x="5289" y="1922"/>
                    </a:lnTo>
                    <a:lnTo>
                      <a:pt x="5306" y="1889"/>
                    </a:lnTo>
                    <a:lnTo>
                      <a:pt x="5331" y="1864"/>
                    </a:lnTo>
                    <a:lnTo>
                      <a:pt x="5347" y="1839"/>
                    </a:lnTo>
                    <a:lnTo>
                      <a:pt x="5364" y="1805"/>
                    </a:lnTo>
                    <a:lnTo>
                      <a:pt x="5381" y="1780"/>
                    </a:lnTo>
                    <a:lnTo>
                      <a:pt x="5397" y="1755"/>
                    </a:lnTo>
                    <a:lnTo>
                      <a:pt x="5414" y="1722"/>
                    </a:lnTo>
                    <a:lnTo>
                      <a:pt x="5431" y="1697"/>
                    </a:lnTo>
                    <a:lnTo>
                      <a:pt x="5448" y="1672"/>
                    </a:lnTo>
                    <a:lnTo>
                      <a:pt x="5464" y="1638"/>
                    </a:lnTo>
                    <a:lnTo>
                      <a:pt x="5481" y="1613"/>
                    </a:lnTo>
                    <a:lnTo>
                      <a:pt x="5489" y="1588"/>
                    </a:lnTo>
                    <a:lnTo>
                      <a:pt x="5506" y="1563"/>
                    </a:lnTo>
                    <a:lnTo>
                      <a:pt x="5523" y="1530"/>
                    </a:lnTo>
                    <a:lnTo>
                      <a:pt x="5531" y="1505"/>
                    </a:lnTo>
                    <a:lnTo>
                      <a:pt x="5548" y="1480"/>
                    </a:lnTo>
                    <a:lnTo>
                      <a:pt x="5556" y="1455"/>
                    </a:lnTo>
                    <a:lnTo>
                      <a:pt x="5573" y="1421"/>
                    </a:lnTo>
                    <a:lnTo>
                      <a:pt x="5581" y="1396"/>
                    </a:lnTo>
                    <a:lnTo>
                      <a:pt x="5590" y="1371"/>
                    </a:lnTo>
                    <a:lnTo>
                      <a:pt x="5606" y="1346"/>
                    </a:lnTo>
                    <a:lnTo>
                      <a:pt x="5615" y="1321"/>
                    </a:lnTo>
                    <a:lnTo>
                      <a:pt x="5623" y="1296"/>
                    </a:lnTo>
                    <a:lnTo>
                      <a:pt x="5631" y="1271"/>
                    </a:lnTo>
                    <a:lnTo>
                      <a:pt x="5640" y="1246"/>
                    </a:lnTo>
                    <a:lnTo>
                      <a:pt x="5648" y="1221"/>
                    </a:lnTo>
                    <a:lnTo>
                      <a:pt x="5656" y="1196"/>
                    </a:lnTo>
                    <a:lnTo>
                      <a:pt x="5656" y="1170"/>
                    </a:lnTo>
                    <a:lnTo>
                      <a:pt x="5665" y="1145"/>
                    </a:lnTo>
                    <a:lnTo>
                      <a:pt x="5665" y="1120"/>
                    </a:lnTo>
                    <a:lnTo>
                      <a:pt x="5665" y="1095"/>
                    </a:lnTo>
                    <a:lnTo>
                      <a:pt x="5665" y="1079"/>
                    </a:lnTo>
                    <a:lnTo>
                      <a:pt x="5665" y="1054"/>
                    </a:lnTo>
                    <a:lnTo>
                      <a:pt x="5665" y="1028"/>
                    </a:lnTo>
                    <a:lnTo>
                      <a:pt x="5665" y="1012"/>
                    </a:lnTo>
                    <a:lnTo>
                      <a:pt x="5665" y="903"/>
                    </a:lnTo>
                    <a:lnTo>
                      <a:pt x="5665" y="886"/>
                    </a:lnTo>
                    <a:lnTo>
                      <a:pt x="5665" y="870"/>
                    </a:lnTo>
                    <a:lnTo>
                      <a:pt x="5665" y="845"/>
                    </a:lnTo>
                    <a:lnTo>
                      <a:pt x="5665" y="828"/>
                    </a:lnTo>
                    <a:lnTo>
                      <a:pt x="5665" y="811"/>
                    </a:lnTo>
                    <a:lnTo>
                      <a:pt x="5665" y="795"/>
                    </a:lnTo>
                    <a:lnTo>
                      <a:pt x="5656" y="778"/>
                    </a:lnTo>
                    <a:lnTo>
                      <a:pt x="5656" y="761"/>
                    </a:lnTo>
                    <a:lnTo>
                      <a:pt x="5648" y="744"/>
                    </a:lnTo>
                    <a:lnTo>
                      <a:pt x="5640" y="728"/>
                    </a:lnTo>
                    <a:lnTo>
                      <a:pt x="5631" y="711"/>
                    </a:lnTo>
                    <a:lnTo>
                      <a:pt x="5623" y="703"/>
                    </a:lnTo>
                    <a:lnTo>
                      <a:pt x="5615" y="686"/>
                    </a:lnTo>
                    <a:lnTo>
                      <a:pt x="5606" y="669"/>
                    </a:lnTo>
                    <a:lnTo>
                      <a:pt x="5598" y="653"/>
                    </a:lnTo>
                    <a:lnTo>
                      <a:pt x="5581" y="636"/>
                    </a:lnTo>
                    <a:lnTo>
                      <a:pt x="5573" y="627"/>
                    </a:lnTo>
                    <a:lnTo>
                      <a:pt x="5556" y="611"/>
                    </a:lnTo>
                    <a:lnTo>
                      <a:pt x="5548" y="594"/>
                    </a:lnTo>
                    <a:lnTo>
                      <a:pt x="5531" y="586"/>
                    </a:lnTo>
                    <a:lnTo>
                      <a:pt x="5514" y="569"/>
                    </a:lnTo>
                    <a:lnTo>
                      <a:pt x="5498" y="552"/>
                    </a:lnTo>
                    <a:lnTo>
                      <a:pt x="5481" y="544"/>
                    </a:lnTo>
                    <a:lnTo>
                      <a:pt x="5456" y="527"/>
                    </a:lnTo>
                    <a:lnTo>
                      <a:pt x="5439" y="511"/>
                    </a:lnTo>
                    <a:lnTo>
                      <a:pt x="5414" y="502"/>
                    </a:lnTo>
                    <a:lnTo>
                      <a:pt x="5397" y="485"/>
                    </a:lnTo>
                    <a:lnTo>
                      <a:pt x="5372" y="477"/>
                    </a:lnTo>
                    <a:lnTo>
                      <a:pt x="5356" y="477"/>
                    </a:lnTo>
                    <a:lnTo>
                      <a:pt x="5347" y="469"/>
                    </a:lnTo>
                    <a:lnTo>
                      <a:pt x="5339" y="469"/>
                    </a:lnTo>
                    <a:lnTo>
                      <a:pt x="5322" y="460"/>
                    </a:lnTo>
                    <a:lnTo>
                      <a:pt x="5314" y="460"/>
                    </a:lnTo>
                    <a:lnTo>
                      <a:pt x="5297" y="460"/>
                    </a:lnTo>
                    <a:lnTo>
                      <a:pt x="5289" y="460"/>
                    </a:lnTo>
                    <a:lnTo>
                      <a:pt x="5280" y="460"/>
                    </a:lnTo>
                    <a:lnTo>
                      <a:pt x="5264" y="460"/>
                    </a:lnTo>
                    <a:lnTo>
                      <a:pt x="5255" y="460"/>
                    </a:lnTo>
                    <a:lnTo>
                      <a:pt x="5239" y="460"/>
                    </a:lnTo>
                    <a:lnTo>
                      <a:pt x="5222" y="460"/>
                    </a:lnTo>
                    <a:lnTo>
                      <a:pt x="5214" y="460"/>
                    </a:lnTo>
                    <a:lnTo>
                      <a:pt x="5197" y="460"/>
                    </a:lnTo>
                    <a:lnTo>
                      <a:pt x="5172" y="460"/>
                    </a:lnTo>
                    <a:lnTo>
                      <a:pt x="5147" y="460"/>
                    </a:lnTo>
                    <a:lnTo>
                      <a:pt x="5113" y="460"/>
                    </a:lnTo>
                    <a:lnTo>
                      <a:pt x="5088" y="460"/>
                    </a:lnTo>
                    <a:lnTo>
                      <a:pt x="5055" y="460"/>
                    </a:lnTo>
                    <a:lnTo>
                      <a:pt x="4896" y="460"/>
                    </a:lnTo>
                    <a:lnTo>
                      <a:pt x="4863" y="460"/>
                    </a:lnTo>
                    <a:lnTo>
                      <a:pt x="4829" y="460"/>
                    </a:lnTo>
                    <a:lnTo>
                      <a:pt x="4796" y="460"/>
                    </a:lnTo>
                    <a:lnTo>
                      <a:pt x="4762" y="460"/>
                    </a:lnTo>
                    <a:lnTo>
                      <a:pt x="4721" y="460"/>
                    </a:lnTo>
                    <a:lnTo>
                      <a:pt x="4687" y="469"/>
                    </a:lnTo>
                    <a:lnTo>
                      <a:pt x="4654" y="477"/>
                    </a:lnTo>
                    <a:lnTo>
                      <a:pt x="4620" y="485"/>
                    </a:lnTo>
                    <a:lnTo>
                      <a:pt x="4579" y="494"/>
                    </a:lnTo>
                    <a:lnTo>
                      <a:pt x="4545" y="502"/>
                    </a:lnTo>
                    <a:lnTo>
                      <a:pt x="4504" y="511"/>
                    </a:lnTo>
                    <a:lnTo>
                      <a:pt x="4470" y="519"/>
                    </a:lnTo>
                    <a:lnTo>
                      <a:pt x="4437" y="527"/>
                    </a:lnTo>
                    <a:lnTo>
                      <a:pt x="4395" y="544"/>
                    </a:lnTo>
                    <a:lnTo>
                      <a:pt x="4361" y="552"/>
                    </a:lnTo>
                    <a:lnTo>
                      <a:pt x="4328" y="569"/>
                    </a:lnTo>
                    <a:lnTo>
                      <a:pt x="4286" y="577"/>
                    </a:lnTo>
                    <a:lnTo>
                      <a:pt x="4253" y="594"/>
                    </a:lnTo>
                    <a:lnTo>
                      <a:pt x="4211" y="602"/>
                    </a:lnTo>
                    <a:lnTo>
                      <a:pt x="4178" y="569"/>
                    </a:lnTo>
                    <a:lnTo>
                      <a:pt x="4161" y="577"/>
                    </a:lnTo>
                    <a:lnTo>
                      <a:pt x="4136" y="586"/>
                    </a:lnTo>
                    <a:lnTo>
                      <a:pt x="4103" y="594"/>
                    </a:lnTo>
                    <a:lnTo>
                      <a:pt x="4069" y="611"/>
                    </a:lnTo>
                    <a:lnTo>
                      <a:pt x="4036" y="627"/>
                    </a:lnTo>
                    <a:lnTo>
                      <a:pt x="3994" y="644"/>
                    </a:lnTo>
                    <a:lnTo>
                      <a:pt x="3961" y="661"/>
                    </a:lnTo>
                    <a:lnTo>
                      <a:pt x="3927" y="678"/>
                    </a:lnTo>
                    <a:lnTo>
                      <a:pt x="3894" y="694"/>
                    </a:lnTo>
                    <a:lnTo>
                      <a:pt x="3860" y="711"/>
                    </a:lnTo>
                    <a:lnTo>
                      <a:pt x="3827" y="728"/>
                    </a:lnTo>
                    <a:lnTo>
                      <a:pt x="3793" y="744"/>
                    </a:lnTo>
                    <a:lnTo>
                      <a:pt x="3760" y="761"/>
                    </a:lnTo>
                    <a:lnTo>
                      <a:pt x="3727" y="778"/>
                    </a:lnTo>
                    <a:lnTo>
                      <a:pt x="3693" y="795"/>
                    </a:lnTo>
                    <a:lnTo>
                      <a:pt x="3668" y="811"/>
                    </a:lnTo>
                    <a:lnTo>
                      <a:pt x="3635" y="836"/>
                    </a:lnTo>
                    <a:lnTo>
                      <a:pt x="3601" y="853"/>
                    </a:lnTo>
                    <a:lnTo>
                      <a:pt x="3576" y="870"/>
                    </a:lnTo>
                    <a:lnTo>
                      <a:pt x="3551" y="886"/>
                    </a:lnTo>
                    <a:lnTo>
                      <a:pt x="3518" y="903"/>
                    </a:lnTo>
                    <a:lnTo>
                      <a:pt x="3493" y="920"/>
                    </a:lnTo>
                    <a:lnTo>
                      <a:pt x="3468" y="937"/>
                    </a:lnTo>
                    <a:lnTo>
                      <a:pt x="3443" y="953"/>
                    </a:lnTo>
                    <a:lnTo>
                      <a:pt x="3417" y="978"/>
                    </a:lnTo>
                    <a:lnTo>
                      <a:pt x="3392" y="995"/>
                    </a:lnTo>
                    <a:lnTo>
                      <a:pt x="3367" y="1012"/>
                    </a:lnTo>
                    <a:lnTo>
                      <a:pt x="3351" y="1028"/>
                    </a:lnTo>
                    <a:lnTo>
                      <a:pt x="3292" y="1070"/>
                    </a:lnTo>
                    <a:lnTo>
                      <a:pt x="3242" y="1112"/>
                    </a:lnTo>
                    <a:lnTo>
                      <a:pt x="3184" y="1154"/>
                    </a:lnTo>
                    <a:lnTo>
                      <a:pt x="3133" y="1196"/>
                    </a:lnTo>
                    <a:lnTo>
                      <a:pt x="3083" y="1237"/>
                    </a:lnTo>
                    <a:lnTo>
                      <a:pt x="3025" y="1287"/>
                    </a:lnTo>
                    <a:lnTo>
                      <a:pt x="2975" y="1329"/>
                    </a:lnTo>
                    <a:lnTo>
                      <a:pt x="2925" y="1379"/>
                    </a:lnTo>
                    <a:lnTo>
                      <a:pt x="2874" y="1429"/>
                    </a:lnTo>
                    <a:lnTo>
                      <a:pt x="2824" y="1471"/>
                    </a:lnTo>
                    <a:lnTo>
                      <a:pt x="2774" y="1521"/>
                    </a:lnTo>
                    <a:lnTo>
                      <a:pt x="2724" y="1571"/>
                    </a:lnTo>
                    <a:lnTo>
                      <a:pt x="2674" y="1613"/>
                    </a:lnTo>
                    <a:lnTo>
                      <a:pt x="2624" y="1663"/>
                    </a:lnTo>
                    <a:lnTo>
                      <a:pt x="2574" y="1714"/>
                    </a:lnTo>
                    <a:lnTo>
                      <a:pt x="2532" y="1764"/>
                    </a:lnTo>
                    <a:lnTo>
                      <a:pt x="2482" y="1814"/>
                    </a:lnTo>
                    <a:lnTo>
                      <a:pt x="2432" y="1864"/>
                    </a:lnTo>
                    <a:lnTo>
                      <a:pt x="2390" y="1914"/>
                    </a:lnTo>
                    <a:lnTo>
                      <a:pt x="2340" y="1972"/>
                    </a:lnTo>
                    <a:lnTo>
                      <a:pt x="2298" y="2023"/>
                    </a:lnTo>
                    <a:lnTo>
                      <a:pt x="2248" y="2073"/>
                    </a:lnTo>
                    <a:lnTo>
                      <a:pt x="2206" y="2123"/>
                    </a:lnTo>
                    <a:lnTo>
                      <a:pt x="2164" y="2181"/>
                    </a:lnTo>
                    <a:lnTo>
                      <a:pt x="2123" y="2231"/>
                    </a:lnTo>
                    <a:lnTo>
                      <a:pt x="2072" y="2290"/>
                    </a:lnTo>
                    <a:lnTo>
                      <a:pt x="2031" y="2340"/>
                    </a:lnTo>
                    <a:lnTo>
                      <a:pt x="1989" y="2399"/>
                    </a:lnTo>
                    <a:lnTo>
                      <a:pt x="1947" y="2449"/>
                    </a:lnTo>
                    <a:lnTo>
                      <a:pt x="1905" y="2507"/>
                    </a:lnTo>
                    <a:lnTo>
                      <a:pt x="1864" y="2566"/>
                    </a:lnTo>
                    <a:lnTo>
                      <a:pt x="1822" y="2616"/>
                    </a:lnTo>
                    <a:lnTo>
                      <a:pt x="1780" y="2674"/>
                    </a:lnTo>
                    <a:lnTo>
                      <a:pt x="1738" y="2733"/>
                    </a:lnTo>
                    <a:lnTo>
                      <a:pt x="1705" y="2791"/>
                    </a:lnTo>
                    <a:lnTo>
                      <a:pt x="1663" y="2841"/>
                    </a:lnTo>
                    <a:lnTo>
                      <a:pt x="1621" y="2900"/>
                    </a:lnTo>
                    <a:lnTo>
                      <a:pt x="1580" y="2958"/>
                    </a:lnTo>
                    <a:lnTo>
                      <a:pt x="1546" y="3017"/>
                    </a:lnTo>
                    <a:lnTo>
                      <a:pt x="1504" y="3075"/>
                    </a:lnTo>
                    <a:lnTo>
                      <a:pt x="1471" y="3134"/>
                    </a:lnTo>
                    <a:lnTo>
                      <a:pt x="1429" y="3192"/>
                    </a:lnTo>
                    <a:lnTo>
                      <a:pt x="1396" y="3251"/>
                    </a:lnTo>
                    <a:lnTo>
                      <a:pt x="1362" y="3317"/>
                    </a:lnTo>
                    <a:lnTo>
                      <a:pt x="1321" y="3376"/>
                    </a:lnTo>
                    <a:lnTo>
                      <a:pt x="1287" y="3434"/>
                    </a:lnTo>
                    <a:lnTo>
                      <a:pt x="1254" y="3493"/>
                    </a:lnTo>
                    <a:lnTo>
                      <a:pt x="1212" y="3560"/>
                    </a:lnTo>
                    <a:lnTo>
                      <a:pt x="1179" y="3618"/>
                    </a:lnTo>
                    <a:lnTo>
                      <a:pt x="1145" y="3677"/>
                    </a:lnTo>
                    <a:lnTo>
                      <a:pt x="1112" y="3735"/>
                    </a:lnTo>
                    <a:lnTo>
                      <a:pt x="1078" y="3802"/>
                    </a:lnTo>
                    <a:lnTo>
                      <a:pt x="1045" y="3860"/>
                    </a:lnTo>
                    <a:lnTo>
                      <a:pt x="1012" y="3927"/>
                    </a:lnTo>
                    <a:lnTo>
                      <a:pt x="978" y="3986"/>
                    </a:lnTo>
                    <a:lnTo>
                      <a:pt x="953" y="4044"/>
                    </a:lnTo>
                    <a:lnTo>
                      <a:pt x="920" y="4111"/>
                    </a:lnTo>
                    <a:lnTo>
                      <a:pt x="886" y="4170"/>
                    </a:lnTo>
                    <a:lnTo>
                      <a:pt x="853" y="4236"/>
                    </a:lnTo>
                    <a:lnTo>
                      <a:pt x="828" y="4295"/>
                    </a:lnTo>
                    <a:lnTo>
                      <a:pt x="794" y="4362"/>
                    </a:lnTo>
                    <a:lnTo>
                      <a:pt x="769" y="4429"/>
                    </a:lnTo>
                    <a:lnTo>
                      <a:pt x="736" y="4487"/>
                    </a:lnTo>
                    <a:lnTo>
                      <a:pt x="711" y="4554"/>
                    </a:lnTo>
                    <a:lnTo>
                      <a:pt x="669" y="4646"/>
                    </a:lnTo>
                    <a:lnTo>
                      <a:pt x="619" y="4746"/>
                    </a:lnTo>
                    <a:lnTo>
                      <a:pt x="577" y="4846"/>
                    </a:lnTo>
                    <a:lnTo>
                      <a:pt x="552" y="4896"/>
                    </a:lnTo>
                    <a:lnTo>
                      <a:pt x="527" y="4955"/>
                    </a:lnTo>
                    <a:lnTo>
                      <a:pt x="510" y="5005"/>
                    </a:lnTo>
                    <a:lnTo>
                      <a:pt x="502" y="5022"/>
                    </a:lnTo>
                    <a:lnTo>
                      <a:pt x="485" y="5055"/>
                    </a:lnTo>
                    <a:lnTo>
                      <a:pt x="460" y="5114"/>
                    </a:lnTo>
                    <a:lnTo>
                      <a:pt x="435" y="5164"/>
                    </a:lnTo>
                    <a:lnTo>
                      <a:pt x="410" y="5214"/>
                    </a:lnTo>
                    <a:lnTo>
                      <a:pt x="393" y="5272"/>
                    </a:lnTo>
                    <a:lnTo>
                      <a:pt x="368" y="5322"/>
                    </a:lnTo>
                    <a:lnTo>
                      <a:pt x="352" y="5381"/>
                    </a:lnTo>
                    <a:lnTo>
                      <a:pt x="326" y="5431"/>
                    </a:lnTo>
                    <a:lnTo>
                      <a:pt x="310" y="5490"/>
                    </a:lnTo>
                    <a:lnTo>
                      <a:pt x="293" y="5540"/>
                    </a:lnTo>
                    <a:lnTo>
                      <a:pt x="276" y="5598"/>
                    </a:lnTo>
                    <a:lnTo>
                      <a:pt x="268" y="5623"/>
                    </a:lnTo>
                    <a:lnTo>
                      <a:pt x="260" y="5648"/>
                    </a:lnTo>
                    <a:lnTo>
                      <a:pt x="251" y="5682"/>
                    </a:lnTo>
                    <a:lnTo>
                      <a:pt x="243" y="5707"/>
                    </a:lnTo>
                    <a:lnTo>
                      <a:pt x="235" y="5732"/>
                    </a:lnTo>
                    <a:lnTo>
                      <a:pt x="226" y="5757"/>
                    </a:lnTo>
                    <a:lnTo>
                      <a:pt x="226" y="5790"/>
                    </a:lnTo>
                    <a:lnTo>
                      <a:pt x="218" y="5815"/>
                    </a:lnTo>
                    <a:lnTo>
                      <a:pt x="218" y="5832"/>
                    </a:lnTo>
                    <a:lnTo>
                      <a:pt x="218" y="5840"/>
                    </a:lnTo>
                    <a:lnTo>
                      <a:pt x="210" y="5865"/>
                    </a:lnTo>
                    <a:lnTo>
                      <a:pt x="201" y="5891"/>
                    </a:lnTo>
                    <a:lnTo>
                      <a:pt x="193" y="5916"/>
                    </a:lnTo>
                    <a:lnTo>
                      <a:pt x="184" y="5941"/>
                    </a:lnTo>
                    <a:lnTo>
                      <a:pt x="176" y="5974"/>
                    </a:lnTo>
                    <a:lnTo>
                      <a:pt x="168" y="5999"/>
                    </a:lnTo>
                    <a:lnTo>
                      <a:pt x="159" y="6024"/>
                    </a:lnTo>
                    <a:lnTo>
                      <a:pt x="159" y="6049"/>
                    </a:lnTo>
                    <a:lnTo>
                      <a:pt x="159" y="6074"/>
                    </a:lnTo>
                    <a:lnTo>
                      <a:pt x="159" y="6099"/>
                    </a:lnTo>
                    <a:lnTo>
                      <a:pt x="159" y="6124"/>
                    </a:lnTo>
                    <a:lnTo>
                      <a:pt x="159" y="6150"/>
                    </a:lnTo>
                    <a:lnTo>
                      <a:pt x="159" y="6175"/>
                    </a:lnTo>
                    <a:lnTo>
                      <a:pt x="159" y="6175"/>
                    </a:lnTo>
                    <a:lnTo>
                      <a:pt x="159" y="6208"/>
                    </a:lnTo>
                    <a:lnTo>
                      <a:pt x="159" y="6233"/>
                    </a:lnTo>
                    <a:lnTo>
                      <a:pt x="93" y="6300"/>
                    </a:lnTo>
                    <a:lnTo>
                      <a:pt x="26" y="6241"/>
                    </a:lnTo>
                    <a:lnTo>
                      <a:pt x="17" y="6216"/>
                    </a:lnTo>
                    <a:lnTo>
                      <a:pt x="9" y="6191"/>
                    </a:lnTo>
                    <a:lnTo>
                      <a:pt x="9" y="6158"/>
                    </a:lnTo>
                    <a:lnTo>
                      <a:pt x="1" y="6133"/>
                    </a:lnTo>
                    <a:lnTo>
                      <a:pt x="1" y="6099"/>
                    </a:lnTo>
                    <a:lnTo>
                      <a:pt x="1" y="6074"/>
                    </a:lnTo>
                    <a:lnTo>
                      <a:pt x="1" y="6041"/>
                    </a:lnTo>
                    <a:lnTo>
                      <a:pt x="1" y="6016"/>
                    </a:lnTo>
                    <a:lnTo>
                      <a:pt x="1" y="5982"/>
                    </a:lnTo>
                    <a:lnTo>
                      <a:pt x="1" y="5957"/>
                    </a:lnTo>
                    <a:lnTo>
                      <a:pt x="1" y="5924"/>
                    </a:lnTo>
                    <a:lnTo>
                      <a:pt x="1" y="5899"/>
                    </a:lnTo>
                    <a:lnTo>
                      <a:pt x="1" y="5865"/>
                    </a:lnTo>
                    <a:lnTo>
                      <a:pt x="1" y="5832"/>
                    </a:lnTo>
                    <a:lnTo>
                      <a:pt x="1" y="5790"/>
                    </a:lnTo>
                    <a:lnTo>
                      <a:pt x="1" y="5765"/>
                    </a:lnTo>
                    <a:lnTo>
                      <a:pt x="1" y="5740"/>
                    </a:lnTo>
                    <a:lnTo>
                      <a:pt x="1" y="5707"/>
                    </a:lnTo>
                    <a:lnTo>
                      <a:pt x="1" y="5673"/>
                    </a:lnTo>
                    <a:lnTo>
                      <a:pt x="1" y="5648"/>
                    </a:lnTo>
                    <a:lnTo>
                      <a:pt x="9" y="5615"/>
                    </a:lnTo>
                    <a:lnTo>
                      <a:pt x="9" y="5590"/>
                    </a:lnTo>
                    <a:lnTo>
                      <a:pt x="17" y="5556"/>
                    </a:lnTo>
                    <a:lnTo>
                      <a:pt x="26" y="5523"/>
                    </a:lnTo>
                    <a:lnTo>
                      <a:pt x="34" y="5464"/>
                    </a:lnTo>
                    <a:lnTo>
                      <a:pt x="51" y="5406"/>
                    </a:lnTo>
                    <a:lnTo>
                      <a:pt x="68" y="5348"/>
                    </a:lnTo>
                    <a:lnTo>
                      <a:pt x="84" y="5281"/>
                    </a:lnTo>
                    <a:lnTo>
                      <a:pt x="101" y="5222"/>
                    </a:lnTo>
                    <a:lnTo>
                      <a:pt x="126" y="5164"/>
                    </a:lnTo>
                    <a:lnTo>
                      <a:pt x="143" y="5105"/>
                    </a:lnTo>
                    <a:lnTo>
                      <a:pt x="159" y="5047"/>
                    </a:lnTo>
                    <a:lnTo>
                      <a:pt x="184" y="4988"/>
                    </a:lnTo>
                    <a:lnTo>
                      <a:pt x="201" y="4930"/>
                    </a:lnTo>
                    <a:lnTo>
                      <a:pt x="218" y="4896"/>
                    </a:lnTo>
                    <a:lnTo>
                      <a:pt x="226" y="4871"/>
                    </a:lnTo>
                    <a:lnTo>
                      <a:pt x="243" y="4813"/>
                    </a:lnTo>
                    <a:lnTo>
                      <a:pt x="268" y="4763"/>
                    </a:lnTo>
                    <a:lnTo>
                      <a:pt x="293" y="4704"/>
                    </a:lnTo>
                    <a:lnTo>
                      <a:pt x="335" y="4604"/>
                    </a:lnTo>
                    <a:lnTo>
                      <a:pt x="385" y="4495"/>
                    </a:lnTo>
                    <a:lnTo>
                      <a:pt x="427" y="4404"/>
                    </a:lnTo>
                    <a:lnTo>
                      <a:pt x="452" y="4337"/>
                    </a:lnTo>
                    <a:lnTo>
                      <a:pt x="485" y="4270"/>
                    </a:lnTo>
                    <a:lnTo>
                      <a:pt x="519" y="4211"/>
                    </a:lnTo>
                    <a:lnTo>
                      <a:pt x="544" y="4145"/>
                    </a:lnTo>
                    <a:lnTo>
                      <a:pt x="577" y="4078"/>
                    </a:lnTo>
                    <a:lnTo>
                      <a:pt x="611" y="4011"/>
                    </a:lnTo>
                    <a:lnTo>
                      <a:pt x="636" y="3952"/>
                    </a:lnTo>
                    <a:lnTo>
                      <a:pt x="669" y="3886"/>
                    </a:lnTo>
                    <a:lnTo>
                      <a:pt x="702" y="3819"/>
                    </a:lnTo>
                    <a:lnTo>
                      <a:pt x="736" y="3760"/>
                    </a:lnTo>
                    <a:lnTo>
                      <a:pt x="769" y="3693"/>
                    </a:lnTo>
                    <a:lnTo>
                      <a:pt x="803" y="3627"/>
                    </a:lnTo>
                    <a:lnTo>
                      <a:pt x="836" y="3568"/>
                    </a:lnTo>
                    <a:lnTo>
                      <a:pt x="870" y="3501"/>
                    </a:lnTo>
                    <a:lnTo>
                      <a:pt x="911" y="3434"/>
                    </a:lnTo>
                    <a:lnTo>
                      <a:pt x="945" y="3376"/>
                    </a:lnTo>
                    <a:lnTo>
                      <a:pt x="978" y="3309"/>
                    </a:lnTo>
                    <a:lnTo>
                      <a:pt x="1012" y="3251"/>
                    </a:lnTo>
                    <a:lnTo>
                      <a:pt x="1053" y="3184"/>
                    </a:lnTo>
                    <a:lnTo>
                      <a:pt x="1087" y="3125"/>
                    </a:lnTo>
                    <a:lnTo>
                      <a:pt x="1128" y="3059"/>
                    </a:lnTo>
                    <a:lnTo>
                      <a:pt x="1162" y="3000"/>
                    </a:lnTo>
                    <a:lnTo>
                      <a:pt x="1204" y="2942"/>
                    </a:lnTo>
                    <a:lnTo>
                      <a:pt x="1245" y="2875"/>
                    </a:lnTo>
                    <a:lnTo>
                      <a:pt x="1279" y="2816"/>
                    </a:lnTo>
                    <a:lnTo>
                      <a:pt x="1321" y="2758"/>
                    </a:lnTo>
                    <a:lnTo>
                      <a:pt x="1362" y="2699"/>
                    </a:lnTo>
                    <a:lnTo>
                      <a:pt x="1396" y="2632"/>
                    </a:lnTo>
                    <a:lnTo>
                      <a:pt x="1438" y="2574"/>
                    </a:lnTo>
                    <a:lnTo>
                      <a:pt x="1479" y="2515"/>
                    </a:lnTo>
                    <a:lnTo>
                      <a:pt x="1521" y="2457"/>
                    </a:lnTo>
                    <a:lnTo>
                      <a:pt x="1563" y="2399"/>
                    </a:lnTo>
                    <a:lnTo>
                      <a:pt x="1605" y="2340"/>
                    </a:lnTo>
                    <a:lnTo>
                      <a:pt x="1646" y="2282"/>
                    </a:lnTo>
                    <a:lnTo>
                      <a:pt x="1697" y="2223"/>
                    </a:lnTo>
                    <a:lnTo>
                      <a:pt x="1738" y="2165"/>
                    </a:lnTo>
                    <a:lnTo>
                      <a:pt x="1780" y="2106"/>
                    </a:lnTo>
                    <a:lnTo>
                      <a:pt x="1830" y="2056"/>
                    </a:lnTo>
                    <a:lnTo>
                      <a:pt x="1872" y="1998"/>
                    </a:lnTo>
                    <a:lnTo>
                      <a:pt x="1922" y="1939"/>
                    </a:lnTo>
                    <a:lnTo>
                      <a:pt x="1964" y="1881"/>
                    </a:lnTo>
                    <a:lnTo>
                      <a:pt x="2014" y="1830"/>
                    </a:lnTo>
                    <a:lnTo>
                      <a:pt x="2056" y="1772"/>
                    </a:lnTo>
                    <a:lnTo>
                      <a:pt x="2106" y="1722"/>
                    </a:lnTo>
                    <a:lnTo>
                      <a:pt x="2156" y="1663"/>
                    </a:lnTo>
                    <a:lnTo>
                      <a:pt x="2198" y="1613"/>
                    </a:lnTo>
                    <a:lnTo>
                      <a:pt x="2248" y="1555"/>
                    </a:lnTo>
                    <a:lnTo>
                      <a:pt x="2298" y="1505"/>
                    </a:lnTo>
                    <a:lnTo>
                      <a:pt x="2348" y="1455"/>
                    </a:lnTo>
                    <a:lnTo>
                      <a:pt x="2398" y="1396"/>
                    </a:lnTo>
                    <a:lnTo>
                      <a:pt x="2448" y="1346"/>
                    </a:lnTo>
                    <a:lnTo>
                      <a:pt x="2507" y="1296"/>
                    </a:lnTo>
                    <a:lnTo>
                      <a:pt x="2557" y="1246"/>
                    </a:lnTo>
                    <a:lnTo>
                      <a:pt x="2607" y="1196"/>
                    </a:lnTo>
                    <a:lnTo>
                      <a:pt x="2657" y="1145"/>
                    </a:lnTo>
                    <a:lnTo>
                      <a:pt x="2716" y="1095"/>
                    </a:lnTo>
                    <a:lnTo>
                      <a:pt x="2766" y="1045"/>
                    </a:lnTo>
                    <a:lnTo>
                      <a:pt x="2824" y="995"/>
                    </a:lnTo>
                    <a:lnTo>
                      <a:pt x="2874" y="945"/>
                    </a:lnTo>
                    <a:lnTo>
                      <a:pt x="2933" y="903"/>
                    </a:lnTo>
                    <a:lnTo>
                      <a:pt x="2983" y="853"/>
                    </a:lnTo>
                    <a:lnTo>
                      <a:pt x="3042" y="811"/>
                    </a:lnTo>
                    <a:lnTo>
                      <a:pt x="3100" y="761"/>
                    </a:lnTo>
                    <a:lnTo>
                      <a:pt x="3159" y="719"/>
                    </a:lnTo>
                    <a:lnTo>
                      <a:pt x="3184" y="694"/>
                    </a:lnTo>
                    <a:lnTo>
                      <a:pt x="3209" y="678"/>
                    </a:lnTo>
                    <a:lnTo>
                      <a:pt x="3234" y="661"/>
                    </a:lnTo>
                    <a:lnTo>
                      <a:pt x="3267" y="636"/>
                    </a:lnTo>
                    <a:lnTo>
                      <a:pt x="3292" y="619"/>
                    </a:lnTo>
                    <a:lnTo>
                      <a:pt x="3326" y="594"/>
                    </a:lnTo>
                    <a:lnTo>
                      <a:pt x="3351" y="577"/>
                    </a:lnTo>
                    <a:lnTo>
                      <a:pt x="3384" y="552"/>
                    </a:lnTo>
                    <a:lnTo>
                      <a:pt x="3417" y="536"/>
                    </a:lnTo>
                    <a:lnTo>
                      <a:pt x="3451" y="519"/>
                    </a:lnTo>
                    <a:lnTo>
                      <a:pt x="3484" y="494"/>
                    </a:lnTo>
                    <a:lnTo>
                      <a:pt x="3518" y="477"/>
                    </a:lnTo>
                    <a:lnTo>
                      <a:pt x="3551" y="452"/>
                    </a:lnTo>
                    <a:lnTo>
                      <a:pt x="3585" y="435"/>
                    </a:lnTo>
                    <a:lnTo>
                      <a:pt x="3618" y="419"/>
                    </a:lnTo>
                    <a:lnTo>
                      <a:pt x="3660" y="394"/>
                    </a:lnTo>
                    <a:lnTo>
                      <a:pt x="3693" y="377"/>
                    </a:lnTo>
                    <a:lnTo>
                      <a:pt x="3727" y="360"/>
                    </a:lnTo>
                    <a:lnTo>
                      <a:pt x="3768" y="335"/>
                    </a:lnTo>
                    <a:lnTo>
                      <a:pt x="3802" y="318"/>
                    </a:lnTo>
                    <a:lnTo>
                      <a:pt x="3844" y="302"/>
                    </a:lnTo>
                    <a:lnTo>
                      <a:pt x="3877" y="285"/>
                    </a:lnTo>
                    <a:lnTo>
                      <a:pt x="3919" y="268"/>
                    </a:lnTo>
                    <a:lnTo>
                      <a:pt x="3961" y="252"/>
                    </a:lnTo>
                    <a:lnTo>
                      <a:pt x="4002" y="235"/>
                    </a:lnTo>
                    <a:lnTo>
                      <a:pt x="4036" y="218"/>
                    </a:lnTo>
                    <a:lnTo>
                      <a:pt x="4061" y="201"/>
                    </a:lnTo>
                    <a:lnTo>
                      <a:pt x="4077" y="201"/>
                    </a:lnTo>
                    <a:lnTo>
                      <a:pt x="4119" y="185"/>
                    </a:lnTo>
                    <a:lnTo>
                      <a:pt x="4161" y="168"/>
                    </a:lnTo>
                    <a:lnTo>
                      <a:pt x="4203" y="151"/>
                    </a:lnTo>
                    <a:lnTo>
                      <a:pt x="4245" y="135"/>
                    </a:lnTo>
                    <a:lnTo>
                      <a:pt x="4286" y="126"/>
                    </a:lnTo>
                    <a:lnTo>
                      <a:pt x="4328" y="110"/>
                    </a:lnTo>
                    <a:lnTo>
                      <a:pt x="4370" y="101"/>
                    </a:lnTo>
                    <a:lnTo>
                      <a:pt x="4412" y="84"/>
                    </a:lnTo>
                    <a:lnTo>
                      <a:pt x="4453" y="76"/>
                    </a:lnTo>
                    <a:lnTo>
                      <a:pt x="4495" y="59"/>
                    </a:lnTo>
                    <a:lnTo>
                      <a:pt x="4537" y="51"/>
                    </a:lnTo>
                    <a:lnTo>
                      <a:pt x="4579" y="43"/>
                    </a:lnTo>
                    <a:lnTo>
                      <a:pt x="4620" y="34"/>
                    </a:lnTo>
                    <a:lnTo>
                      <a:pt x="4662" y="26"/>
                    </a:lnTo>
                    <a:lnTo>
                      <a:pt x="4704" y="18"/>
                    </a:lnTo>
                    <a:lnTo>
                      <a:pt x="4746" y="9"/>
                    </a:lnTo>
                    <a:lnTo>
                      <a:pt x="4788" y="1"/>
                    </a:lnTo>
                    <a:lnTo>
                      <a:pt x="4829" y="1"/>
                    </a:lnTo>
                    <a:lnTo>
                      <a:pt x="4871" y="1"/>
                    </a:lnTo>
                    <a:lnTo>
                      <a:pt x="4913" y="1"/>
                    </a:lnTo>
                    <a:lnTo>
                      <a:pt x="4955" y="1"/>
                    </a:lnTo>
                    <a:lnTo>
                      <a:pt x="4996" y="1"/>
                    </a:lnTo>
                    <a:lnTo>
                      <a:pt x="5122" y="1"/>
                    </a:lnTo>
                    <a:lnTo>
                      <a:pt x="5163" y="1"/>
                    </a:lnTo>
                    <a:lnTo>
                      <a:pt x="5205" y="1"/>
                    </a:lnTo>
                    <a:lnTo>
                      <a:pt x="5247" y="1"/>
                    </a:lnTo>
                    <a:lnTo>
                      <a:pt x="5289" y="9"/>
                    </a:lnTo>
                    <a:lnTo>
                      <a:pt x="5322" y="9"/>
                    </a:lnTo>
                    <a:lnTo>
                      <a:pt x="5347" y="9"/>
                    </a:lnTo>
                    <a:lnTo>
                      <a:pt x="5364" y="9"/>
                    </a:lnTo>
                    <a:lnTo>
                      <a:pt x="5389" y="9"/>
                    </a:lnTo>
                    <a:lnTo>
                      <a:pt x="5406" y="9"/>
                    </a:lnTo>
                    <a:lnTo>
                      <a:pt x="5422" y="18"/>
                    </a:lnTo>
                    <a:lnTo>
                      <a:pt x="5448" y="26"/>
                    </a:lnTo>
                    <a:lnTo>
                      <a:pt x="5464" y="34"/>
                    </a:lnTo>
                    <a:lnTo>
                      <a:pt x="5489" y="34"/>
                    </a:lnTo>
                    <a:lnTo>
                      <a:pt x="5506" y="43"/>
                    </a:lnTo>
                    <a:lnTo>
                      <a:pt x="5523" y="51"/>
                    </a:lnTo>
                    <a:lnTo>
                      <a:pt x="5548" y="59"/>
                    </a:lnTo>
                    <a:lnTo>
                      <a:pt x="5564" y="68"/>
                    </a:lnTo>
                    <a:lnTo>
                      <a:pt x="5581" y="76"/>
                    </a:lnTo>
                    <a:lnTo>
                      <a:pt x="5598" y="84"/>
                    </a:lnTo>
                    <a:lnTo>
                      <a:pt x="5631" y="101"/>
                    </a:lnTo>
                    <a:lnTo>
                      <a:pt x="5665" y="126"/>
                    </a:lnTo>
                    <a:lnTo>
                      <a:pt x="5698" y="143"/>
                    </a:lnTo>
                    <a:lnTo>
                      <a:pt x="5732" y="168"/>
                    </a:lnTo>
                    <a:lnTo>
                      <a:pt x="5765" y="185"/>
                    </a:lnTo>
                    <a:lnTo>
                      <a:pt x="5790" y="210"/>
                    </a:lnTo>
                    <a:lnTo>
                      <a:pt x="5823" y="226"/>
                    </a:lnTo>
                    <a:lnTo>
                      <a:pt x="5849" y="252"/>
                    </a:lnTo>
                    <a:lnTo>
                      <a:pt x="5874" y="277"/>
                    </a:lnTo>
                    <a:lnTo>
                      <a:pt x="5899" y="302"/>
                    </a:lnTo>
                    <a:lnTo>
                      <a:pt x="5924" y="327"/>
                    </a:lnTo>
                    <a:lnTo>
                      <a:pt x="5949" y="352"/>
                    </a:lnTo>
                    <a:lnTo>
                      <a:pt x="5965" y="385"/>
                    </a:lnTo>
                    <a:lnTo>
                      <a:pt x="5991" y="410"/>
                    </a:lnTo>
                    <a:lnTo>
                      <a:pt x="6007" y="435"/>
                    </a:lnTo>
                    <a:lnTo>
                      <a:pt x="6024" y="469"/>
                    </a:lnTo>
                    <a:lnTo>
                      <a:pt x="6041" y="494"/>
                    </a:lnTo>
                    <a:lnTo>
                      <a:pt x="6057" y="527"/>
                    </a:lnTo>
                    <a:lnTo>
                      <a:pt x="6066" y="561"/>
                    </a:lnTo>
                    <a:lnTo>
                      <a:pt x="6082" y="586"/>
                    </a:lnTo>
                    <a:lnTo>
                      <a:pt x="6091" y="619"/>
                    </a:lnTo>
                    <a:lnTo>
                      <a:pt x="6107" y="653"/>
                    </a:lnTo>
                    <a:lnTo>
                      <a:pt x="6116" y="678"/>
                    </a:lnTo>
                    <a:lnTo>
                      <a:pt x="6124" y="711"/>
                    </a:lnTo>
                    <a:lnTo>
                      <a:pt x="6124" y="744"/>
                    </a:lnTo>
                    <a:lnTo>
                      <a:pt x="6133" y="778"/>
                    </a:lnTo>
                    <a:lnTo>
                      <a:pt x="6133" y="811"/>
                    </a:lnTo>
                    <a:lnTo>
                      <a:pt x="6133" y="845"/>
                    </a:lnTo>
                    <a:lnTo>
                      <a:pt x="6133" y="870"/>
                    </a:lnTo>
                    <a:lnTo>
                      <a:pt x="6133" y="987"/>
                    </a:lnTo>
                    <a:lnTo>
                      <a:pt x="6133" y="1020"/>
                    </a:lnTo>
                    <a:lnTo>
                      <a:pt x="6133" y="1054"/>
                    </a:lnTo>
                    <a:lnTo>
                      <a:pt x="6133" y="1087"/>
                    </a:lnTo>
                    <a:lnTo>
                      <a:pt x="6133" y="1112"/>
                    </a:lnTo>
                    <a:lnTo>
                      <a:pt x="6133" y="1145"/>
                    </a:lnTo>
                    <a:lnTo>
                      <a:pt x="6124" y="1179"/>
                    </a:lnTo>
                    <a:lnTo>
                      <a:pt x="6124" y="1212"/>
                    </a:lnTo>
                    <a:lnTo>
                      <a:pt x="6116" y="1246"/>
                    </a:lnTo>
                    <a:lnTo>
                      <a:pt x="6107" y="1279"/>
                    </a:lnTo>
                    <a:lnTo>
                      <a:pt x="6099" y="1313"/>
                    </a:lnTo>
                    <a:lnTo>
                      <a:pt x="6091" y="1346"/>
                    </a:lnTo>
                    <a:lnTo>
                      <a:pt x="6074" y="1371"/>
                    </a:lnTo>
                    <a:lnTo>
                      <a:pt x="6066" y="1404"/>
                    </a:lnTo>
                    <a:lnTo>
                      <a:pt x="6057" y="1438"/>
                    </a:lnTo>
                    <a:lnTo>
                      <a:pt x="6041" y="1471"/>
                    </a:lnTo>
                    <a:lnTo>
                      <a:pt x="6032" y="1505"/>
                    </a:lnTo>
                    <a:lnTo>
                      <a:pt x="6016" y="1538"/>
                    </a:lnTo>
                    <a:lnTo>
                      <a:pt x="6007" y="1571"/>
                    </a:lnTo>
                    <a:lnTo>
                      <a:pt x="5991" y="1597"/>
                    </a:lnTo>
                    <a:lnTo>
                      <a:pt x="5974" y="1630"/>
                    </a:lnTo>
                    <a:lnTo>
                      <a:pt x="5965" y="1663"/>
                    </a:lnTo>
                    <a:lnTo>
                      <a:pt x="5949" y="1697"/>
                    </a:lnTo>
                    <a:lnTo>
                      <a:pt x="5932" y="1730"/>
                    </a:lnTo>
                    <a:lnTo>
                      <a:pt x="5915" y="1755"/>
                    </a:lnTo>
                    <a:lnTo>
                      <a:pt x="5899" y="1789"/>
                    </a:lnTo>
                    <a:lnTo>
                      <a:pt x="5882" y="1822"/>
                    </a:lnTo>
                    <a:lnTo>
                      <a:pt x="5865" y="1856"/>
                    </a:lnTo>
                    <a:lnTo>
                      <a:pt x="5849" y="1881"/>
                    </a:lnTo>
                    <a:lnTo>
                      <a:pt x="5832" y="1914"/>
                    </a:lnTo>
                    <a:lnTo>
                      <a:pt x="5807" y="1947"/>
                    </a:lnTo>
                    <a:lnTo>
                      <a:pt x="5790" y="1981"/>
                    </a:lnTo>
                    <a:lnTo>
                      <a:pt x="5773" y="2006"/>
                    </a:lnTo>
                    <a:lnTo>
                      <a:pt x="5757" y="2039"/>
                    </a:lnTo>
                    <a:lnTo>
                      <a:pt x="5732" y="2073"/>
                    </a:lnTo>
                    <a:lnTo>
                      <a:pt x="5715" y="2106"/>
                    </a:lnTo>
                    <a:lnTo>
                      <a:pt x="5690" y="2131"/>
                    </a:lnTo>
                    <a:lnTo>
                      <a:pt x="5648" y="2198"/>
                    </a:lnTo>
                    <a:lnTo>
                      <a:pt x="5606" y="2257"/>
                    </a:lnTo>
                    <a:lnTo>
                      <a:pt x="5564" y="2315"/>
                    </a:lnTo>
                    <a:lnTo>
                      <a:pt x="5523" y="2373"/>
                    </a:lnTo>
                    <a:lnTo>
                      <a:pt x="5473" y="2432"/>
                    </a:lnTo>
                    <a:lnTo>
                      <a:pt x="5431" y="2490"/>
                    </a:lnTo>
                    <a:lnTo>
                      <a:pt x="5322" y="2557"/>
                    </a:lnTo>
                    <a:lnTo>
                      <a:pt x="5280" y="2607"/>
                    </a:lnTo>
                    <a:lnTo>
                      <a:pt x="5230" y="2666"/>
                    </a:lnTo>
                    <a:lnTo>
                      <a:pt x="5189" y="2716"/>
                    </a:lnTo>
                    <a:lnTo>
                      <a:pt x="5138" y="2774"/>
                    </a:lnTo>
                    <a:lnTo>
                      <a:pt x="5097" y="2825"/>
                    </a:lnTo>
                    <a:lnTo>
                      <a:pt x="5047" y="2875"/>
                    </a:lnTo>
                    <a:lnTo>
                      <a:pt x="5005" y="2925"/>
                    </a:lnTo>
                    <a:lnTo>
                      <a:pt x="4955" y="2975"/>
                    </a:lnTo>
                    <a:lnTo>
                      <a:pt x="4913" y="3017"/>
                    </a:lnTo>
                    <a:lnTo>
                      <a:pt x="4871" y="3067"/>
                    </a:lnTo>
                    <a:lnTo>
                      <a:pt x="4829" y="3109"/>
                    </a:lnTo>
                    <a:lnTo>
                      <a:pt x="4779" y="3150"/>
                    </a:lnTo>
                    <a:lnTo>
                      <a:pt x="4737" y="3192"/>
                    </a:lnTo>
                    <a:lnTo>
                      <a:pt x="4704" y="3234"/>
                    </a:lnTo>
                    <a:lnTo>
                      <a:pt x="4662" y="3267"/>
                    </a:lnTo>
                    <a:lnTo>
                      <a:pt x="4620" y="3301"/>
                    </a:lnTo>
                    <a:lnTo>
                      <a:pt x="4587" y="3334"/>
                    </a:lnTo>
                    <a:lnTo>
                      <a:pt x="4554" y="3368"/>
                    </a:lnTo>
                    <a:lnTo>
                      <a:pt x="4520" y="3401"/>
                    </a:lnTo>
                    <a:lnTo>
                      <a:pt x="4487" y="3426"/>
                    </a:lnTo>
                    <a:lnTo>
                      <a:pt x="4453" y="3451"/>
                    </a:lnTo>
                    <a:lnTo>
                      <a:pt x="4428" y="3476"/>
                    </a:lnTo>
                    <a:lnTo>
                      <a:pt x="4395" y="3493"/>
                    </a:lnTo>
                    <a:lnTo>
                      <a:pt x="4328" y="3551"/>
                    </a:lnTo>
                    <a:lnTo>
                      <a:pt x="4328" y="3551"/>
                    </a:lnTo>
                    <a:lnTo>
                      <a:pt x="4378" y="3535"/>
                    </a:lnTo>
                    <a:lnTo>
                      <a:pt x="4445" y="3518"/>
                    </a:lnTo>
                    <a:lnTo>
                      <a:pt x="4504" y="3501"/>
                    </a:lnTo>
                    <a:lnTo>
                      <a:pt x="4570" y="3493"/>
                    </a:lnTo>
                    <a:lnTo>
                      <a:pt x="4629" y="3476"/>
                    </a:lnTo>
                    <a:lnTo>
                      <a:pt x="4696" y="3460"/>
                    </a:lnTo>
                    <a:lnTo>
                      <a:pt x="4762" y="3443"/>
                    </a:lnTo>
                    <a:lnTo>
                      <a:pt x="4821" y="3434"/>
                    </a:lnTo>
                    <a:lnTo>
                      <a:pt x="4888" y="3418"/>
                    </a:lnTo>
                    <a:lnTo>
                      <a:pt x="4955" y="3401"/>
                    </a:lnTo>
                    <a:lnTo>
                      <a:pt x="5021" y="3393"/>
                    </a:lnTo>
                    <a:lnTo>
                      <a:pt x="5080" y="3376"/>
                    </a:lnTo>
                    <a:lnTo>
                      <a:pt x="5147" y="3368"/>
                    </a:lnTo>
                    <a:lnTo>
                      <a:pt x="5214" y="3351"/>
                    </a:lnTo>
                    <a:lnTo>
                      <a:pt x="5280" y="3343"/>
                    </a:lnTo>
                    <a:lnTo>
                      <a:pt x="5347" y="3334"/>
                    </a:lnTo>
                    <a:lnTo>
                      <a:pt x="5414" y="3326"/>
                    </a:lnTo>
                    <a:lnTo>
                      <a:pt x="5481" y="3309"/>
                    </a:lnTo>
                    <a:lnTo>
                      <a:pt x="5548" y="3301"/>
                    </a:lnTo>
                    <a:lnTo>
                      <a:pt x="5615" y="3292"/>
                    </a:lnTo>
                    <a:lnTo>
                      <a:pt x="5681" y="3284"/>
                    </a:lnTo>
                    <a:lnTo>
                      <a:pt x="5740" y="3284"/>
                    </a:lnTo>
                    <a:lnTo>
                      <a:pt x="5807" y="3276"/>
                    </a:lnTo>
                    <a:lnTo>
                      <a:pt x="5882" y="3276"/>
                    </a:lnTo>
                    <a:lnTo>
                      <a:pt x="5949" y="3267"/>
                    </a:lnTo>
                    <a:lnTo>
                      <a:pt x="6016" y="3267"/>
                    </a:lnTo>
                    <a:lnTo>
                      <a:pt x="6082" y="3267"/>
                    </a:lnTo>
                    <a:lnTo>
                      <a:pt x="6149" y="3267"/>
                    </a:lnTo>
                    <a:lnTo>
                      <a:pt x="6224" y="3267"/>
                    </a:lnTo>
                    <a:lnTo>
                      <a:pt x="6291" y="3267"/>
                    </a:lnTo>
                    <a:lnTo>
                      <a:pt x="6575" y="32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720975" y="9255028"/>
                <a:ext cx="129041" cy="137673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791" extrusionOk="0">
                    <a:moveTo>
                      <a:pt x="2365" y="661"/>
                    </a:moveTo>
                    <a:lnTo>
                      <a:pt x="2365" y="627"/>
                    </a:lnTo>
                    <a:lnTo>
                      <a:pt x="2365" y="627"/>
                    </a:lnTo>
                    <a:lnTo>
                      <a:pt x="2365" y="602"/>
                    </a:lnTo>
                    <a:lnTo>
                      <a:pt x="2365" y="577"/>
                    </a:lnTo>
                    <a:lnTo>
                      <a:pt x="2365" y="552"/>
                    </a:lnTo>
                    <a:lnTo>
                      <a:pt x="2365" y="527"/>
                    </a:lnTo>
                    <a:lnTo>
                      <a:pt x="2357" y="502"/>
                    </a:lnTo>
                    <a:lnTo>
                      <a:pt x="2348" y="477"/>
                    </a:lnTo>
                    <a:lnTo>
                      <a:pt x="2340" y="460"/>
                    </a:lnTo>
                    <a:lnTo>
                      <a:pt x="2331" y="435"/>
                    </a:lnTo>
                    <a:lnTo>
                      <a:pt x="2331" y="427"/>
                    </a:lnTo>
                    <a:lnTo>
                      <a:pt x="2331" y="427"/>
                    </a:lnTo>
                    <a:lnTo>
                      <a:pt x="2331" y="410"/>
                    </a:lnTo>
                    <a:lnTo>
                      <a:pt x="2331" y="410"/>
                    </a:lnTo>
                    <a:lnTo>
                      <a:pt x="2323" y="402"/>
                    </a:lnTo>
                    <a:lnTo>
                      <a:pt x="2323" y="402"/>
                    </a:lnTo>
                    <a:lnTo>
                      <a:pt x="2315" y="385"/>
                    </a:lnTo>
                    <a:lnTo>
                      <a:pt x="2315" y="385"/>
                    </a:lnTo>
                    <a:lnTo>
                      <a:pt x="2315" y="377"/>
                    </a:lnTo>
                    <a:lnTo>
                      <a:pt x="2315" y="377"/>
                    </a:lnTo>
                    <a:lnTo>
                      <a:pt x="2306" y="360"/>
                    </a:lnTo>
                    <a:lnTo>
                      <a:pt x="2306" y="360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0" y="343"/>
                    </a:lnTo>
                    <a:lnTo>
                      <a:pt x="2290" y="343"/>
                    </a:lnTo>
                    <a:lnTo>
                      <a:pt x="2281" y="327"/>
                    </a:lnTo>
                    <a:lnTo>
                      <a:pt x="2281" y="327"/>
                    </a:lnTo>
                    <a:lnTo>
                      <a:pt x="2273" y="318"/>
                    </a:lnTo>
                    <a:lnTo>
                      <a:pt x="2273" y="318"/>
                    </a:lnTo>
                    <a:lnTo>
                      <a:pt x="2273" y="310"/>
                    </a:lnTo>
                    <a:lnTo>
                      <a:pt x="2273" y="310"/>
                    </a:lnTo>
                    <a:lnTo>
                      <a:pt x="2265" y="293"/>
                    </a:lnTo>
                    <a:lnTo>
                      <a:pt x="2265" y="293"/>
                    </a:lnTo>
                    <a:lnTo>
                      <a:pt x="2256" y="285"/>
                    </a:lnTo>
                    <a:lnTo>
                      <a:pt x="2256" y="285"/>
                    </a:lnTo>
                    <a:lnTo>
                      <a:pt x="2248" y="276"/>
                    </a:lnTo>
                    <a:lnTo>
                      <a:pt x="2248" y="276"/>
                    </a:lnTo>
                    <a:lnTo>
                      <a:pt x="2231" y="268"/>
                    </a:lnTo>
                    <a:lnTo>
                      <a:pt x="2231" y="268"/>
                    </a:lnTo>
                    <a:lnTo>
                      <a:pt x="2223" y="260"/>
                    </a:lnTo>
                    <a:lnTo>
                      <a:pt x="2223" y="260"/>
                    </a:lnTo>
                    <a:lnTo>
                      <a:pt x="2215" y="251"/>
                    </a:lnTo>
                    <a:lnTo>
                      <a:pt x="2215" y="251"/>
                    </a:lnTo>
                    <a:lnTo>
                      <a:pt x="2206" y="243"/>
                    </a:lnTo>
                    <a:lnTo>
                      <a:pt x="2206" y="243"/>
                    </a:lnTo>
                    <a:lnTo>
                      <a:pt x="2198" y="235"/>
                    </a:lnTo>
                    <a:lnTo>
                      <a:pt x="2198" y="235"/>
                    </a:lnTo>
                    <a:lnTo>
                      <a:pt x="2189" y="226"/>
                    </a:lnTo>
                    <a:lnTo>
                      <a:pt x="2189" y="226"/>
                    </a:lnTo>
                    <a:lnTo>
                      <a:pt x="2181" y="218"/>
                    </a:lnTo>
                    <a:lnTo>
                      <a:pt x="2181" y="218"/>
                    </a:lnTo>
                    <a:lnTo>
                      <a:pt x="2164" y="210"/>
                    </a:lnTo>
                    <a:lnTo>
                      <a:pt x="2164" y="210"/>
                    </a:lnTo>
                    <a:lnTo>
                      <a:pt x="2156" y="201"/>
                    </a:lnTo>
                    <a:lnTo>
                      <a:pt x="2156" y="201"/>
                    </a:lnTo>
                    <a:lnTo>
                      <a:pt x="2148" y="193"/>
                    </a:lnTo>
                    <a:lnTo>
                      <a:pt x="2148" y="193"/>
                    </a:lnTo>
                    <a:lnTo>
                      <a:pt x="2131" y="185"/>
                    </a:lnTo>
                    <a:lnTo>
                      <a:pt x="2131" y="185"/>
                    </a:lnTo>
                    <a:lnTo>
                      <a:pt x="2123" y="176"/>
                    </a:lnTo>
                    <a:lnTo>
                      <a:pt x="2123" y="176"/>
                    </a:lnTo>
                    <a:lnTo>
                      <a:pt x="2106" y="176"/>
                    </a:lnTo>
                    <a:lnTo>
                      <a:pt x="2106" y="176"/>
                    </a:lnTo>
                    <a:lnTo>
                      <a:pt x="2098" y="168"/>
                    </a:lnTo>
                    <a:lnTo>
                      <a:pt x="2098" y="168"/>
                    </a:lnTo>
                    <a:lnTo>
                      <a:pt x="2081" y="159"/>
                    </a:lnTo>
                    <a:lnTo>
                      <a:pt x="2081" y="159"/>
                    </a:lnTo>
                    <a:lnTo>
                      <a:pt x="2073" y="159"/>
                    </a:lnTo>
                    <a:lnTo>
                      <a:pt x="2073" y="159"/>
                    </a:lnTo>
                    <a:lnTo>
                      <a:pt x="2056" y="159"/>
                    </a:lnTo>
                    <a:lnTo>
                      <a:pt x="2056" y="159"/>
                    </a:lnTo>
                    <a:lnTo>
                      <a:pt x="2047" y="159"/>
                    </a:lnTo>
                    <a:lnTo>
                      <a:pt x="2047" y="159"/>
                    </a:lnTo>
                    <a:lnTo>
                      <a:pt x="2031" y="159"/>
                    </a:lnTo>
                    <a:lnTo>
                      <a:pt x="2031" y="159"/>
                    </a:lnTo>
                    <a:lnTo>
                      <a:pt x="2014" y="159"/>
                    </a:lnTo>
                    <a:lnTo>
                      <a:pt x="2014" y="159"/>
                    </a:lnTo>
                    <a:lnTo>
                      <a:pt x="1997" y="159"/>
                    </a:lnTo>
                    <a:lnTo>
                      <a:pt x="1997" y="159"/>
                    </a:lnTo>
                    <a:lnTo>
                      <a:pt x="1989" y="159"/>
                    </a:lnTo>
                    <a:lnTo>
                      <a:pt x="1989" y="159"/>
                    </a:lnTo>
                    <a:lnTo>
                      <a:pt x="1972" y="159"/>
                    </a:lnTo>
                    <a:lnTo>
                      <a:pt x="1972" y="159"/>
                    </a:lnTo>
                    <a:lnTo>
                      <a:pt x="1956" y="159"/>
                    </a:lnTo>
                    <a:lnTo>
                      <a:pt x="1956" y="159"/>
                    </a:lnTo>
                    <a:lnTo>
                      <a:pt x="1939" y="159"/>
                    </a:lnTo>
                    <a:lnTo>
                      <a:pt x="1805" y="159"/>
                    </a:lnTo>
                    <a:lnTo>
                      <a:pt x="1788" y="159"/>
                    </a:lnTo>
                    <a:lnTo>
                      <a:pt x="1788" y="159"/>
                    </a:lnTo>
                    <a:lnTo>
                      <a:pt x="1772" y="159"/>
                    </a:lnTo>
                    <a:lnTo>
                      <a:pt x="1755" y="159"/>
                    </a:lnTo>
                    <a:lnTo>
                      <a:pt x="1755" y="159"/>
                    </a:lnTo>
                    <a:lnTo>
                      <a:pt x="1738" y="159"/>
                    </a:lnTo>
                    <a:lnTo>
                      <a:pt x="1788" y="226"/>
                    </a:lnTo>
                    <a:lnTo>
                      <a:pt x="1755" y="226"/>
                    </a:lnTo>
                    <a:lnTo>
                      <a:pt x="1755" y="226"/>
                    </a:lnTo>
                    <a:lnTo>
                      <a:pt x="1722" y="235"/>
                    </a:lnTo>
                    <a:lnTo>
                      <a:pt x="1688" y="251"/>
                    </a:lnTo>
                    <a:lnTo>
                      <a:pt x="1655" y="260"/>
                    </a:lnTo>
                    <a:lnTo>
                      <a:pt x="1621" y="268"/>
                    </a:lnTo>
                    <a:lnTo>
                      <a:pt x="1588" y="285"/>
                    </a:lnTo>
                    <a:lnTo>
                      <a:pt x="1555" y="293"/>
                    </a:lnTo>
                    <a:lnTo>
                      <a:pt x="1521" y="310"/>
                    </a:lnTo>
                    <a:lnTo>
                      <a:pt x="1488" y="327"/>
                    </a:lnTo>
                    <a:lnTo>
                      <a:pt x="1463" y="335"/>
                    </a:lnTo>
                    <a:lnTo>
                      <a:pt x="1454" y="335"/>
                    </a:lnTo>
                    <a:lnTo>
                      <a:pt x="1421" y="352"/>
                    </a:lnTo>
                    <a:lnTo>
                      <a:pt x="1387" y="368"/>
                    </a:lnTo>
                    <a:lnTo>
                      <a:pt x="1354" y="385"/>
                    </a:lnTo>
                    <a:lnTo>
                      <a:pt x="1321" y="410"/>
                    </a:lnTo>
                    <a:lnTo>
                      <a:pt x="1287" y="427"/>
                    </a:lnTo>
                    <a:lnTo>
                      <a:pt x="1254" y="452"/>
                    </a:lnTo>
                    <a:lnTo>
                      <a:pt x="1220" y="469"/>
                    </a:lnTo>
                    <a:lnTo>
                      <a:pt x="1187" y="494"/>
                    </a:lnTo>
                    <a:lnTo>
                      <a:pt x="1154" y="519"/>
                    </a:lnTo>
                    <a:lnTo>
                      <a:pt x="1120" y="544"/>
                    </a:lnTo>
                    <a:lnTo>
                      <a:pt x="1087" y="560"/>
                    </a:lnTo>
                    <a:lnTo>
                      <a:pt x="1053" y="586"/>
                    </a:lnTo>
                    <a:lnTo>
                      <a:pt x="1020" y="611"/>
                    </a:lnTo>
                    <a:lnTo>
                      <a:pt x="986" y="644"/>
                    </a:lnTo>
                    <a:lnTo>
                      <a:pt x="953" y="669"/>
                    </a:lnTo>
                    <a:lnTo>
                      <a:pt x="928" y="694"/>
                    </a:lnTo>
                    <a:lnTo>
                      <a:pt x="895" y="719"/>
                    </a:lnTo>
                    <a:lnTo>
                      <a:pt x="861" y="753"/>
                    </a:lnTo>
                    <a:lnTo>
                      <a:pt x="828" y="778"/>
                    </a:lnTo>
                    <a:lnTo>
                      <a:pt x="803" y="803"/>
                    </a:lnTo>
                    <a:lnTo>
                      <a:pt x="769" y="836"/>
                    </a:lnTo>
                    <a:lnTo>
                      <a:pt x="744" y="861"/>
                    </a:lnTo>
                    <a:lnTo>
                      <a:pt x="711" y="895"/>
                    </a:lnTo>
                    <a:lnTo>
                      <a:pt x="686" y="928"/>
                    </a:lnTo>
                    <a:lnTo>
                      <a:pt x="652" y="953"/>
                    </a:lnTo>
                    <a:lnTo>
                      <a:pt x="627" y="987"/>
                    </a:lnTo>
                    <a:lnTo>
                      <a:pt x="594" y="1012"/>
                    </a:lnTo>
                    <a:lnTo>
                      <a:pt x="569" y="1045"/>
                    </a:lnTo>
                    <a:lnTo>
                      <a:pt x="544" y="1078"/>
                    </a:lnTo>
                    <a:lnTo>
                      <a:pt x="519" y="1112"/>
                    </a:lnTo>
                    <a:lnTo>
                      <a:pt x="494" y="1137"/>
                    </a:lnTo>
                    <a:lnTo>
                      <a:pt x="469" y="1170"/>
                    </a:lnTo>
                    <a:lnTo>
                      <a:pt x="443" y="1204"/>
                    </a:lnTo>
                    <a:lnTo>
                      <a:pt x="418" y="1237"/>
                    </a:lnTo>
                    <a:lnTo>
                      <a:pt x="393" y="1262"/>
                    </a:lnTo>
                    <a:lnTo>
                      <a:pt x="368" y="1296"/>
                    </a:lnTo>
                    <a:lnTo>
                      <a:pt x="343" y="1329"/>
                    </a:lnTo>
                    <a:lnTo>
                      <a:pt x="327" y="1362"/>
                    </a:lnTo>
                    <a:lnTo>
                      <a:pt x="301" y="1388"/>
                    </a:lnTo>
                    <a:lnTo>
                      <a:pt x="285" y="1421"/>
                    </a:lnTo>
                    <a:lnTo>
                      <a:pt x="260" y="1454"/>
                    </a:lnTo>
                    <a:lnTo>
                      <a:pt x="243" y="1479"/>
                    </a:lnTo>
                    <a:lnTo>
                      <a:pt x="218" y="1513"/>
                    </a:lnTo>
                    <a:lnTo>
                      <a:pt x="201" y="1546"/>
                    </a:lnTo>
                    <a:lnTo>
                      <a:pt x="185" y="1571"/>
                    </a:lnTo>
                    <a:lnTo>
                      <a:pt x="168" y="1605"/>
                    </a:lnTo>
                    <a:lnTo>
                      <a:pt x="151" y="1630"/>
                    </a:lnTo>
                    <a:lnTo>
                      <a:pt x="134" y="1663"/>
                    </a:lnTo>
                    <a:lnTo>
                      <a:pt x="134" y="1663"/>
                    </a:lnTo>
                    <a:lnTo>
                      <a:pt x="126" y="1688"/>
                    </a:lnTo>
                    <a:lnTo>
                      <a:pt x="34" y="1713"/>
                    </a:lnTo>
                    <a:lnTo>
                      <a:pt x="1" y="1630"/>
                    </a:lnTo>
                    <a:lnTo>
                      <a:pt x="17" y="1605"/>
                    </a:lnTo>
                    <a:lnTo>
                      <a:pt x="17" y="1605"/>
                    </a:lnTo>
                    <a:lnTo>
                      <a:pt x="34" y="1571"/>
                    </a:lnTo>
                    <a:lnTo>
                      <a:pt x="51" y="1538"/>
                    </a:lnTo>
                    <a:lnTo>
                      <a:pt x="68" y="1504"/>
                    </a:lnTo>
                    <a:lnTo>
                      <a:pt x="84" y="1471"/>
                    </a:lnTo>
                    <a:lnTo>
                      <a:pt x="101" y="1446"/>
                    </a:lnTo>
                    <a:lnTo>
                      <a:pt x="118" y="1413"/>
                    </a:lnTo>
                    <a:lnTo>
                      <a:pt x="143" y="1379"/>
                    </a:lnTo>
                    <a:lnTo>
                      <a:pt x="159" y="1346"/>
                    </a:lnTo>
                    <a:lnTo>
                      <a:pt x="176" y="1312"/>
                    </a:lnTo>
                    <a:lnTo>
                      <a:pt x="201" y="1279"/>
                    </a:lnTo>
                    <a:lnTo>
                      <a:pt x="226" y="1246"/>
                    </a:lnTo>
                    <a:lnTo>
                      <a:pt x="243" y="1212"/>
                    </a:lnTo>
                    <a:lnTo>
                      <a:pt x="268" y="1179"/>
                    </a:lnTo>
                    <a:lnTo>
                      <a:pt x="293" y="1145"/>
                    </a:lnTo>
                    <a:lnTo>
                      <a:pt x="318" y="1112"/>
                    </a:lnTo>
                    <a:lnTo>
                      <a:pt x="343" y="1078"/>
                    </a:lnTo>
                    <a:lnTo>
                      <a:pt x="368" y="1045"/>
                    </a:lnTo>
                    <a:lnTo>
                      <a:pt x="393" y="1012"/>
                    </a:lnTo>
                    <a:lnTo>
                      <a:pt x="418" y="978"/>
                    </a:lnTo>
                    <a:lnTo>
                      <a:pt x="443" y="945"/>
                    </a:lnTo>
                    <a:lnTo>
                      <a:pt x="469" y="911"/>
                    </a:lnTo>
                    <a:lnTo>
                      <a:pt x="502" y="878"/>
                    </a:lnTo>
                    <a:lnTo>
                      <a:pt x="527" y="845"/>
                    </a:lnTo>
                    <a:lnTo>
                      <a:pt x="552" y="811"/>
                    </a:lnTo>
                    <a:lnTo>
                      <a:pt x="586" y="778"/>
                    </a:lnTo>
                    <a:lnTo>
                      <a:pt x="619" y="744"/>
                    </a:lnTo>
                    <a:lnTo>
                      <a:pt x="644" y="711"/>
                    </a:lnTo>
                    <a:lnTo>
                      <a:pt x="677" y="677"/>
                    </a:lnTo>
                    <a:lnTo>
                      <a:pt x="711" y="652"/>
                    </a:lnTo>
                    <a:lnTo>
                      <a:pt x="736" y="619"/>
                    </a:lnTo>
                    <a:lnTo>
                      <a:pt x="769" y="586"/>
                    </a:lnTo>
                    <a:lnTo>
                      <a:pt x="803" y="560"/>
                    </a:lnTo>
                    <a:lnTo>
                      <a:pt x="836" y="527"/>
                    </a:lnTo>
                    <a:lnTo>
                      <a:pt x="870" y="502"/>
                    </a:lnTo>
                    <a:lnTo>
                      <a:pt x="903" y="469"/>
                    </a:lnTo>
                    <a:lnTo>
                      <a:pt x="936" y="444"/>
                    </a:lnTo>
                    <a:lnTo>
                      <a:pt x="970" y="410"/>
                    </a:lnTo>
                    <a:lnTo>
                      <a:pt x="1003" y="385"/>
                    </a:lnTo>
                    <a:lnTo>
                      <a:pt x="1037" y="360"/>
                    </a:lnTo>
                    <a:lnTo>
                      <a:pt x="1070" y="335"/>
                    </a:lnTo>
                    <a:lnTo>
                      <a:pt x="1103" y="310"/>
                    </a:lnTo>
                    <a:lnTo>
                      <a:pt x="1137" y="285"/>
                    </a:lnTo>
                    <a:lnTo>
                      <a:pt x="1179" y="260"/>
                    </a:lnTo>
                    <a:lnTo>
                      <a:pt x="1212" y="235"/>
                    </a:lnTo>
                    <a:lnTo>
                      <a:pt x="1245" y="218"/>
                    </a:lnTo>
                    <a:lnTo>
                      <a:pt x="1287" y="193"/>
                    </a:lnTo>
                    <a:lnTo>
                      <a:pt x="1321" y="176"/>
                    </a:lnTo>
                    <a:lnTo>
                      <a:pt x="1354" y="151"/>
                    </a:lnTo>
                    <a:lnTo>
                      <a:pt x="1362" y="151"/>
                    </a:lnTo>
                    <a:lnTo>
                      <a:pt x="1396" y="134"/>
                    </a:lnTo>
                    <a:lnTo>
                      <a:pt x="1429" y="118"/>
                    </a:lnTo>
                    <a:lnTo>
                      <a:pt x="1471" y="101"/>
                    </a:lnTo>
                    <a:lnTo>
                      <a:pt x="1504" y="84"/>
                    </a:lnTo>
                    <a:lnTo>
                      <a:pt x="1546" y="68"/>
                    </a:lnTo>
                    <a:lnTo>
                      <a:pt x="1580" y="51"/>
                    </a:lnTo>
                    <a:lnTo>
                      <a:pt x="1621" y="43"/>
                    </a:lnTo>
                    <a:lnTo>
                      <a:pt x="1663" y="26"/>
                    </a:lnTo>
                    <a:lnTo>
                      <a:pt x="1697" y="17"/>
                    </a:lnTo>
                    <a:lnTo>
                      <a:pt x="1738" y="9"/>
                    </a:lnTo>
                    <a:lnTo>
                      <a:pt x="1780" y="1"/>
                    </a:lnTo>
                    <a:lnTo>
                      <a:pt x="1797" y="1"/>
                    </a:lnTo>
                    <a:lnTo>
                      <a:pt x="1814" y="1"/>
                    </a:lnTo>
                    <a:lnTo>
                      <a:pt x="1839" y="1"/>
                    </a:lnTo>
                    <a:lnTo>
                      <a:pt x="1855" y="1"/>
                    </a:lnTo>
                    <a:lnTo>
                      <a:pt x="1880" y="1"/>
                    </a:lnTo>
                    <a:lnTo>
                      <a:pt x="1897" y="1"/>
                    </a:lnTo>
                    <a:lnTo>
                      <a:pt x="1914" y="1"/>
                    </a:lnTo>
                    <a:lnTo>
                      <a:pt x="2056" y="1"/>
                    </a:lnTo>
                    <a:lnTo>
                      <a:pt x="2073" y="1"/>
                    </a:lnTo>
                    <a:lnTo>
                      <a:pt x="2089" y="1"/>
                    </a:lnTo>
                    <a:lnTo>
                      <a:pt x="2114" y="1"/>
                    </a:lnTo>
                    <a:lnTo>
                      <a:pt x="2131" y="1"/>
                    </a:lnTo>
                    <a:lnTo>
                      <a:pt x="2148" y="1"/>
                    </a:lnTo>
                    <a:lnTo>
                      <a:pt x="2164" y="1"/>
                    </a:lnTo>
                    <a:lnTo>
                      <a:pt x="2181" y="1"/>
                    </a:lnTo>
                    <a:lnTo>
                      <a:pt x="2198" y="1"/>
                    </a:lnTo>
                    <a:lnTo>
                      <a:pt x="2215" y="9"/>
                    </a:lnTo>
                    <a:lnTo>
                      <a:pt x="2231" y="17"/>
                    </a:lnTo>
                    <a:lnTo>
                      <a:pt x="2248" y="26"/>
                    </a:lnTo>
                    <a:lnTo>
                      <a:pt x="2265" y="34"/>
                    </a:lnTo>
                    <a:lnTo>
                      <a:pt x="2281" y="34"/>
                    </a:lnTo>
                    <a:lnTo>
                      <a:pt x="2290" y="43"/>
                    </a:lnTo>
                    <a:lnTo>
                      <a:pt x="2306" y="51"/>
                    </a:lnTo>
                    <a:lnTo>
                      <a:pt x="2323" y="68"/>
                    </a:lnTo>
                    <a:lnTo>
                      <a:pt x="2340" y="76"/>
                    </a:lnTo>
                    <a:lnTo>
                      <a:pt x="2348" y="84"/>
                    </a:lnTo>
                    <a:lnTo>
                      <a:pt x="2365" y="93"/>
                    </a:lnTo>
                    <a:lnTo>
                      <a:pt x="2373" y="101"/>
                    </a:lnTo>
                    <a:lnTo>
                      <a:pt x="2390" y="118"/>
                    </a:lnTo>
                    <a:lnTo>
                      <a:pt x="2398" y="126"/>
                    </a:lnTo>
                    <a:lnTo>
                      <a:pt x="2415" y="134"/>
                    </a:lnTo>
                    <a:lnTo>
                      <a:pt x="2423" y="151"/>
                    </a:lnTo>
                    <a:lnTo>
                      <a:pt x="2440" y="159"/>
                    </a:lnTo>
                    <a:lnTo>
                      <a:pt x="2448" y="176"/>
                    </a:lnTo>
                    <a:lnTo>
                      <a:pt x="2457" y="185"/>
                    </a:lnTo>
                    <a:lnTo>
                      <a:pt x="2465" y="201"/>
                    </a:lnTo>
                    <a:lnTo>
                      <a:pt x="2474" y="218"/>
                    </a:lnTo>
                    <a:lnTo>
                      <a:pt x="2482" y="226"/>
                    </a:lnTo>
                    <a:lnTo>
                      <a:pt x="2490" y="243"/>
                    </a:lnTo>
                    <a:lnTo>
                      <a:pt x="2507" y="251"/>
                    </a:lnTo>
                    <a:lnTo>
                      <a:pt x="2515" y="268"/>
                    </a:lnTo>
                    <a:lnTo>
                      <a:pt x="2515" y="285"/>
                    </a:lnTo>
                    <a:lnTo>
                      <a:pt x="2524" y="301"/>
                    </a:lnTo>
                    <a:lnTo>
                      <a:pt x="2532" y="310"/>
                    </a:lnTo>
                    <a:lnTo>
                      <a:pt x="2540" y="327"/>
                    </a:lnTo>
                    <a:lnTo>
                      <a:pt x="2549" y="343"/>
                    </a:lnTo>
                    <a:lnTo>
                      <a:pt x="2557" y="377"/>
                    </a:lnTo>
                    <a:lnTo>
                      <a:pt x="2574" y="402"/>
                    </a:lnTo>
                    <a:lnTo>
                      <a:pt x="2582" y="435"/>
                    </a:lnTo>
                    <a:lnTo>
                      <a:pt x="2590" y="469"/>
                    </a:lnTo>
                    <a:lnTo>
                      <a:pt x="2599" y="502"/>
                    </a:lnTo>
                    <a:lnTo>
                      <a:pt x="2607" y="535"/>
                    </a:lnTo>
                    <a:lnTo>
                      <a:pt x="2607" y="569"/>
                    </a:lnTo>
                    <a:lnTo>
                      <a:pt x="2616" y="602"/>
                    </a:lnTo>
                    <a:lnTo>
                      <a:pt x="2616" y="636"/>
                    </a:lnTo>
                    <a:lnTo>
                      <a:pt x="2616" y="669"/>
                    </a:lnTo>
                    <a:lnTo>
                      <a:pt x="2616" y="702"/>
                    </a:lnTo>
                    <a:lnTo>
                      <a:pt x="2616" y="736"/>
                    </a:lnTo>
                    <a:lnTo>
                      <a:pt x="2616" y="911"/>
                    </a:lnTo>
                    <a:lnTo>
                      <a:pt x="2616" y="945"/>
                    </a:lnTo>
                    <a:lnTo>
                      <a:pt x="2616" y="978"/>
                    </a:lnTo>
                    <a:lnTo>
                      <a:pt x="2616" y="1012"/>
                    </a:lnTo>
                    <a:lnTo>
                      <a:pt x="2616" y="1045"/>
                    </a:lnTo>
                    <a:lnTo>
                      <a:pt x="2616" y="1078"/>
                    </a:lnTo>
                    <a:lnTo>
                      <a:pt x="2616" y="1112"/>
                    </a:lnTo>
                    <a:lnTo>
                      <a:pt x="2616" y="1145"/>
                    </a:lnTo>
                    <a:lnTo>
                      <a:pt x="2607" y="1179"/>
                    </a:lnTo>
                    <a:lnTo>
                      <a:pt x="2607" y="1195"/>
                    </a:lnTo>
                    <a:lnTo>
                      <a:pt x="2607" y="1212"/>
                    </a:lnTo>
                    <a:lnTo>
                      <a:pt x="2599" y="1246"/>
                    </a:lnTo>
                    <a:lnTo>
                      <a:pt x="2599" y="1279"/>
                    </a:lnTo>
                    <a:lnTo>
                      <a:pt x="2590" y="1304"/>
                    </a:lnTo>
                    <a:lnTo>
                      <a:pt x="2582" y="1337"/>
                    </a:lnTo>
                    <a:lnTo>
                      <a:pt x="2574" y="1371"/>
                    </a:lnTo>
                    <a:lnTo>
                      <a:pt x="2565" y="1396"/>
                    </a:lnTo>
                    <a:lnTo>
                      <a:pt x="2557" y="1421"/>
                    </a:lnTo>
                    <a:lnTo>
                      <a:pt x="2549" y="1454"/>
                    </a:lnTo>
                    <a:lnTo>
                      <a:pt x="2524" y="1479"/>
                    </a:lnTo>
                    <a:lnTo>
                      <a:pt x="2515" y="1504"/>
                    </a:lnTo>
                    <a:lnTo>
                      <a:pt x="2507" y="1530"/>
                    </a:lnTo>
                    <a:lnTo>
                      <a:pt x="2490" y="1555"/>
                    </a:lnTo>
                    <a:lnTo>
                      <a:pt x="2482" y="1580"/>
                    </a:lnTo>
                    <a:lnTo>
                      <a:pt x="2474" y="1596"/>
                    </a:lnTo>
                    <a:lnTo>
                      <a:pt x="2465" y="1621"/>
                    </a:lnTo>
                    <a:lnTo>
                      <a:pt x="2457" y="1646"/>
                    </a:lnTo>
                    <a:lnTo>
                      <a:pt x="2440" y="1688"/>
                    </a:lnTo>
                    <a:lnTo>
                      <a:pt x="2415" y="1722"/>
                    </a:lnTo>
                    <a:lnTo>
                      <a:pt x="2415" y="1730"/>
                    </a:lnTo>
                    <a:lnTo>
                      <a:pt x="2398" y="1763"/>
                    </a:lnTo>
                    <a:lnTo>
                      <a:pt x="2373" y="1805"/>
                    </a:lnTo>
                    <a:lnTo>
                      <a:pt x="2357" y="1847"/>
                    </a:lnTo>
                    <a:lnTo>
                      <a:pt x="2331" y="1880"/>
                    </a:lnTo>
                    <a:lnTo>
                      <a:pt x="2306" y="1922"/>
                    </a:lnTo>
                    <a:lnTo>
                      <a:pt x="2281" y="1964"/>
                    </a:lnTo>
                    <a:lnTo>
                      <a:pt x="2265" y="1997"/>
                    </a:lnTo>
                    <a:lnTo>
                      <a:pt x="2240" y="2039"/>
                    </a:lnTo>
                    <a:lnTo>
                      <a:pt x="2215" y="2073"/>
                    </a:lnTo>
                    <a:lnTo>
                      <a:pt x="2189" y="2114"/>
                    </a:lnTo>
                    <a:lnTo>
                      <a:pt x="2156" y="2148"/>
                    </a:lnTo>
                    <a:lnTo>
                      <a:pt x="2131" y="2181"/>
                    </a:lnTo>
                    <a:lnTo>
                      <a:pt x="2106" y="2223"/>
                    </a:lnTo>
                    <a:lnTo>
                      <a:pt x="2081" y="2256"/>
                    </a:lnTo>
                    <a:lnTo>
                      <a:pt x="2081" y="2256"/>
                    </a:lnTo>
                    <a:lnTo>
                      <a:pt x="2056" y="2290"/>
                    </a:lnTo>
                    <a:lnTo>
                      <a:pt x="2022" y="2323"/>
                    </a:lnTo>
                    <a:lnTo>
                      <a:pt x="1997" y="2357"/>
                    </a:lnTo>
                    <a:lnTo>
                      <a:pt x="1964" y="2390"/>
                    </a:lnTo>
                    <a:lnTo>
                      <a:pt x="1939" y="2423"/>
                    </a:lnTo>
                    <a:lnTo>
                      <a:pt x="1905" y="2457"/>
                    </a:lnTo>
                    <a:lnTo>
                      <a:pt x="1880" y="2490"/>
                    </a:lnTo>
                    <a:lnTo>
                      <a:pt x="1847" y="2524"/>
                    </a:lnTo>
                    <a:lnTo>
                      <a:pt x="1822" y="2557"/>
                    </a:lnTo>
                    <a:lnTo>
                      <a:pt x="1788" y="2591"/>
                    </a:lnTo>
                    <a:lnTo>
                      <a:pt x="1755" y="2624"/>
                    </a:lnTo>
                    <a:lnTo>
                      <a:pt x="1730" y="2657"/>
                    </a:lnTo>
                    <a:lnTo>
                      <a:pt x="1672" y="2724"/>
                    </a:lnTo>
                    <a:lnTo>
                      <a:pt x="1605" y="2783"/>
                    </a:lnTo>
                    <a:lnTo>
                      <a:pt x="1471" y="2791"/>
                    </a:lnTo>
                    <a:lnTo>
                      <a:pt x="1471" y="2649"/>
                    </a:lnTo>
                    <a:lnTo>
                      <a:pt x="1530" y="2591"/>
                    </a:lnTo>
                    <a:lnTo>
                      <a:pt x="1580" y="2524"/>
                    </a:lnTo>
                    <a:lnTo>
                      <a:pt x="1613" y="2490"/>
                    </a:lnTo>
                    <a:lnTo>
                      <a:pt x="1638" y="2457"/>
                    </a:lnTo>
                    <a:lnTo>
                      <a:pt x="1663" y="2423"/>
                    </a:lnTo>
                    <a:lnTo>
                      <a:pt x="1688" y="2390"/>
                    </a:lnTo>
                    <a:lnTo>
                      <a:pt x="1713" y="2357"/>
                    </a:lnTo>
                    <a:lnTo>
                      <a:pt x="1747" y="2323"/>
                    </a:lnTo>
                    <a:lnTo>
                      <a:pt x="1772" y="2290"/>
                    </a:lnTo>
                    <a:lnTo>
                      <a:pt x="1797" y="2256"/>
                    </a:lnTo>
                    <a:lnTo>
                      <a:pt x="1822" y="2223"/>
                    </a:lnTo>
                    <a:lnTo>
                      <a:pt x="1847" y="2190"/>
                    </a:lnTo>
                    <a:lnTo>
                      <a:pt x="1872" y="2148"/>
                    </a:lnTo>
                    <a:lnTo>
                      <a:pt x="1897" y="2114"/>
                    </a:lnTo>
                    <a:lnTo>
                      <a:pt x="1897" y="2114"/>
                    </a:lnTo>
                    <a:lnTo>
                      <a:pt x="1922" y="2081"/>
                    </a:lnTo>
                    <a:lnTo>
                      <a:pt x="1939" y="2047"/>
                    </a:lnTo>
                    <a:lnTo>
                      <a:pt x="1964" y="2014"/>
                    </a:lnTo>
                    <a:lnTo>
                      <a:pt x="1989" y="1972"/>
                    </a:lnTo>
                    <a:lnTo>
                      <a:pt x="2014" y="1939"/>
                    </a:lnTo>
                    <a:lnTo>
                      <a:pt x="2031" y="1905"/>
                    </a:lnTo>
                    <a:lnTo>
                      <a:pt x="2056" y="1864"/>
                    </a:lnTo>
                    <a:lnTo>
                      <a:pt x="2073" y="1830"/>
                    </a:lnTo>
                    <a:lnTo>
                      <a:pt x="2098" y="1797"/>
                    </a:lnTo>
                    <a:lnTo>
                      <a:pt x="2114" y="1755"/>
                    </a:lnTo>
                    <a:lnTo>
                      <a:pt x="2139" y="1722"/>
                    </a:lnTo>
                    <a:lnTo>
                      <a:pt x="2156" y="1688"/>
                    </a:lnTo>
                    <a:lnTo>
                      <a:pt x="2173" y="1646"/>
                    </a:lnTo>
                    <a:lnTo>
                      <a:pt x="2189" y="1613"/>
                    </a:lnTo>
                    <a:lnTo>
                      <a:pt x="2189" y="1613"/>
                    </a:lnTo>
                    <a:lnTo>
                      <a:pt x="2206" y="1580"/>
                    </a:lnTo>
                    <a:lnTo>
                      <a:pt x="2223" y="1538"/>
                    </a:lnTo>
                    <a:lnTo>
                      <a:pt x="2223" y="1538"/>
                    </a:lnTo>
                    <a:lnTo>
                      <a:pt x="2231" y="1521"/>
                    </a:lnTo>
                    <a:lnTo>
                      <a:pt x="2240" y="1504"/>
                    </a:lnTo>
                    <a:lnTo>
                      <a:pt x="2240" y="1504"/>
                    </a:lnTo>
                    <a:lnTo>
                      <a:pt x="2248" y="1488"/>
                    </a:lnTo>
                    <a:lnTo>
                      <a:pt x="2256" y="1463"/>
                    </a:lnTo>
                    <a:lnTo>
                      <a:pt x="2265" y="1446"/>
                    </a:lnTo>
                    <a:lnTo>
                      <a:pt x="2273" y="1421"/>
                    </a:lnTo>
                    <a:lnTo>
                      <a:pt x="2281" y="1396"/>
                    </a:lnTo>
                    <a:lnTo>
                      <a:pt x="2281" y="1379"/>
                    </a:lnTo>
                    <a:lnTo>
                      <a:pt x="2290" y="1354"/>
                    </a:lnTo>
                    <a:lnTo>
                      <a:pt x="2298" y="1329"/>
                    </a:lnTo>
                    <a:lnTo>
                      <a:pt x="2306" y="1296"/>
                    </a:lnTo>
                    <a:lnTo>
                      <a:pt x="2315" y="1271"/>
                    </a:lnTo>
                    <a:lnTo>
                      <a:pt x="2315" y="1246"/>
                    </a:lnTo>
                    <a:lnTo>
                      <a:pt x="2323" y="1220"/>
                    </a:lnTo>
                    <a:lnTo>
                      <a:pt x="2331" y="1187"/>
                    </a:lnTo>
                    <a:lnTo>
                      <a:pt x="2331" y="1162"/>
                    </a:lnTo>
                    <a:lnTo>
                      <a:pt x="2331" y="1145"/>
                    </a:lnTo>
                    <a:lnTo>
                      <a:pt x="2331" y="1129"/>
                    </a:lnTo>
                    <a:lnTo>
                      <a:pt x="2340" y="1103"/>
                    </a:lnTo>
                    <a:lnTo>
                      <a:pt x="2340" y="1070"/>
                    </a:lnTo>
                    <a:lnTo>
                      <a:pt x="2340" y="1045"/>
                    </a:lnTo>
                    <a:lnTo>
                      <a:pt x="2340" y="1012"/>
                    </a:lnTo>
                    <a:lnTo>
                      <a:pt x="2340" y="987"/>
                    </a:lnTo>
                    <a:lnTo>
                      <a:pt x="2340" y="953"/>
                    </a:lnTo>
                    <a:lnTo>
                      <a:pt x="2340" y="928"/>
                    </a:lnTo>
                    <a:lnTo>
                      <a:pt x="2340" y="895"/>
                    </a:lnTo>
                    <a:lnTo>
                      <a:pt x="2340" y="861"/>
                    </a:lnTo>
                    <a:lnTo>
                      <a:pt x="2340" y="694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378708" y="9182517"/>
                <a:ext cx="115032" cy="73399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488" extrusionOk="0">
                    <a:moveTo>
                      <a:pt x="535" y="602"/>
                    </a:moveTo>
                    <a:lnTo>
                      <a:pt x="535" y="602"/>
                    </a:lnTo>
                    <a:lnTo>
                      <a:pt x="518" y="619"/>
                    </a:lnTo>
                    <a:lnTo>
                      <a:pt x="510" y="627"/>
                    </a:lnTo>
                    <a:lnTo>
                      <a:pt x="510" y="627"/>
                    </a:lnTo>
                    <a:lnTo>
                      <a:pt x="502" y="635"/>
                    </a:lnTo>
                    <a:lnTo>
                      <a:pt x="485" y="652"/>
                    </a:lnTo>
                    <a:lnTo>
                      <a:pt x="485" y="652"/>
                    </a:lnTo>
                    <a:lnTo>
                      <a:pt x="477" y="660"/>
                    </a:lnTo>
                    <a:lnTo>
                      <a:pt x="468" y="669"/>
                    </a:lnTo>
                    <a:lnTo>
                      <a:pt x="468" y="669"/>
                    </a:lnTo>
                    <a:lnTo>
                      <a:pt x="460" y="677"/>
                    </a:lnTo>
                    <a:lnTo>
                      <a:pt x="451" y="694"/>
                    </a:lnTo>
                    <a:lnTo>
                      <a:pt x="451" y="694"/>
                    </a:lnTo>
                    <a:lnTo>
                      <a:pt x="443" y="702"/>
                    </a:lnTo>
                    <a:lnTo>
                      <a:pt x="443" y="702"/>
                    </a:lnTo>
                    <a:lnTo>
                      <a:pt x="426" y="711"/>
                    </a:lnTo>
                    <a:lnTo>
                      <a:pt x="426" y="711"/>
                    </a:lnTo>
                    <a:lnTo>
                      <a:pt x="418" y="727"/>
                    </a:lnTo>
                    <a:lnTo>
                      <a:pt x="418" y="727"/>
                    </a:lnTo>
                    <a:lnTo>
                      <a:pt x="410" y="736"/>
                    </a:lnTo>
                    <a:lnTo>
                      <a:pt x="410" y="736"/>
                    </a:lnTo>
                    <a:lnTo>
                      <a:pt x="410" y="744"/>
                    </a:lnTo>
                    <a:lnTo>
                      <a:pt x="410" y="744"/>
                    </a:lnTo>
                    <a:lnTo>
                      <a:pt x="401" y="752"/>
                    </a:lnTo>
                    <a:lnTo>
                      <a:pt x="401" y="752"/>
                    </a:lnTo>
                    <a:lnTo>
                      <a:pt x="393" y="761"/>
                    </a:lnTo>
                    <a:lnTo>
                      <a:pt x="393" y="752"/>
                    </a:lnTo>
                    <a:lnTo>
                      <a:pt x="385" y="769"/>
                    </a:lnTo>
                    <a:lnTo>
                      <a:pt x="385" y="761"/>
                    </a:lnTo>
                    <a:lnTo>
                      <a:pt x="385" y="769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93" y="802"/>
                    </a:lnTo>
                    <a:lnTo>
                      <a:pt x="410" y="811"/>
                    </a:lnTo>
                    <a:lnTo>
                      <a:pt x="426" y="827"/>
                    </a:lnTo>
                    <a:lnTo>
                      <a:pt x="435" y="836"/>
                    </a:lnTo>
                    <a:lnTo>
                      <a:pt x="451" y="844"/>
                    </a:lnTo>
                    <a:lnTo>
                      <a:pt x="468" y="853"/>
                    </a:lnTo>
                    <a:lnTo>
                      <a:pt x="493" y="869"/>
                    </a:lnTo>
                    <a:lnTo>
                      <a:pt x="510" y="878"/>
                    </a:lnTo>
                    <a:lnTo>
                      <a:pt x="535" y="886"/>
                    </a:lnTo>
                    <a:lnTo>
                      <a:pt x="560" y="894"/>
                    </a:lnTo>
                    <a:lnTo>
                      <a:pt x="560" y="894"/>
                    </a:lnTo>
                    <a:lnTo>
                      <a:pt x="585" y="911"/>
                    </a:lnTo>
                    <a:lnTo>
                      <a:pt x="610" y="919"/>
                    </a:lnTo>
                    <a:lnTo>
                      <a:pt x="635" y="928"/>
                    </a:lnTo>
                    <a:lnTo>
                      <a:pt x="635" y="928"/>
                    </a:lnTo>
                    <a:lnTo>
                      <a:pt x="669" y="936"/>
                    </a:lnTo>
                    <a:lnTo>
                      <a:pt x="694" y="944"/>
                    </a:lnTo>
                    <a:lnTo>
                      <a:pt x="719" y="953"/>
                    </a:lnTo>
                    <a:lnTo>
                      <a:pt x="752" y="961"/>
                    </a:lnTo>
                    <a:lnTo>
                      <a:pt x="786" y="970"/>
                    </a:lnTo>
                    <a:lnTo>
                      <a:pt x="811" y="978"/>
                    </a:lnTo>
                    <a:lnTo>
                      <a:pt x="844" y="986"/>
                    </a:lnTo>
                    <a:lnTo>
                      <a:pt x="878" y="995"/>
                    </a:lnTo>
                    <a:lnTo>
                      <a:pt x="911" y="1003"/>
                    </a:lnTo>
                    <a:lnTo>
                      <a:pt x="944" y="1011"/>
                    </a:lnTo>
                    <a:lnTo>
                      <a:pt x="978" y="1011"/>
                    </a:lnTo>
                    <a:lnTo>
                      <a:pt x="1011" y="1020"/>
                    </a:lnTo>
                    <a:lnTo>
                      <a:pt x="1045" y="1020"/>
                    </a:lnTo>
                    <a:lnTo>
                      <a:pt x="1078" y="1020"/>
                    </a:lnTo>
                    <a:lnTo>
                      <a:pt x="1120" y="1020"/>
                    </a:lnTo>
                    <a:lnTo>
                      <a:pt x="1153" y="1020"/>
                    </a:lnTo>
                    <a:lnTo>
                      <a:pt x="1187" y="1020"/>
                    </a:lnTo>
                    <a:lnTo>
                      <a:pt x="1228" y="1020"/>
                    </a:lnTo>
                    <a:lnTo>
                      <a:pt x="1287" y="1020"/>
                    </a:lnTo>
                    <a:lnTo>
                      <a:pt x="1387" y="1028"/>
                    </a:lnTo>
                    <a:lnTo>
                      <a:pt x="1487" y="1036"/>
                    </a:lnTo>
                    <a:lnTo>
                      <a:pt x="1596" y="1045"/>
                    </a:lnTo>
                    <a:lnTo>
                      <a:pt x="1796" y="1053"/>
                    </a:lnTo>
                    <a:lnTo>
                      <a:pt x="1897" y="1061"/>
                    </a:lnTo>
                    <a:lnTo>
                      <a:pt x="2005" y="1070"/>
                    </a:lnTo>
                    <a:lnTo>
                      <a:pt x="2189" y="1270"/>
                    </a:lnTo>
                    <a:lnTo>
                      <a:pt x="2055" y="1487"/>
                    </a:lnTo>
                    <a:lnTo>
                      <a:pt x="1237" y="1487"/>
                    </a:lnTo>
                    <a:lnTo>
                      <a:pt x="1195" y="1487"/>
                    </a:lnTo>
                    <a:lnTo>
                      <a:pt x="1153" y="1487"/>
                    </a:lnTo>
                    <a:lnTo>
                      <a:pt x="1111" y="1487"/>
                    </a:lnTo>
                    <a:lnTo>
                      <a:pt x="1070" y="1487"/>
                    </a:lnTo>
                    <a:lnTo>
                      <a:pt x="1028" y="1487"/>
                    </a:lnTo>
                    <a:lnTo>
                      <a:pt x="986" y="1479"/>
                    </a:lnTo>
                    <a:lnTo>
                      <a:pt x="944" y="1471"/>
                    </a:lnTo>
                    <a:lnTo>
                      <a:pt x="911" y="1471"/>
                    </a:lnTo>
                    <a:lnTo>
                      <a:pt x="869" y="1462"/>
                    </a:lnTo>
                    <a:lnTo>
                      <a:pt x="827" y="1454"/>
                    </a:lnTo>
                    <a:lnTo>
                      <a:pt x="786" y="1446"/>
                    </a:lnTo>
                    <a:lnTo>
                      <a:pt x="752" y="1437"/>
                    </a:lnTo>
                    <a:lnTo>
                      <a:pt x="710" y="1429"/>
                    </a:lnTo>
                    <a:lnTo>
                      <a:pt x="677" y="1412"/>
                    </a:lnTo>
                    <a:lnTo>
                      <a:pt x="635" y="1404"/>
                    </a:lnTo>
                    <a:lnTo>
                      <a:pt x="602" y="1396"/>
                    </a:lnTo>
                    <a:lnTo>
                      <a:pt x="560" y="1387"/>
                    </a:lnTo>
                    <a:lnTo>
                      <a:pt x="560" y="1387"/>
                    </a:lnTo>
                    <a:lnTo>
                      <a:pt x="535" y="1371"/>
                    </a:lnTo>
                    <a:lnTo>
                      <a:pt x="502" y="1354"/>
                    </a:lnTo>
                    <a:lnTo>
                      <a:pt x="468" y="1345"/>
                    </a:lnTo>
                    <a:lnTo>
                      <a:pt x="435" y="1329"/>
                    </a:lnTo>
                    <a:lnTo>
                      <a:pt x="401" y="1312"/>
                    </a:lnTo>
                    <a:lnTo>
                      <a:pt x="368" y="1295"/>
                    </a:lnTo>
                    <a:lnTo>
                      <a:pt x="335" y="1279"/>
                    </a:lnTo>
                    <a:lnTo>
                      <a:pt x="309" y="1262"/>
                    </a:lnTo>
                    <a:lnTo>
                      <a:pt x="276" y="1245"/>
                    </a:lnTo>
                    <a:lnTo>
                      <a:pt x="251" y="1220"/>
                    </a:lnTo>
                    <a:lnTo>
                      <a:pt x="218" y="1203"/>
                    </a:lnTo>
                    <a:lnTo>
                      <a:pt x="192" y="1178"/>
                    </a:lnTo>
                    <a:lnTo>
                      <a:pt x="167" y="1153"/>
                    </a:lnTo>
                    <a:lnTo>
                      <a:pt x="151" y="1145"/>
                    </a:lnTo>
                    <a:lnTo>
                      <a:pt x="142" y="1128"/>
                    </a:lnTo>
                    <a:lnTo>
                      <a:pt x="126" y="1120"/>
                    </a:lnTo>
                    <a:lnTo>
                      <a:pt x="117" y="1103"/>
                    </a:lnTo>
                    <a:lnTo>
                      <a:pt x="109" y="1095"/>
                    </a:lnTo>
                    <a:lnTo>
                      <a:pt x="92" y="1078"/>
                    </a:lnTo>
                    <a:lnTo>
                      <a:pt x="84" y="1070"/>
                    </a:lnTo>
                    <a:lnTo>
                      <a:pt x="76" y="1053"/>
                    </a:lnTo>
                    <a:lnTo>
                      <a:pt x="67" y="1036"/>
                    </a:lnTo>
                    <a:lnTo>
                      <a:pt x="59" y="1020"/>
                    </a:lnTo>
                    <a:lnTo>
                      <a:pt x="42" y="1003"/>
                    </a:lnTo>
                    <a:lnTo>
                      <a:pt x="34" y="986"/>
                    </a:lnTo>
                    <a:lnTo>
                      <a:pt x="25" y="970"/>
                    </a:lnTo>
                    <a:lnTo>
                      <a:pt x="25" y="953"/>
                    </a:lnTo>
                    <a:lnTo>
                      <a:pt x="17" y="936"/>
                    </a:lnTo>
                    <a:lnTo>
                      <a:pt x="9" y="919"/>
                    </a:lnTo>
                    <a:lnTo>
                      <a:pt x="0" y="903"/>
                    </a:lnTo>
                    <a:lnTo>
                      <a:pt x="0" y="886"/>
                    </a:lnTo>
                    <a:lnTo>
                      <a:pt x="0" y="861"/>
                    </a:lnTo>
                    <a:lnTo>
                      <a:pt x="0" y="844"/>
                    </a:lnTo>
                    <a:lnTo>
                      <a:pt x="0" y="827"/>
                    </a:lnTo>
                    <a:lnTo>
                      <a:pt x="0" y="761"/>
                    </a:lnTo>
                    <a:lnTo>
                      <a:pt x="0" y="744"/>
                    </a:lnTo>
                    <a:lnTo>
                      <a:pt x="0" y="727"/>
                    </a:lnTo>
                    <a:lnTo>
                      <a:pt x="0" y="702"/>
                    </a:lnTo>
                    <a:lnTo>
                      <a:pt x="0" y="685"/>
                    </a:lnTo>
                    <a:lnTo>
                      <a:pt x="9" y="669"/>
                    </a:lnTo>
                    <a:lnTo>
                      <a:pt x="17" y="644"/>
                    </a:lnTo>
                    <a:lnTo>
                      <a:pt x="25" y="627"/>
                    </a:lnTo>
                    <a:lnTo>
                      <a:pt x="34" y="610"/>
                    </a:lnTo>
                    <a:lnTo>
                      <a:pt x="42" y="594"/>
                    </a:lnTo>
                    <a:lnTo>
                      <a:pt x="50" y="577"/>
                    </a:lnTo>
                    <a:lnTo>
                      <a:pt x="59" y="560"/>
                    </a:lnTo>
                    <a:lnTo>
                      <a:pt x="67" y="543"/>
                    </a:lnTo>
                    <a:lnTo>
                      <a:pt x="76" y="527"/>
                    </a:lnTo>
                    <a:lnTo>
                      <a:pt x="92" y="510"/>
                    </a:lnTo>
                    <a:lnTo>
                      <a:pt x="101" y="493"/>
                    </a:lnTo>
                    <a:lnTo>
                      <a:pt x="117" y="477"/>
                    </a:lnTo>
                    <a:lnTo>
                      <a:pt x="126" y="468"/>
                    </a:lnTo>
                    <a:lnTo>
                      <a:pt x="142" y="452"/>
                    </a:lnTo>
                    <a:lnTo>
                      <a:pt x="151" y="435"/>
                    </a:lnTo>
                    <a:lnTo>
                      <a:pt x="167" y="41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201" y="393"/>
                    </a:lnTo>
                    <a:lnTo>
                      <a:pt x="218" y="376"/>
                    </a:lnTo>
                    <a:lnTo>
                      <a:pt x="234" y="368"/>
                    </a:lnTo>
                    <a:lnTo>
                      <a:pt x="251" y="351"/>
                    </a:lnTo>
                    <a:lnTo>
                      <a:pt x="268" y="343"/>
                    </a:lnTo>
                    <a:lnTo>
                      <a:pt x="284" y="326"/>
                    </a:lnTo>
                    <a:lnTo>
                      <a:pt x="301" y="318"/>
                    </a:lnTo>
                    <a:lnTo>
                      <a:pt x="318" y="301"/>
                    </a:lnTo>
                    <a:lnTo>
                      <a:pt x="335" y="293"/>
                    </a:lnTo>
                    <a:lnTo>
                      <a:pt x="360" y="276"/>
                    </a:lnTo>
                    <a:lnTo>
                      <a:pt x="376" y="268"/>
                    </a:lnTo>
                    <a:lnTo>
                      <a:pt x="401" y="251"/>
                    </a:lnTo>
                    <a:lnTo>
                      <a:pt x="418" y="243"/>
                    </a:lnTo>
                    <a:lnTo>
                      <a:pt x="443" y="226"/>
                    </a:lnTo>
                    <a:lnTo>
                      <a:pt x="468" y="218"/>
                    </a:lnTo>
                    <a:lnTo>
                      <a:pt x="485" y="201"/>
                    </a:lnTo>
                    <a:lnTo>
                      <a:pt x="485" y="201"/>
                    </a:lnTo>
                    <a:lnTo>
                      <a:pt x="510" y="193"/>
                    </a:lnTo>
                    <a:lnTo>
                      <a:pt x="560" y="176"/>
                    </a:lnTo>
                    <a:lnTo>
                      <a:pt x="610" y="126"/>
                    </a:lnTo>
                    <a:lnTo>
                      <a:pt x="669" y="101"/>
                    </a:lnTo>
                    <a:lnTo>
                      <a:pt x="694" y="92"/>
                    </a:lnTo>
                    <a:lnTo>
                      <a:pt x="719" y="84"/>
                    </a:lnTo>
                    <a:lnTo>
                      <a:pt x="744" y="76"/>
                    </a:lnTo>
                    <a:lnTo>
                      <a:pt x="769" y="67"/>
                    </a:lnTo>
                    <a:lnTo>
                      <a:pt x="794" y="59"/>
                    </a:lnTo>
                    <a:lnTo>
                      <a:pt x="827" y="51"/>
                    </a:lnTo>
                    <a:lnTo>
                      <a:pt x="852" y="42"/>
                    </a:lnTo>
                    <a:lnTo>
                      <a:pt x="878" y="34"/>
                    </a:lnTo>
                    <a:lnTo>
                      <a:pt x="903" y="26"/>
                    </a:lnTo>
                    <a:lnTo>
                      <a:pt x="928" y="26"/>
                    </a:lnTo>
                    <a:lnTo>
                      <a:pt x="953" y="17"/>
                    </a:lnTo>
                    <a:lnTo>
                      <a:pt x="978" y="9"/>
                    </a:lnTo>
                    <a:lnTo>
                      <a:pt x="1003" y="0"/>
                    </a:lnTo>
                    <a:lnTo>
                      <a:pt x="1028" y="0"/>
                    </a:lnTo>
                    <a:lnTo>
                      <a:pt x="1053" y="0"/>
                    </a:lnTo>
                    <a:lnTo>
                      <a:pt x="1078" y="0"/>
                    </a:lnTo>
                    <a:lnTo>
                      <a:pt x="1111" y="0"/>
                    </a:lnTo>
                    <a:lnTo>
                      <a:pt x="1136" y="0"/>
                    </a:lnTo>
                    <a:lnTo>
                      <a:pt x="1153" y="0"/>
                    </a:lnTo>
                    <a:lnTo>
                      <a:pt x="1162" y="0"/>
                    </a:lnTo>
                    <a:lnTo>
                      <a:pt x="1187" y="0"/>
                    </a:lnTo>
                    <a:lnTo>
                      <a:pt x="1212" y="0"/>
                    </a:lnTo>
                    <a:lnTo>
                      <a:pt x="1237" y="0"/>
                    </a:lnTo>
                    <a:lnTo>
                      <a:pt x="1287" y="0"/>
                    </a:lnTo>
                    <a:lnTo>
                      <a:pt x="1337" y="0"/>
                    </a:lnTo>
                    <a:lnTo>
                      <a:pt x="1537" y="0"/>
                    </a:lnTo>
                    <a:lnTo>
                      <a:pt x="1588" y="0"/>
                    </a:lnTo>
                    <a:lnTo>
                      <a:pt x="1638" y="0"/>
                    </a:lnTo>
                    <a:lnTo>
                      <a:pt x="1688" y="0"/>
                    </a:lnTo>
                    <a:lnTo>
                      <a:pt x="1738" y="0"/>
                    </a:lnTo>
                    <a:lnTo>
                      <a:pt x="1788" y="0"/>
                    </a:lnTo>
                    <a:lnTo>
                      <a:pt x="1830" y="9"/>
                    </a:lnTo>
                    <a:lnTo>
                      <a:pt x="1880" y="17"/>
                    </a:lnTo>
                    <a:lnTo>
                      <a:pt x="1930" y="26"/>
                    </a:lnTo>
                    <a:lnTo>
                      <a:pt x="1980" y="34"/>
                    </a:lnTo>
                    <a:lnTo>
                      <a:pt x="2030" y="42"/>
                    </a:lnTo>
                    <a:lnTo>
                      <a:pt x="2081" y="51"/>
                    </a:lnTo>
                    <a:lnTo>
                      <a:pt x="2131" y="59"/>
                    </a:lnTo>
                    <a:lnTo>
                      <a:pt x="2181" y="67"/>
                    </a:lnTo>
                    <a:lnTo>
                      <a:pt x="2231" y="84"/>
                    </a:lnTo>
                    <a:lnTo>
                      <a:pt x="2256" y="84"/>
                    </a:lnTo>
                    <a:lnTo>
                      <a:pt x="2273" y="84"/>
                    </a:lnTo>
                    <a:lnTo>
                      <a:pt x="2331" y="159"/>
                    </a:lnTo>
                    <a:lnTo>
                      <a:pt x="2256" y="218"/>
                    </a:lnTo>
                    <a:lnTo>
                      <a:pt x="2239" y="218"/>
                    </a:lnTo>
                    <a:lnTo>
                      <a:pt x="2206" y="218"/>
                    </a:lnTo>
                    <a:lnTo>
                      <a:pt x="2156" y="218"/>
                    </a:lnTo>
                    <a:lnTo>
                      <a:pt x="2106" y="218"/>
                    </a:lnTo>
                    <a:lnTo>
                      <a:pt x="2064" y="218"/>
                    </a:lnTo>
                    <a:lnTo>
                      <a:pt x="2014" y="218"/>
                    </a:lnTo>
                    <a:lnTo>
                      <a:pt x="1964" y="218"/>
                    </a:lnTo>
                    <a:lnTo>
                      <a:pt x="1913" y="218"/>
                    </a:lnTo>
                    <a:lnTo>
                      <a:pt x="1680" y="218"/>
                    </a:lnTo>
                    <a:lnTo>
                      <a:pt x="1629" y="218"/>
                    </a:lnTo>
                    <a:lnTo>
                      <a:pt x="1588" y="218"/>
                    </a:lnTo>
                    <a:lnTo>
                      <a:pt x="1537" y="218"/>
                    </a:lnTo>
                    <a:lnTo>
                      <a:pt x="1496" y="226"/>
                    </a:lnTo>
                    <a:lnTo>
                      <a:pt x="1454" y="226"/>
                    </a:lnTo>
                    <a:lnTo>
                      <a:pt x="1404" y="234"/>
                    </a:lnTo>
                    <a:lnTo>
                      <a:pt x="1362" y="243"/>
                    </a:lnTo>
                    <a:lnTo>
                      <a:pt x="1320" y="251"/>
                    </a:lnTo>
                    <a:lnTo>
                      <a:pt x="1279" y="268"/>
                    </a:lnTo>
                    <a:lnTo>
                      <a:pt x="1253" y="268"/>
                    </a:lnTo>
                    <a:lnTo>
                      <a:pt x="1228" y="276"/>
                    </a:lnTo>
                    <a:lnTo>
                      <a:pt x="1212" y="284"/>
                    </a:lnTo>
                    <a:lnTo>
                      <a:pt x="1212" y="284"/>
                    </a:lnTo>
                    <a:lnTo>
                      <a:pt x="1195" y="284"/>
                    </a:lnTo>
                    <a:lnTo>
                      <a:pt x="1170" y="284"/>
                    </a:lnTo>
                    <a:lnTo>
                      <a:pt x="1153" y="293"/>
                    </a:lnTo>
                    <a:lnTo>
                      <a:pt x="1128" y="301"/>
                    </a:lnTo>
                    <a:lnTo>
                      <a:pt x="1111" y="310"/>
                    </a:lnTo>
                    <a:lnTo>
                      <a:pt x="1086" y="318"/>
                    </a:lnTo>
                    <a:lnTo>
                      <a:pt x="1070" y="326"/>
                    </a:lnTo>
                    <a:lnTo>
                      <a:pt x="1045" y="335"/>
                    </a:lnTo>
                    <a:lnTo>
                      <a:pt x="1028" y="343"/>
                    </a:lnTo>
                    <a:lnTo>
                      <a:pt x="1003" y="351"/>
                    </a:lnTo>
                    <a:lnTo>
                      <a:pt x="986" y="360"/>
                    </a:lnTo>
                    <a:lnTo>
                      <a:pt x="961" y="368"/>
                    </a:lnTo>
                    <a:lnTo>
                      <a:pt x="944" y="376"/>
                    </a:lnTo>
                    <a:lnTo>
                      <a:pt x="919" y="385"/>
                    </a:lnTo>
                    <a:lnTo>
                      <a:pt x="903" y="393"/>
                    </a:lnTo>
                    <a:lnTo>
                      <a:pt x="878" y="401"/>
                    </a:lnTo>
                    <a:lnTo>
                      <a:pt x="861" y="418"/>
                    </a:lnTo>
                    <a:lnTo>
                      <a:pt x="836" y="426"/>
                    </a:lnTo>
                    <a:lnTo>
                      <a:pt x="819" y="435"/>
                    </a:lnTo>
                    <a:lnTo>
                      <a:pt x="769" y="468"/>
                    </a:lnTo>
                    <a:lnTo>
                      <a:pt x="727" y="493"/>
                    </a:lnTo>
                    <a:lnTo>
                      <a:pt x="694" y="518"/>
                    </a:lnTo>
                    <a:lnTo>
                      <a:pt x="677" y="527"/>
                    </a:lnTo>
                    <a:lnTo>
                      <a:pt x="677" y="527"/>
                    </a:lnTo>
                    <a:lnTo>
                      <a:pt x="660" y="535"/>
                    </a:lnTo>
                    <a:lnTo>
                      <a:pt x="644" y="552"/>
                    </a:lnTo>
                    <a:lnTo>
                      <a:pt x="627" y="560"/>
                    </a:lnTo>
                    <a:lnTo>
                      <a:pt x="610" y="569"/>
                    </a:lnTo>
                    <a:lnTo>
                      <a:pt x="593" y="585"/>
                    </a:lnTo>
                    <a:lnTo>
                      <a:pt x="585" y="594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52" y="619"/>
                    </a:lnTo>
                    <a:close/>
                    <a:moveTo>
                      <a:pt x="426" y="761"/>
                    </a:moveTo>
                    <a:lnTo>
                      <a:pt x="426" y="752"/>
                    </a:lnTo>
                    <a:lnTo>
                      <a:pt x="426" y="752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480470" y="8886207"/>
                <a:ext cx="342086" cy="236624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4797" extrusionOk="0">
                    <a:moveTo>
                      <a:pt x="2332" y="4771"/>
                    </a:moveTo>
                    <a:cubicBezTo>
                      <a:pt x="6935" y="4562"/>
                      <a:pt x="6926" y="569"/>
                      <a:pt x="6717" y="477"/>
                    </a:cubicBezTo>
                    <a:cubicBezTo>
                      <a:pt x="6007" y="160"/>
                      <a:pt x="5331" y="1"/>
                      <a:pt x="4570" y="68"/>
                    </a:cubicBezTo>
                    <a:cubicBezTo>
                      <a:pt x="2507" y="260"/>
                      <a:pt x="569" y="2415"/>
                      <a:pt x="34" y="4345"/>
                    </a:cubicBezTo>
                    <a:cubicBezTo>
                      <a:pt x="1" y="4454"/>
                      <a:pt x="427" y="4487"/>
                      <a:pt x="485" y="4495"/>
                    </a:cubicBezTo>
                    <a:cubicBezTo>
                      <a:pt x="1095" y="4579"/>
                      <a:pt x="1722" y="4796"/>
                      <a:pt x="2332" y="477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447914" y="8617569"/>
                <a:ext cx="332615" cy="325562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6600" extrusionOk="0">
                    <a:moveTo>
                      <a:pt x="853" y="2665"/>
                    </a:moveTo>
                    <a:cubicBezTo>
                      <a:pt x="3242" y="6600"/>
                      <a:pt x="6743" y="4678"/>
                      <a:pt x="6726" y="4453"/>
                    </a:cubicBezTo>
                    <a:cubicBezTo>
                      <a:pt x="6667" y="3684"/>
                      <a:pt x="6484" y="3008"/>
                      <a:pt x="6049" y="2373"/>
                    </a:cubicBezTo>
                    <a:cubicBezTo>
                      <a:pt x="4888" y="660"/>
                      <a:pt x="2064" y="0"/>
                      <a:pt x="118" y="451"/>
                    </a:cubicBezTo>
                    <a:cubicBezTo>
                      <a:pt x="1" y="476"/>
                      <a:pt x="176" y="869"/>
                      <a:pt x="201" y="919"/>
                    </a:cubicBezTo>
                    <a:cubicBezTo>
                      <a:pt x="419" y="1495"/>
                      <a:pt x="535" y="2147"/>
                      <a:pt x="853" y="2665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4435303" y="7982527"/>
                <a:ext cx="295916" cy="391118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7929" extrusionOk="0">
                    <a:moveTo>
                      <a:pt x="2297" y="1797"/>
                    </a:moveTo>
                    <a:cubicBezTo>
                      <a:pt x="0" y="5781"/>
                      <a:pt x="3367" y="7928"/>
                      <a:pt x="3559" y="7803"/>
                    </a:cubicBezTo>
                    <a:cubicBezTo>
                      <a:pt x="4202" y="7377"/>
                      <a:pt x="4703" y="6893"/>
                      <a:pt x="5046" y="6216"/>
                    </a:cubicBezTo>
                    <a:cubicBezTo>
                      <a:pt x="5998" y="4370"/>
                      <a:pt x="5221" y="1579"/>
                      <a:pt x="3885" y="84"/>
                    </a:cubicBezTo>
                    <a:cubicBezTo>
                      <a:pt x="3810" y="0"/>
                      <a:pt x="3551" y="343"/>
                      <a:pt x="3509" y="385"/>
                    </a:cubicBezTo>
                    <a:cubicBezTo>
                      <a:pt x="3108" y="853"/>
                      <a:pt x="2598" y="1270"/>
                      <a:pt x="2297" y="1797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4750111" y="8367429"/>
                <a:ext cx="39195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5940" extrusionOk="0">
                    <a:moveTo>
                      <a:pt x="6082" y="2130"/>
                    </a:moveTo>
                    <a:cubicBezTo>
                      <a:pt x="1997" y="0"/>
                      <a:pt x="1" y="3467"/>
                      <a:pt x="134" y="3651"/>
                    </a:cubicBezTo>
                    <a:cubicBezTo>
                      <a:pt x="585" y="4277"/>
                      <a:pt x="1095" y="4754"/>
                      <a:pt x="1788" y="5079"/>
                    </a:cubicBezTo>
                    <a:cubicBezTo>
                      <a:pt x="3668" y="5940"/>
                      <a:pt x="6425" y="5038"/>
                      <a:pt x="7853" y="3643"/>
                    </a:cubicBezTo>
                    <a:cubicBezTo>
                      <a:pt x="7945" y="3559"/>
                      <a:pt x="7586" y="3317"/>
                      <a:pt x="7544" y="3283"/>
                    </a:cubicBezTo>
                    <a:cubicBezTo>
                      <a:pt x="7060" y="2899"/>
                      <a:pt x="6625" y="2406"/>
                      <a:pt x="6082" y="2130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031968" y="9103396"/>
                <a:ext cx="346230" cy="23287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4721" extrusionOk="0">
                    <a:moveTo>
                      <a:pt x="2315" y="4704"/>
                    </a:moveTo>
                    <a:cubicBezTo>
                      <a:pt x="6926" y="4612"/>
                      <a:pt x="7018" y="610"/>
                      <a:pt x="6809" y="510"/>
                    </a:cubicBezTo>
                    <a:cubicBezTo>
                      <a:pt x="6108" y="184"/>
                      <a:pt x="5439" y="0"/>
                      <a:pt x="4671" y="59"/>
                    </a:cubicBezTo>
                    <a:cubicBezTo>
                      <a:pt x="2607" y="201"/>
                      <a:pt x="619" y="2315"/>
                      <a:pt x="34" y="4228"/>
                    </a:cubicBezTo>
                    <a:cubicBezTo>
                      <a:pt x="1" y="4336"/>
                      <a:pt x="427" y="4386"/>
                      <a:pt x="485" y="4395"/>
                    </a:cubicBezTo>
                    <a:cubicBezTo>
                      <a:pt x="1087" y="4495"/>
                      <a:pt x="1705" y="4720"/>
                      <a:pt x="2315" y="470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310290" y="9292961"/>
                <a:ext cx="347019" cy="3206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6500" extrusionOk="0">
                    <a:moveTo>
                      <a:pt x="6024" y="3751"/>
                    </a:moveTo>
                    <a:cubicBezTo>
                      <a:pt x="3351" y="0"/>
                      <a:pt x="1" y="2181"/>
                      <a:pt x="34" y="2415"/>
                    </a:cubicBezTo>
                    <a:cubicBezTo>
                      <a:pt x="151" y="3175"/>
                      <a:pt x="385" y="3826"/>
                      <a:pt x="869" y="4428"/>
                    </a:cubicBezTo>
                    <a:cubicBezTo>
                      <a:pt x="2156" y="6057"/>
                      <a:pt x="5021" y="6500"/>
                      <a:pt x="6926" y="5907"/>
                    </a:cubicBezTo>
                    <a:cubicBezTo>
                      <a:pt x="7035" y="5865"/>
                      <a:pt x="6834" y="5489"/>
                      <a:pt x="6809" y="5439"/>
                    </a:cubicBezTo>
                    <a:cubicBezTo>
                      <a:pt x="6542" y="4887"/>
                      <a:pt x="6383" y="4244"/>
                      <a:pt x="6024" y="375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799422" y="9310670"/>
                <a:ext cx="341692" cy="239880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4863" extrusionOk="0">
                    <a:moveTo>
                      <a:pt x="2332" y="4821"/>
                    </a:moveTo>
                    <a:cubicBezTo>
                      <a:pt x="6926" y="4537"/>
                      <a:pt x="6859" y="544"/>
                      <a:pt x="6651" y="452"/>
                    </a:cubicBezTo>
                    <a:cubicBezTo>
                      <a:pt x="5941" y="151"/>
                      <a:pt x="5264" y="1"/>
                      <a:pt x="4495" y="84"/>
                    </a:cubicBezTo>
                    <a:cubicBezTo>
                      <a:pt x="2432" y="318"/>
                      <a:pt x="535" y="2507"/>
                      <a:pt x="34" y="4437"/>
                    </a:cubicBezTo>
                    <a:cubicBezTo>
                      <a:pt x="1" y="4553"/>
                      <a:pt x="435" y="4579"/>
                      <a:pt x="485" y="4587"/>
                    </a:cubicBezTo>
                    <a:cubicBezTo>
                      <a:pt x="1104" y="4662"/>
                      <a:pt x="1730" y="4863"/>
                      <a:pt x="2332" y="482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467300" y="9265732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73" y="2649"/>
                    </a:moveTo>
                    <a:cubicBezTo>
                      <a:pt x="5773" y="1989"/>
                      <a:pt x="5865" y="1354"/>
                      <a:pt x="6208" y="770"/>
                    </a:cubicBezTo>
                    <a:lnTo>
                      <a:pt x="6308" y="594"/>
                    </a:lnTo>
                    <a:cubicBezTo>
                      <a:pt x="6341" y="536"/>
                      <a:pt x="6366" y="511"/>
                      <a:pt x="6400" y="469"/>
                    </a:cubicBezTo>
                    <a:cubicBezTo>
                      <a:pt x="6433" y="427"/>
                      <a:pt x="6450" y="410"/>
                      <a:pt x="6466" y="385"/>
                    </a:cubicBezTo>
                    <a:cubicBezTo>
                      <a:pt x="6650" y="151"/>
                      <a:pt x="6934" y="9"/>
                      <a:pt x="7227" y="1"/>
                    </a:cubicBezTo>
                    <a:cubicBezTo>
                      <a:pt x="7444" y="1"/>
                      <a:pt x="7636" y="93"/>
                      <a:pt x="7770" y="260"/>
                    </a:cubicBezTo>
                    <a:cubicBezTo>
                      <a:pt x="7937" y="485"/>
                      <a:pt x="7937" y="786"/>
                      <a:pt x="7954" y="1054"/>
                    </a:cubicBezTo>
                    <a:cubicBezTo>
                      <a:pt x="8129" y="937"/>
                      <a:pt x="8321" y="828"/>
                      <a:pt x="8513" y="736"/>
                    </a:cubicBezTo>
                    <a:cubicBezTo>
                      <a:pt x="9223" y="419"/>
                      <a:pt x="10059" y="736"/>
                      <a:pt x="10376" y="1446"/>
                    </a:cubicBezTo>
                    <a:cubicBezTo>
                      <a:pt x="10827" y="2390"/>
                      <a:pt x="10426" y="3510"/>
                      <a:pt x="9758" y="4404"/>
                    </a:cubicBezTo>
                    <a:cubicBezTo>
                      <a:pt x="10142" y="4278"/>
                      <a:pt x="10543" y="4220"/>
                      <a:pt x="10953" y="4220"/>
                    </a:cubicBezTo>
                    <a:cubicBezTo>
                      <a:pt x="11905" y="4236"/>
                      <a:pt x="12907" y="4738"/>
                      <a:pt x="13083" y="5615"/>
                    </a:cubicBezTo>
                    <a:cubicBezTo>
                      <a:pt x="13308" y="6676"/>
                      <a:pt x="12398" y="7854"/>
                      <a:pt x="11262" y="7954"/>
                    </a:cubicBezTo>
                    <a:cubicBezTo>
                      <a:pt x="11370" y="8146"/>
                      <a:pt x="11462" y="8347"/>
                      <a:pt x="11529" y="8555"/>
                    </a:cubicBezTo>
                    <a:cubicBezTo>
                      <a:pt x="11638" y="9065"/>
                      <a:pt x="11295" y="9566"/>
                      <a:pt x="10769" y="9642"/>
                    </a:cubicBezTo>
                    <a:cubicBezTo>
                      <a:pt x="10234" y="9700"/>
                      <a:pt x="9716" y="9525"/>
                      <a:pt x="9207" y="9224"/>
                    </a:cubicBezTo>
                    <a:cubicBezTo>
                      <a:pt x="9683" y="10084"/>
                      <a:pt x="9883" y="11187"/>
                      <a:pt x="9349" y="12064"/>
                    </a:cubicBezTo>
                    <a:cubicBezTo>
                      <a:pt x="9332" y="12098"/>
                      <a:pt x="9307" y="12131"/>
                      <a:pt x="9282" y="12156"/>
                    </a:cubicBezTo>
                    <a:cubicBezTo>
                      <a:pt x="8872" y="12616"/>
                      <a:pt x="7970" y="12540"/>
                      <a:pt x="7477" y="12098"/>
                    </a:cubicBezTo>
                    <a:cubicBezTo>
                      <a:pt x="7310" y="11939"/>
                      <a:pt x="7060" y="11697"/>
                      <a:pt x="7060" y="11697"/>
                    </a:cubicBezTo>
                    <a:lnTo>
                      <a:pt x="7043" y="11763"/>
                    </a:lnTo>
                    <a:cubicBezTo>
                      <a:pt x="6851" y="12423"/>
                      <a:pt x="6458" y="13342"/>
                      <a:pt x="5539" y="12808"/>
                    </a:cubicBezTo>
                    <a:cubicBezTo>
                      <a:pt x="4913" y="12448"/>
                      <a:pt x="4787" y="11605"/>
                      <a:pt x="4796" y="10995"/>
                    </a:cubicBezTo>
                    <a:cubicBezTo>
                      <a:pt x="4796" y="10903"/>
                      <a:pt x="4796" y="10811"/>
                      <a:pt x="4804" y="10728"/>
                    </a:cubicBezTo>
                    <a:cubicBezTo>
                      <a:pt x="4746" y="10828"/>
                      <a:pt x="4679" y="10928"/>
                      <a:pt x="4612" y="11020"/>
                    </a:cubicBezTo>
                    <a:cubicBezTo>
                      <a:pt x="4228" y="11596"/>
                      <a:pt x="3576" y="12081"/>
                      <a:pt x="2891" y="11789"/>
                    </a:cubicBezTo>
                    <a:cubicBezTo>
                      <a:pt x="2690" y="11705"/>
                      <a:pt x="2523" y="11571"/>
                      <a:pt x="2381" y="11413"/>
                    </a:cubicBezTo>
                    <a:cubicBezTo>
                      <a:pt x="2273" y="11321"/>
                      <a:pt x="2181" y="11212"/>
                      <a:pt x="2106" y="11087"/>
                    </a:cubicBezTo>
                    <a:cubicBezTo>
                      <a:pt x="1805" y="10552"/>
                      <a:pt x="1880" y="9875"/>
                      <a:pt x="2147" y="9357"/>
                    </a:cubicBezTo>
                    <a:cubicBezTo>
                      <a:pt x="2147" y="9357"/>
                      <a:pt x="1437" y="9558"/>
                      <a:pt x="1070" y="9508"/>
                    </a:cubicBezTo>
                    <a:cubicBezTo>
                      <a:pt x="410" y="9408"/>
                      <a:pt x="0" y="8748"/>
                      <a:pt x="193" y="8121"/>
                    </a:cubicBezTo>
                    <a:cubicBezTo>
                      <a:pt x="502" y="7010"/>
                      <a:pt x="1705" y="6317"/>
                      <a:pt x="2782" y="6041"/>
                    </a:cubicBezTo>
                    <a:cubicBezTo>
                      <a:pt x="1905" y="5907"/>
                      <a:pt x="1112" y="5456"/>
                      <a:pt x="552" y="4763"/>
                    </a:cubicBezTo>
                    <a:cubicBezTo>
                      <a:pt x="193" y="4295"/>
                      <a:pt x="226" y="3510"/>
                      <a:pt x="786" y="3209"/>
                    </a:cubicBezTo>
                    <a:cubicBezTo>
                      <a:pt x="1137" y="3017"/>
                      <a:pt x="1571" y="3017"/>
                      <a:pt x="1980" y="3050"/>
                    </a:cubicBezTo>
                    <a:lnTo>
                      <a:pt x="2189" y="3075"/>
                    </a:lnTo>
                    <a:lnTo>
                      <a:pt x="2173" y="3008"/>
                    </a:lnTo>
                    <a:cubicBezTo>
                      <a:pt x="1914" y="2006"/>
                      <a:pt x="2081" y="870"/>
                      <a:pt x="2966" y="293"/>
                    </a:cubicBezTo>
                    <a:cubicBezTo>
                      <a:pt x="3125" y="193"/>
                      <a:pt x="3309" y="135"/>
                      <a:pt x="3492" y="126"/>
                    </a:cubicBezTo>
                    <a:cubicBezTo>
                      <a:pt x="4069" y="135"/>
                      <a:pt x="4520" y="619"/>
                      <a:pt x="4846" y="1029"/>
                    </a:cubicBezTo>
                    <a:cubicBezTo>
                      <a:pt x="5238" y="1521"/>
                      <a:pt x="5548" y="2064"/>
                      <a:pt x="5773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590076" y="9384858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709596" y="9517549"/>
                <a:ext cx="159180" cy="135552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748" extrusionOk="0">
                    <a:moveTo>
                      <a:pt x="1872" y="0"/>
                    </a:moveTo>
                    <a:cubicBezTo>
                      <a:pt x="1496" y="0"/>
                      <a:pt x="1128" y="117"/>
                      <a:pt x="819" y="343"/>
                    </a:cubicBezTo>
                    <a:cubicBezTo>
                      <a:pt x="1" y="928"/>
                      <a:pt x="118" y="1980"/>
                      <a:pt x="953" y="2532"/>
                    </a:cubicBezTo>
                    <a:cubicBezTo>
                      <a:pt x="1176" y="2682"/>
                      <a:pt x="1414" y="2747"/>
                      <a:pt x="1649" y="2747"/>
                    </a:cubicBezTo>
                    <a:cubicBezTo>
                      <a:pt x="2458" y="2747"/>
                      <a:pt x="3226" y="1963"/>
                      <a:pt x="3200" y="1153"/>
                    </a:cubicBezTo>
                    <a:cubicBezTo>
                      <a:pt x="3184" y="460"/>
                      <a:pt x="2524" y="9"/>
                      <a:pt x="1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4603805" y="9023436"/>
                <a:ext cx="651567" cy="663504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451" extrusionOk="0">
                    <a:moveTo>
                      <a:pt x="10201" y="5155"/>
                    </a:moveTo>
                    <a:cubicBezTo>
                      <a:pt x="10836" y="4996"/>
                      <a:pt x="11479" y="4938"/>
                      <a:pt x="12131" y="5122"/>
                    </a:cubicBezTo>
                    <a:cubicBezTo>
                      <a:pt x="12198" y="5139"/>
                      <a:pt x="12265" y="5164"/>
                      <a:pt x="12323" y="5189"/>
                    </a:cubicBezTo>
                    <a:cubicBezTo>
                      <a:pt x="12390" y="5214"/>
                      <a:pt x="12423" y="5222"/>
                      <a:pt x="12473" y="5247"/>
                    </a:cubicBezTo>
                    <a:cubicBezTo>
                      <a:pt x="12515" y="5264"/>
                      <a:pt x="12540" y="5281"/>
                      <a:pt x="12565" y="5289"/>
                    </a:cubicBezTo>
                    <a:cubicBezTo>
                      <a:pt x="12841" y="5414"/>
                      <a:pt x="13042" y="5648"/>
                      <a:pt x="13125" y="5941"/>
                    </a:cubicBezTo>
                    <a:cubicBezTo>
                      <a:pt x="13175" y="6141"/>
                      <a:pt x="13133" y="6358"/>
                      <a:pt x="13000" y="6525"/>
                    </a:cubicBezTo>
                    <a:cubicBezTo>
                      <a:pt x="12824" y="6734"/>
                      <a:pt x="12540" y="6818"/>
                      <a:pt x="12281" y="6893"/>
                    </a:cubicBezTo>
                    <a:cubicBezTo>
                      <a:pt x="12440" y="7035"/>
                      <a:pt x="12590" y="7194"/>
                      <a:pt x="12724" y="7361"/>
                    </a:cubicBezTo>
                    <a:cubicBezTo>
                      <a:pt x="13209" y="7971"/>
                      <a:pt x="13108" y="8864"/>
                      <a:pt x="12490" y="9341"/>
                    </a:cubicBezTo>
                    <a:cubicBezTo>
                      <a:pt x="11680" y="10009"/>
                      <a:pt x="10502" y="9900"/>
                      <a:pt x="9466" y="9458"/>
                    </a:cubicBezTo>
                    <a:cubicBezTo>
                      <a:pt x="9675" y="9800"/>
                      <a:pt x="9834" y="10176"/>
                      <a:pt x="9934" y="10569"/>
                    </a:cubicBezTo>
                    <a:cubicBezTo>
                      <a:pt x="10143" y="11496"/>
                      <a:pt x="9900" y="12599"/>
                      <a:pt x="9098" y="12983"/>
                    </a:cubicBezTo>
                    <a:cubicBezTo>
                      <a:pt x="8121" y="13451"/>
                      <a:pt x="6759" y="12849"/>
                      <a:pt x="6383" y="11772"/>
                    </a:cubicBezTo>
                    <a:cubicBezTo>
                      <a:pt x="6233" y="11930"/>
                      <a:pt x="6058" y="12064"/>
                      <a:pt x="5865" y="12181"/>
                    </a:cubicBezTo>
                    <a:cubicBezTo>
                      <a:pt x="5398" y="12415"/>
                      <a:pt x="4830" y="12198"/>
                      <a:pt x="4637" y="11705"/>
                    </a:cubicBezTo>
                    <a:cubicBezTo>
                      <a:pt x="4445" y="11195"/>
                      <a:pt x="4495" y="10652"/>
                      <a:pt x="4662" y="10092"/>
                    </a:cubicBezTo>
                    <a:cubicBezTo>
                      <a:pt x="3936" y="10761"/>
                      <a:pt x="2916" y="11229"/>
                      <a:pt x="1939" y="10920"/>
                    </a:cubicBezTo>
                    <a:cubicBezTo>
                      <a:pt x="1897" y="10903"/>
                      <a:pt x="1864" y="10886"/>
                      <a:pt x="1830" y="10869"/>
                    </a:cubicBezTo>
                    <a:cubicBezTo>
                      <a:pt x="1287" y="10585"/>
                      <a:pt x="1145" y="9691"/>
                      <a:pt x="1455" y="9107"/>
                    </a:cubicBezTo>
                    <a:cubicBezTo>
                      <a:pt x="1563" y="8898"/>
                      <a:pt x="1739" y="8614"/>
                      <a:pt x="1739" y="8614"/>
                    </a:cubicBezTo>
                    <a:lnTo>
                      <a:pt x="1672" y="8614"/>
                    </a:lnTo>
                    <a:cubicBezTo>
                      <a:pt x="978" y="8580"/>
                      <a:pt x="1" y="8430"/>
                      <a:pt x="293" y="7411"/>
                    </a:cubicBezTo>
                    <a:cubicBezTo>
                      <a:pt x="494" y="6709"/>
                      <a:pt x="1279" y="6383"/>
                      <a:pt x="1881" y="6241"/>
                    </a:cubicBezTo>
                    <a:cubicBezTo>
                      <a:pt x="1964" y="6225"/>
                      <a:pt x="2048" y="6208"/>
                      <a:pt x="2140" y="6191"/>
                    </a:cubicBezTo>
                    <a:cubicBezTo>
                      <a:pt x="2023" y="6149"/>
                      <a:pt x="1914" y="6116"/>
                      <a:pt x="1805" y="6074"/>
                    </a:cubicBezTo>
                    <a:cubicBezTo>
                      <a:pt x="1154" y="5840"/>
                      <a:pt x="527" y="5331"/>
                      <a:pt x="644" y="4587"/>
                    </a:cubicBezTo>
                    <a:cubicBezTo>
                      <a:pt x="678" y="4378"/>
                      <a:pt x="761" y="4178"/>
                      <a:pt x="886" y="4002"/>
                    </a:cubicBezTo>
                    <a:cubicBezTo>
                      <a:pt x="945" y="3877"/>
                      <a:pt x="1028" y="3760"/>
                      <a:pt x="1137" y="3660"/>
                    </a:cubicBezTo>
                    <a:cubicBezTo>
                      <a:pt x="1580" y="3234"/>
                      <a:pt x="2257" y="3134"/>
                      <a:pt x="2825" y="3276"/>
                    </a:cubicBezTo>
                    <a:cubicBezTo>
                      <a:pt x="2825" y="3276"/>
                      <a:pt x="2449" y="2632"/>
                      <a:pt x="2415" y="2265"/>
                    </a:cubicBezTo>
                    <a:cubicBezTo>
                      <a:pt x="2348" y="1605"/>
                      <a:pt x="2891" y="1045"/>
                      <a:pt x="3551" y="1087"/>
                    </a:cubicBezTo>
                    <a:cubicBezTo>
                      <a:pt x="4713" y="1112"/>
                      <a:pt x="5665" y="2106"/>
                      <a:pt x="6191" y="3092"/>
                    </a:cubicBezTo>
                    <a:cubicBezTo>
                      <a:pt x="6108" y="2206"/>
                      <a:pt x="6358" y="1321"/>
                      <a:pt x="6893" y="619"/>
                    </a:cubicBezTo>
                    <a:cubicBezTo>
                      <a:pt x="7261" y="151"/>
                      <a:pt x="8029" y="1"/>
                      <a:pt x="8455" y="469"/>
                    </a:cubicBezTo>
                    <a:cubicBezTo>
                      <a:pt x="8723" y="761"/>
                      <a:pt x="8831" y="1179"/>
                      <a:pt x="8898" y="1588"/>
                    </a:cubicBezTo>
                    <a:lnTo>
                      <a:pt x="8931" y="1797"/>
                    </a:lnTo>
                    <a:lnTo>
                      <a:pt x="8982" y="1763"/>
                    </a:lnTo>
                    <a:cubicBezTo>
                      <a:pt x="9900" y="1271"/>
                      <a:pt x="11045" y="1162"/>
                      <a:pt x="11814" y="1880"/>
                    </a:cubicBezTo>
                    <a:cubicBezTo>
                      <a:pt x="11947" y="2006"/>
                      <a:pt x="12047" y="2173"/>
                      <a:pt x="12098" y="2348"/>
                    </a:cubicBezTo>
                    <a:cubicBezTo>
                      <a:pt x="12231" y="2908"/>
                      <a:pt x="11872" y="3468"/>
                      <a:pt x="11555" y="3885"/>
                    </a:cubicBezTo>
                    <a:cubicBezTo>
                      <a:pt x="11170" y="4378"/>
                      <a:pt x="10711" y="4804"/>
                      <a:pt x="10201" y="5155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617" y="9175907"/>
                <a:ext cx="436450" cy="359006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7278" extrusionOk="0">
                    <a:moveTo>
                      <a:pt x="6015" y="1"/>
                    </a:moveTo>
                    <a:lnTo>
                      <a:pt x="5781" y="84"/>
                    </a:lnTo>
                    <a:cubicBezTo>
                      <a:pt x="5781" y="84"/>
                      <a:pt x="5531" y="569"/>
                      <a:pt x="5389" y="920"/>
                    </a:cubicBezTo>
                    <a:cubicBezTo>
                      <a:pt x="5330" y="1062"/>
                      <a:pt x="5280" y="1204"/>
                      <a:pt x="5230" y="1354"/>
                    </a:cubicBezTo>
                    <a:cubicBezTo>
                      <a:pt x="5188" y="1488"/>
                      <a:pt x="5146" y="1621"/>
                      <a:pt x="5105" y="1763"/>
                    </a:cubicBezTo>
                    <a:cubicBezTo>
                      <a:pt x="5046" y="2014"/>
                      <a:pt x="4971" y="2273"/>
                      <a:pt x="4887" y="2524"/>
                    </a:cubicBezTo>
                    <a:cubicBezTo>
                      <a:pt x="4821" y="2674"/>
                      <a:pt x="4779" y="2841"/>
                      <a:pt x="4779" y="3017"/>
                    </a:cubicBezTo>
                    <a:cubicBezTo>
                      <a:pt x="4779" y="3017"/>
                      <a:pt x="4749" y="3058"/>
                      <a:pt x="4773" y="3058"/>
                    </a:cubicBezTo>
                    <a:cubicBezTo>
                      <a:pt x="4795" y="3058"/>
                      <a:pt x="4862" y="3023"/>
                      <a:pt x="5038" y="2891"/>
                    </a:cubicBezTo>
                    <a:cubicBezTo>
                      <a:pt x="5172" y="2716"/>
                      <a:pt x="5280" y="2540"/>
                      <a:pt x="5372" y="2348"/>
                    </a:cubicBezTo>
                    <a:lnTo>
                      <a:pt x="5564" y="1839"/>
                    </a:lnTo>
                    <a:cubicBezTo>
                      <a:pt x="5731" y="1312"/>
                      <a:pt x="5873" y="778"/>
                      <a:pt x="6082" y="268"/>
                    </a:cubicBezTo>
                    <a:cubicBezTo>
                      <a:pt x="6116" y="193"/>
                      <a:pt x="6015" y="1"/>
                      <a:pt x="6015" y="1"/>
                    </a:cubicBezTo>
                    <a:close/>
                    <a:moveTo>
                      <a:pt x="7987" y="502"/>
                    </a:moveTo>
                    <a:lnTo>
                      <a:pt x="7795" y="560"/>
                    </a:lnTo>
                    <a:cubicBezTo>
                      <a:pt x="7319" y="1204"/>
                      <a:pt x="6592" y="1839"/>
                      <a:pt x="5915" y="2449"/>
                    </a:cubicBezTo>
                    <a:cubicBezTo>
                      <a:pt x="5029" y="3225"/>
                      <a:pt x="5531" y="2808"/>
                      <a:pt x="5096" y="3058"/>
                    </a:cubicBezTo>
                    <a:cubicBezTo>
                      <a:pt x="5096" y="3058"/>
                      <a:pt x="4971" y="3234"/>
                      <a:pt x="5071" y="3259"/>
                    </a:cubicBezTo>
                    <a:cubicBezTo>
                      <a:pt x="5074" y="3260"/>
                      <a:pt x="5076" y="3261"/>
                      <a:pt x="5079" y="3261"/>
                    </a:cubicBezTo>
                    <a:cubicBezTo>
                      <a:pt x="5097" y="3261"/>
                      <a:pt x="5121" y="3242"/>
                      <a:pt x="5121" y="3242"/>
                    </a:cubicBezTo>
                    <a:lnTo>
                      <a:pt x="5172" y="3276"/>
                    </a:lnTo>
                    <a:cubicBezTo>
                      <a:pt x="5172" y="3276"/>
                      <a:pt x="5531" y="3242"/>
                      <a:pt x="5556" y="3234"/>
                    </a:cubicBezTo>
                    <a:cubicBezTo>
                      <a:pt x="5890" y="3067"/>
                      <a:pt x="6199" y="2850"/>
                      <a:pt x="6458" y="2591"/>
                    </a:cubicBezTo>
                    <a:cubicBezTo>
                      <a:pt x="6909" y="2164"/>
                      <a:pt x="7678" y="1346"/>
                      <a:pt x="7678" y="1346"/>
                    </a:cubicBezTo>
                    <a:cubicBezTo>
                      <a:pt x="7836" y="1095"/>
                      <a:pt x="7945" y="803"/>
                      <a:pt x="7987" y="502"/>
                    </a:cubicBezTo>
                    <a:close/>
                    <a:moveTo>
                      <a:pt x="5213" y="3635"/>
                    </a:moveTo>
                    <a:cubicBezTo>
                      <a:pt x="5220" y="3637"/>
                      <a:pt x="5225" y="3638"/>
                      <a:pt x="5229" y="3639"/>
                    </a:cubicBezTo>
                    <a:lnTo>
                      <a:pt x="5229" y="3639"/>
                    </a:lnTo>
                    <a:cubicBezTo>
                      <a:pt x="5229" y="3637"/>
                      <a:pt x="5237" y="3635"/>
                      <a:pt x="5263" y="3635"/>
                    </a:cubicBezTo>
                    <a:close/>
                    <a:moveTo>
                      <a:pt x="5229" y="3639"/>
                    </a:moveTo>
                    <a:cubicBezTo>
                      <a:pt x="5230" y="3642"/>
                      <a:pt x="5244" y="3646"/>
                      <a:pt x="5247" y="3646"/>
                    </a:cubicBezTo>
                    <a:cubicBezTo>
                      <a:pt x="5249" y="3646"/>
                      <a:pt x="5246" y="3644"/>
                      <a:pt x="5229" y="3639"/>
                    </a:cubicBezTo>
                    <a:close/>
                    <a:moveTo>
                      <a:pt x="1674" y="1961"/>
                    </a:moveTo>
                    <a:cubicBezTo>
                      <a:pt x="1472" y="1961"/>
                      <a:pt x="1277" y="2010"/>
                      <a:pt x="1095" y="2098"/>
                    </a:cubicBezTo>
                    <a:lnTo>
                      <a:pt x="1220" y="2240"/>
                    </a:lnTo>
                    <a:cubicBezTo>
                      <a:pt x="1345" y="2273"/>
                      <a:pt x="1462" y="2315"/>
                      <a:pt x="1571" y="2357"/>
                    </a:cubicBezTo>
                    <a:cubicBezTo>
                      <a:pt x="2248" y="2582"/>
                      <a:pt x="2891" y="2900"/>
                      <a:pt x="3492" y="3284"/>
                    </a:cubicBezTo>
                    <a:cubicBezTo>
                      <a:pt x="4094" y="3685"/>
                      <a:pt x="4142" y="3763"/>
                      <a:pt x="4172" y="3763"/>
                    </a:cubicBezTo>
                    <a:cubicBezTo>
                      <a:pt x="4187" y="3763"/>
                      <a:pt x="4197" y="3743"/>
                      <a:pt x="4269" y="3735"/>
                    </a:cubicBezTo>
                    <a:cubicBezTo>
                      <a:pt x="4286" y="3735"/>
                      <a:pt x="4294" y="3727"/>
                      <a:pt x="4303" y="3718"/>
                    </a:cubicBezTo>
                    <a:cubicBezTo>
                      <a:pt x="4436" y="3585"/>
                      <a:pt x="4395" y="3668"/>
                      <a:pt x="4228" y="3426"/>
                    </a:cubicBezTo>
                    <a:cubicBezTo>
                      <a:pt x="4228" y="3426"/>
                      <a:pt x="4010" y="3192"/>
                      <a:pt x="3860" y="3025"/>
                    </a:cubicBezTo>
                    <a:cubicBezTo>
                      <a:pt x="3459" y="2616"/>
                      <a:pt x="1763" y="1964"/>
                      <a:pt x="1763" y="1964"/>
                    </a:cubicBezTo>
                    <a:cubicBezTo>
                      <a:pt x="1733" y="1962"/>
                      <a:pt x="1704" y="1961"/>
                      <a:pt x="1674" y="1961"/>
                    </a:cubicBezTo>
                    <a:close/>
                    <a:moveTo>
                      <a:pt x="2899" y="318"/>
                    </a:moveTo>
                    <a:lnTo>
                      <a:pt x="2908" y="444"/>
                    </a:lnTo>
                    <a:cubicBezTo>
                      <a:pt x="3217" y="769"/>
                      <a:pt x="3484" y="1129"/>
                      <a:pt x="3718" y="1513"/>
                    </a:cubicBezTo>
                    <a:cubicBezTo>
                      <a:pt x="3935" y="1905"/>
                      <a:pt x="4111" y="2306"/>
                      <a:pt x="4261" y="2724"/>
                    </a:cubicBezTo>
                    <a:cubicBezTo>
                      <a:pt x="4403" y="3209"/>
                      <a:pt x="4629" y="3877"/>
                      <a:pt x="4629" y="3877"/>
                    </a:cubicBezTo>
                    <a:lnTo>
                      <a:pt x="4771" y="3501"/>
                    </a:lnTo>
                    <a:cubicBezTo>
                      <a:pt x="4729" y="3025"/>
                      <a:pt x="4712" y="2858"/>
                      <a:pt x="4679" y="2666"/>
                    </a:cubicBezTo>
                    <a:cubicBezTo>
                      <a:pt x="4679" y="2616"/>
                      <a:pt x="4662" y="2565"/>
                      <a:pt x="4654" y="2515"/>
                    </a:cubicBezTo>
                    <a:cubicBezTo>
                      <a:pt x="4520" y="1972"/>
                      <a:pt x="3893" y="1078"/>
                      <a:pt x="3893" y="1078"/>
                    </a:cubicBezTo>
                    <a:cubicBezTo>
                      <a:pt x="3534" y="686"/>
                      <a:pt x="2899" y="318"/>
                      <a:pt x="2899" y="318"/>
                    </a:cubicBezTo>
                    <a:close/>
                    <a:moveTo>
                      <a:pt x="4808" y="4629"/>
                    </a:moveTo>
                    <a:cubicBezTo>
                      <a:pt x="4809" y="4632"/>
                      <a:pt x="4809" y="4636"/>
                      <a:pt x="4810" y="4640"/>
                    </a:cubicBezTo>
                    <a:lnTo>
                      <a:pt x="4810" y="4640"/>
                    </a:lnTo>
                    <a:lnTo>
                      <a:pt x="4812" y="4629"/>
                    </a:lnTo>
                    <a:close/>
                    <a:moveTo>
                      <a:pt x="4804" y="4629"/>
                    </a:moveTo>
                    <a:cubicBezTo>
                      <a:pt x="4704" y="4646"/>
                      <a:pt x="4796" y="4721"/>
                      <a:pt x="4796" y="4721"/>
                    </a:cubicBezTo>
                    <a:cubicBezTo>
                      <a:pt x="4824" y="4711"/>
                      <a:pt x="4817" y="4668"/>
                      <a:pt x="4810" y="4640"/>
                    </a:cubicBezTo>
                    <a:lnTo>
                      <a:pt x="4810" y="4640"/>
                    </a:lnTo>
                    <a:lnTo>
                      <a:pt x="4809" y="4648"/>
                    </a:lnTo>
                    <a:lnTo>
                      <a:pt x="4809" y="4648"/>
                    </a:lnTo>
                    <a:cubicBezTo>
                      <a:pt x="4807" y="4641"/>
                      <a:pt x="4806" y="4634"/>
                      <a:pt x="4804" y="4629"/>
                    </a:cubicBezTo>
                    <a:close/>
                    <a:moveTo>
                      <a:pt x="5389" y="4027"/>
                    </a:moveTo>
                    <a:cubicBezTo>
                      <a:pt x="4963" y="4103"/>
                      <a:pt x="5263" y="4119"/>
                      <a:pt x="5263" y="4119"/>
                    </a:cubicBezTo>
                    <a:cubicBezTo>
                      <a:pt x="5263" y="4119"/>
                      <a:pt x="5121" y="4136"/>
                      <a:pt x="5430" y="4245"/>
                    </a:cubicBezTo>
                    <a:lnTo>
                      <a:pt x="5489" y="4270"/>
                    </a:lnTo>
                    <a:cubicBezTo>
                      <a:pt x="5488" y="4269"/>
                      <a:pt x="5487" y="4269"/>
                      <a:pt x="5487" y="4269"/>
                    </a:cubicBezTo>
                    <a:lnTo>
                      <a:pt x="5487" y="4269"/>
                    </a:lnTo>
                    <a:cubicBezTo>
                      <a:pt x="5482" y="4269"/>
                      <a:pt x="5688" y="4356"/>
                      <a:pt x="5840" y="4420"/>
                    </a:cubicBezTo>
                    <a:cubicBezTo>
                      <a:pt x="6057" y="4504"/>
                      <a:pt x="6533" y="4654"/>
                      <a:pt x="6533" y="4654"/>
                    </a:cubicBezTo>
                    <a:cubicBezTo>
                      <a:pt x="7169" y="4800"/>
                      <a:pt x="7811" y="4876"/>
                      <a:pt x="8459" y="4876"/>
                    </a:cubicBezTo>
                    <a:cubicBezTo>
                      <a:pt x="8552" y="4876"/>
                      <a:pt x="8645" y="4874"/>
                      <a:pt x="8739" y="4871"/>
                    </a:cubicBezTo>
                    <a:lnTo>
                      <a:pt x="8847" y="4763"/>
                    </a:lnTo>
                    <a:lnTo>
                      <a:pt x="8655" y="4646"/>
                    </a:lnTo>
                    <a:cubicBezTo>
                      <a:pt x="8146" y="4629"/>
                      <a:pt x="7644" y="4554"/>
                      <a:pt x="7151" y="4437"/>
                    </a:cubicBezTo>
                    <a:cubicBezTo>
                      <a:pt x="6199" y="4220"/>
                      <a:pt x="6550" y="4286"/>
                      <a:pt x="6433" y="4261"/>
                    </a:cubicBezTo>
                    <a:cubicBezTo>
                      <a:pt x="6082" y="4161"/>
                      <a:pt x="5740" y="4086"/>
                      <a:pt x="5389" y="4027"/>
                    </a:cubicBezTo>
                    <a:close/>
                    <a:moveTo>
                      <a:pt x="3182" y="3644"/>
                    </a:moveTo>
                    <a:cubicBezTo>
                      <a:pt x="2424" y="3644"/>
                      <a:pt x="1664" y="3895"/>
                      <a:pt x="969" y="4220"/>
                    </a:cubicBezTo>
                    <a:cubicBezTo>
                      <a:pt x="911" y="4253"/>
                      <a:pt x="502" y="4462"/>
                      <a:pt x="209" y="4654"/>
                    </a:cubicBezTo>
                    <a:cubicBezTo>
                      <a:pt x="117" y="4712"/>
                      <a:pt x="42" y="4796"/>
                      <a:pt x="0" y="4896"/>
                    </a:cubicBezTo>
                    <a:lnTo>
                      <a:pt x="142" y="4938"/>
                    </a:lnTo>
                    <a:cubicBezTo>
                      <a:pt x="343" y="4863"/>
                      <a:pt x="543" y="4788"/>
                      <a:pt x="752" y="4721"/>
                    </a:cubicBezTo>
                    <a:cubicBezTo>
                      <a:pt x="1395" y="4520"/>
                      <a:pt x="769" y="4712"/>
                      <a:pt x="1421" y="4512"/>
                    </a:cubicBezTo>
                    <a:cubicBezTo>
                      <a:pt x="2022" y="4328"/>
                      <a:pt x="3384" y="4169"/>
                      <a:pt x="3384" y="4169"/>
                    </a:cubicBezTo>
                    <a:cubicBezTo>
                      <a:pt x="4010" y="4128"/>
                      <a:pt x="4403" y="4111"/>
                      <a:pt x="4403" y="4111"/>
                    </a:cubicBezTo>
                    <a:cubicBezTo>
                      <a:pt x="4537" y="4052"/>
                      <a:pt x="4244" y="3835"/>
                      <a:pt x="4236" y="3827"/>
                    </a:cubicBezTo>
                    <a:cubicBezTo>
                      <a:pt x="3890" y="3699"/>
                      <a:pt x="3536" y="3644"/>
                      <a:pt x="3182" y="3644"/>
                    </a:cubicBezTo>
                    <a:close/>
                    <a:moveTo>
                      <a:pt x="4080" y="4276"/>
                    </a:moveTo>
                    <a:cubicBezTo>
                      <a:pt x="3987" y="4276"/>
                      <a:pt x="3902" y="4286"/>
                      <a:pt x="3902" y="4286"/>
                    </a:cubicBezTo>
                    <a:cubicBezTo>
                      <a:pt x="3016" y="4470"/>
                      <a:pt x="2832" y="4621"/>
                      <a:pt x="2197" y="4938"/>
                    </a:cubicBezTo>
                    <a:cubicBezTo>
                      <a:pt x="1771" y="5147"/>
                      <a:pt x="1220" y="5865"/>
                      <a:pt x="1220" y="5865"/>
                    </a:cubicBezTo>
                    <a:lnTo>
                      <a:pt x="1354" y="5865"/>
                    </a:lnTo>
                    <a:cubicBezTo>
                      <a:pt x="2022" y="5306"/>
                      <a:pt x="2799" y="5105"/>
                      <a:pt x="3442" y="4754"/>
                    </a:cubicBezTo>
                    <a:lnTo>
                      <a:pt x="4236" y="4412"/>
                    </a:lnTo>
                    <a:cubicBezTo>
                      <a:pt x="4219" y="4403"/>
                      <a:pt x="4303" y="4395"/>
                      <a:pt x="4294" y="4387"/>
                    </a:cubicBezTo>
                    <a:cubicBezTo>
                      <a:pt x="4342" y="4295"/>
                      <a:pt x="4205" y="4276"/>
                      <a:pt x="4080" y="4276"/>
                    </a:cubicBezTo>
                    <a:close/>
                    <a:moveTo>
                      <a:pt x="4611" y="4831"/>
                    </a:moveTo>
                    <a:cubicBezTo>
                      <a:pt x="4587" y="4831"/>
                      <a:pt x="4587" y="4913"/>
                      <a:pt x="4587" y="4913"/>
                    </a:cubicBezTo>
                    <a:cubicBezTo>
                      <a:pt x="4587" y="4913"/>
                      <a:pt x="4576" y="4887"/>
                      <a:pt x="4574" y="4887"/>
                    </a:cubicBezTo>
                    <a:lnTo>
                      <a:pt x="4574" y="4887"/>
                    </a:lnTo>
                    <a:cubicBezTo>
                      <a:pt x="4573" y="4887"/>
                      <a:pt x="4577" y="4904"/>
                      <a:pt x="4595" y="4963"/>
                    </a:cubicBezTo>
                    <a:cubicBezTo>
                      <a:pt x="4879" y="5999"/>
                      <a:pt x="4720" y="5423"/>
                      <a:pt x="4762" y="5807"/>
                    </a:cubicBezTo>
                    <a:cubicBezTo>
                      <a:pt x="4812" y="6283"/>
                      <a:pt x="5088" y="7260"/>
                      <a:pt x="5088" y="7260"/>
                    </a:cubicBezTo>
                    <a:lnTo>
                      <a:pt x="5155" y="7160"/>
                    </a:lnTo>
                    <a:cubicBezTo>
                      <a:pt x="5121" y="6843"/>
                      <a:pt x="5105" y="6525"/>
                      <a:pt x="5071" y="6216"/>
                    </a:cubicBezTo>
                    <a:cubicBezTo>
                      <a:pt x="5046" y="6016"/>
                      <a:pt x="5013" y="5815"/>
                      <a:pt x="4971" y="5623"/>
                    </a:cubicBezTo>
                    <a:cubicBezTo>
                      <a:pt x="4963" y="5598"/>
                      <a:pt x="4954" y="5581"/>
                      <a:pt x="4954" y="5556"/>
                    </a:cubicBezTo>
                    <a:cubicBezTo>
                      <a:pt x="4938" y="5514"/>
                      <a:pt x="4812" y="5205"/>
                      <a:pt x="4670" y="4913"/>
                    </a:cubicBezTo>
                    <a:cubicBezTo>
                      <a:pt x="4642" y="4852"/>
                      <a:pt x="4624" y="4831"/>
                      <a:pt x="4611" y="4831"/>
                    </a:cubicBezTo>
                    <a:close/>
                    <a:moveTo>
                      <a:pt x="4807" y="4609"/>
                    </a:moveTo>
                    <a:cubicBezTo>
                      <a:pt x="4804" y="4609"/>
                      <a:pt x="4804" y="4615"/>
                      <a:pt x="4804" y="4629"/>
                    </a:cubicBezTo>
                    <a:lnTo>
                      <a:pt x="4808" y="4629"/>
                    </a:lnTo>
                    <a:cubicBezTo>
                      <a:pt x="4806" y="4621"/>
                      <a:pt x="4805" y="4615"/>
                      <a:pt x="4807" y="4615"/>
                    </a:cubicBezTo>
                    <a:lnTo>
                      <a:pt x="4807" y="4615"/>
                    </a:lnTo>
                    <a:cubicBezTo>
                      <a:pt x="4812" y="4615"/>
                      <a:pt x="4844" y="4666"/>
                      <a:pt x="4954" y="4838"/>
                    </a:cubicBezTo>
                    <a:cubicBezTo>
                      <a:pt x="5146" y="5147"/>
                      <a:pt x="5305" y="5473"/>
                      <a:pt x="5439" y="5815"/>
                    </a:cubicBezTo>
                    <a:cubicBezTo>
                      <a:pt x="5573" y="6133"/>
                      <a:pt x="5915" y="7277"/>
                      <a:pt x="5915" y="7277"/>
                    </a:cubicBezTo>
                    <a:lnTo>
                      <a:pt x="5982" y="7202"/>
                    </a:lnTo>
                    <a:cubicBezTo>
                      <a:pt x="5974" y="6893"/>
                      <a:pt x="5940" y="6592"/>
                      <a:pt x="5882" y="6291"/>
                    </a:cubicBezTo>
                    <a:cubicBezTo>
                      <a:pt x="5840" y="6141"/>
                      <a:pt x="5790" y="5982"/>
                      <a:pt x="5731" y="5832"/>
                    </a:cubicBezTo>
                    <a:cubicBezTo>
                      <a:pt x="5554" y="5380"/>
                      <a:pt x="5431" y="4618"/>
                      <a:pt x="4882" y="4618"/>
                    </a:cubicBezTo>
                    <a:cubicBezTo>
                      <a:pt x="4862" y="4618"/>
                      <a:pt x="4842" y="4619"/>
                      <a:pt x="4821" y="4621"/>
                    </a:cubicBezTo>
                    <a:cubicBezTo>
                      <a:pt x="4813" y="4613"/>
                      <a:pt x="4809" y="4609"/>
                      <a:pt x="4807" y="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850936" y="9292912"/>
                <a:ext cx="157601" cy="142606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891" extrusionOk="0">
                    <a:moveTo>
                      <a:pt x="1627" y="0"/>
                    </a:moveTo>
                    <a:cubicBezTo>
                      <a:pt x="1089" y="0"/>
                      <a:pt x="587" y="373"/>
                      <a:pt x="363" y="987"/>
                    </a:cubicBezTo>
                    <a:cubicBezTo>
                      <a:pt x="1" y="1984"/>
                      <a:pt x="965" y="2890"/>
                      <a:pt x="1891" y="2890"/>
                    </a:cubicBezTo>
                    <a:cubicBezTo>
                      <a:pt x="2013" y="2890"/>
                      <a:pt x="2134" y="2875"/>
                      <a:pt x="2251" y="2842"/>
                    </a:cubicBezTo>
                    <a:cubicBezTo>
                      <a:pt x="2927" y="2650"/>
                      <a:pt x="3195" y="1898"/>
                      <a:pt x="3053" y="1271"/>
                    </a:cubicBezTo>
                    <a:cubicBezTo>
                      <a:pt x="2961" y="904"/>
                      <a:pt x="2752" y="578"/>
                      <a:pt x="2468" y="327"/>
                    </a:cubicBezTo>
                    <a:cubicBezTo>
                      <a:pt x="2201" y="103"/>
                      <a:pt x="1909" y="0"/>
                      <a:pt x="1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493246" y="8470425"/>
                <a:ext cx="713374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4462" h="13802" extrusionOk="0">
                    <a:moveTo>
                      <a:pt x="5172" y="12974"/>
                    </a:moveTo>
                    <a:cubicBezTo>
                      <a:pt x="4537" y="12941"/>
                      <a:pt x="4462" y="11989"/>
                      <a:pt x="4445" y="11471"/>
                    </a:cubicBezTo>
                    <a:cubicBezTo>
                      <a:pt x="4428" y="10811"/>
                      <a:pt x="4520" y="10151"/>
                      <a:pt x="4704" y="9524"/>
                    </a:cubicBezTo>
                    <a:cubicBezTo>
                      <a:pt x="3902" y="10410"/>
                      <a:pt x="2724" y="11354"/>
                      <a:pt x="2039" y="10986"/>
                    </a:cubicBezTo>
                    <a:cubicBezTo>
                      <a:pt x="1555" y="10719"/>
                      <a:pt x="1880" y="9975"/>
                      <a:pt x="2248" y="9466"/>
                    </a:cubicBezTo>
                    <a:cubicBezTo>
                      <a:pt x="2440" y="9215"/>
                      <a:pt x="2649" y="8973"/>
                      <a:pt x="2875" y="8747"/>
                    </a:cubicBezTo>
                    <a:cubicBezTo>
                      <a:pt x="3276" y="8355"/>
                      <a:pt x="3710" y="8004"/>
                      <a:pt x="4186" y="7695"/>
                    </a:cubicBezTo>
                    <a:cubicBezTo>
                      <a:pt x="3693" y="7845"/>
                      <a:pt x="3192" y="7962"/>
                      <a:pt x="2691" y="8046"/>
                    </a:cubicBezTo>
                    <a:cubicBezTo>
                      <a:pt x="1713" y="8196"/>
                      <a:pt x="1" y="8271"/>
                      <a:pt x="636" y="7035"/>
                    </a:cubicBezTo>
                    <a:cubicBezTo>
                      <a:pt x="961" y="6391"/>
                      <a:pt x="1797" y="6216"/>
                      <a:pt x="2499" y="6074"/>
                    </a:cubicBezTo>
                    <a:cubicBezTo>
                      <a:pt x="3200" y="5940"/>
                      <a:pt x="3919" y="5874"/>
                      <a:pt x="4637" y="5899"/>
                    </a:cubicBezTo>
                    <a:cubicBezTo>
                      <a:pt x="4637" y="5899"/>
                      <a:pt x="2290" y="4746"/>
                      <a:pt x="2591" y="3025"/>
                    </a:cubicBezTo>
                    <a:cubicBezTo>
                      <a:pt x="2624" y="2691"/>
                      <a:pt x="2858" y="2415"/>
                      <a:pt x="3167" y="2315"/>
                    </a:cubicBezTo>
                    <a:cubicBezTo>
                      <a:pt x="3877" y="2106"/>
                      <a:pt x="4554" y="2607"/>
                      <a:pt x="5022" y="3042"/>
                    </a:cubicBezTo>
                    <a:cubicBezTo>
                      <a:pt x="5431" y="3434"/>
                      <a:pt x="5790" y="3877"/>
                      <a:pt x="6091" y="4361"/>
                    </a:cubicBezTo>
                    <a:lnTo>
                      <a:pt x="6149" y="4445"/>
                    </a:lnTo>
                    <a:cubicBezTo>
                      <a:pt x="5949" y="3434"/>
                      <a:pt x="5623" y="2440"/>
                      <a:pt x="5673" y="1387"/>
                    </a:cubicBezTo>
                    <a:cubicBezTo>
                      <a:pt x="5673" y="1362"/>
                      <a:pt x="5673" y="1329"/>
                      <a:pt x="5682" y="1296"/>
                    </a:cubicBezTo>
                    <a:cubicBezTo>
                      <a:pt x="5715" y="970"/>
                      <a:pt x="5832" y="1"/>
                      <a:pt x="6910" y="1521"/>
                    </a:cubicBezTo>
                    <a:cubicBezTo>
                      <a:pt x="7118" y="1805"/>
                      <a:pt x="7294" y="2114"/>
                      <a:pt x="7436" y="2440"/>
                    </a:cubicBezTo>
                    <a:cubicBezTo>
                      <a:pt x="7712" y="3075"/>
                      <a:pt x="7870" y="3752"/>
                      <a:pt x="7904" y="4445"/>
                    </a:cubicBezTo>
                    <a:cubicBezTo>
                      <a:pt x="7904" y="4445"/>
                      <a:pt x="8054" y="3743"/>
                      <a:pt x="8129" y="3434"/>
                    </a:cubicBezTo>
                    <a:cubicBezTo>
                      <a:pt x="8380" y="2306"/>
                      <a:pt x="9123" y="744"/>
                      <a:pt x="10193" y="1312"/>
                    </a:cubicBezTo>
                    <a:cubicBezTo>
                      <a:pt x="10694" y="1580"/>
                      <a:pt x="10493" y="2490"/>
                      <a:pt x="10402" y="3175"/>
                    </a:cubicBezTo>
                    <a:cubicBezTo>
                      <a:pt x="10326" y="3835"/>
                      <a:pt x="10118" y="4470"/>
                      <a:pt x="9800" y="5046"/>
                    </a:cubicBezTo>
                    <a:cubicBezTo>
                      <a:pt x="9800" y="5046"/>
                      <a:pt x="10677" y="4712"/>
                      <a:pt x="11379" y="4512"/>
                    </a:cubicBezTo>
                    <a:cubicBezTo>
                      <a:pt x="12549" y="4186"/>
                      <a:pt x="14136" y="3693"/>
                      <a:pt x="14303" y="4512"/>
                    </a:cubicBezTo>
                    <a:cubicBezTo>
                      <a:pt x="14462" y="5314"/>
                      <a:pt x="13275" y="5982"/>
                      <a:pt x="12707" y="6350"/>
                    </a:cubicBezTo>
                    <a:cubicBezTo>
                      <a:pt x="11947" y="6818"/>
                      <a:pt x="11087" y="7085"/>
                      <a:pt x="10201" y="7143"/>
                    </a:cubicBezTo>
                    <a:cubicBezTo>
                      <a:pt x="10201" y="7143"/>
                      <a:pt x="10953" y="7402"/>
                      <a:pt x="11563" y="7586"/>
                    </a:cubicBezTo>
                    <a:cubicBezTo>
                      <a:pt x="11797" y="7653"/>
                      <a:pt x="12039" y="7728"/>
                      <a:pt x="12265" y="7828"/>
                    </a:cubicBezTo>
                    <a:cubicBezTo>
                      <a:pt x="12557" y="7945"/>
                      <a:pt x="12866" y="7887"/>
                      <a:pt x="13384" y="8513"/>
                    </a:cubicBezTo>
                    <a:cubicBezTo>
                      <a:pt x="13777" y="8990"/>
                      <a:pt x="13117" y="9858"/>
                      <a:pt x="12248" y="9817"/>
                    </a:cubicBezTo>
                    <a:cubicBezTo>
                      <a:pt x="11780" y="9792"/>
                      <a:pt x="11128" y="9533"/>
                      <a:pt x="11128" y="9533"/>
                    </a:cubicBezTo>
                    <a:cubicBezTo>
                      <a:pt x="11521" y="10084"/>
                      <a:pt x="12273" y="11103"/>
                      <a:pt x="11680" y="11947"/>
                    </a:cubicBezTo>
                    <a:cubicBezTo>
                      <a:pt x="11245" y="12565"/>
                      <a:pt x="10243" y="12716"/>
                      <a:pt x="9650" y="12189"/>
                    </a:cubicBezTo>
                    <a:cubicBezTo>
                      <a:pt x="9240" y="11838"/>
                      <a:pt x="8915" y="11170"/>
                      <a:pt x="8915" y="11170"/>
                    </a:cubicBezTo>
                    <a:cubicBezTo>
                      <a:pt x="8864" y="12273"/>
                      <a:pt x="8555" y="13802"/>
                      <a:pt x="7570" y="13509"/>
                    </a:cubicBezTo>
                    <a:cubicBezTo>
                      <a:pt x="6960" y="13325"/>
                      <a:pt x="6793" y="12640"/>
                      <a:pt x="6692" y="12147"/>
                    </a:cubicBezTo>
                    <a:cubicBezTo>
                      <a:pt x="6634" y="11872"/>
                      <a:pt x="6584" y="11446"/>
                      <a:pt x="6584" y="11446"/>
                    </a:cubicBezTo>
                    <a:cubicBezTo>
                      <a:pt x="6559" y="11513"/>
                      <a:pt x="6534" y="11571"/>
                      <a:pt x="6500" y="11629"/>
                    </a:cubicBezTo>
                    <a:lnTo>
                      <a:pt x="6417" y="11788"/>
                    </a:lnTo>
                    <a:cubicBezTo>
                      <a:pt x="6133" y="12331"/>
                      <a:pt x="5798" y="12941"/>
                      <a:pt x="5239" y="12983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627614" y="8580475"/>
                <a:ext cx="511822" cy="47601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9650" extrusionOk="0">
                    <a:moveTo>
                      <a:pt x="1036" y="2699"/>
                    </a:moveTo>
                    <a:cubicBezTo>
                      <a:pt x="1136" y="2298"/>
                      <a:pt x="1838" y="2373"/>
                      <a:pt x="2222" y="2431"/>
                    </a:cubicBezTo>
                    <a:cubicBezTo>
                      <a:pt x="2699" y="2506"/>
                      <a:pt x="3158" y="2648"/>
                      <a:pt x="3601" y="2849"/>
                    </a:cubicBezTo>
                    <a:cubicBezTo>
                      <a:pt x="3066" y="2214"/>
                      <a:pt x="2531" y="1345"/>
                      <a:pt x="2891" y="953"/>
                    </a:cubicBezTo>
                    <a:cubicBezTo>
                      <a:pt x="3141" y="677"/>
                      <a:pt x="3643" y="978"/>
                      <a:pt x="3960" y="1287"/>
                    </a:cubicBezTo>
                    <a:cubicBezTo>
                      <a:pt x="4119" y="1437"/>
                      <a:pt x="4269" y="1604"/>
                      <a:pt x="4403" y="1780"/>
                    </a:cubicBezTo>
                    <a:cubicBezTo>
                      <a:pt x="4637" y="2080"/>
                      <a:pt x="4837" y="2415"/>
                      <a:pt x="5004" y="2757"/>
                    </a:cubicBezTo>
                    <a:cubicBezTo>
                      <a:pt x="4954" y="2423"/>
                      <a:pt x="4937" y="2089"/>
                      <a:pt x="4937" y="1755"/>
                    </a:cubicBezTo>
                    <a:cubicBezTo>
                      <a:pt x="4954" y="1111"/>
                      <a:pt x="5121" y="0"/>
                      <a:pt x="5940" y="568"/>
                    </a:cubicBezTo>
                    <a:cubicBezTo>
                      <a:pt x="6366" y="869"/>
                      <a:pt x="6383" y="1420"/>
                      <a:pt x="6391" y="1888"/>
                    </a:cubicBezTo>
                    <a:cubicBezTo>
                      <a:pt x="6399" y="2356"/>
                      <a:pt x="6358" y="2824"/>
                      <a:pt x="6249" y="3275"/>
                    </a:cubicBezTo>
                    <a:cubicBezTo>
                      <a:pt x="6249" y="3275"/>
                      <a:pt x="7385" y="1922"/>
                      <a:pt x="8605" y="2339"/>
                    </a:cubicBezTo>
                    <a:cubicBezTo>
                      <a:pt x="8822" y="2415"/>
                      <a:pt x="9023" y="2573"/>
                      <a:pt x="9039" y="2807"/>
                    </a:cubicBezTo>
                    <a:cubicBezTo>
                      <a:pt x="9098" y="3283"/>
                      <a:pt x="8647" y="3651"/>
                      <a:pt x="8271" y="3893"/>
                    </a:cubicBezTo>
                    <a:cubicBezTo>
                      <a:pt x="7928" y="4110"/>
                      <a:pt x="7561" y="4277"/>
                      <a:pt x="7176" y="4411"/>
                    </a:cubicBezTo>
                    <a:lnTo>
                      <a:pt x="7101" y="4436"/>
                    </a:lnTo>
                    <a:cubicBezTo>
                      <a:pt x="7861" y="4436"/>
                      <a:pt x="8630" y="4361"/>
                      <a:pt x="9390" y="4528"/>
                    </a:cubicBezTo>
                    <a:lnTo>
                      <a:pt x="9457" y="4545"/>
                    </a:lnTo>
                    <a:cubicBezTo>
                      <a:pt x="9683" y="4612"/>
                      <a:pt x="10376" y="4812"/>
                      <a:pt x="9131" y="5305"/>
                    </a:cubicBezTo>
                    <a:cubicBezTo>
                      <a:pt x="8889" y="5397"/>
                      <a:pt x="8647" y="5464"/>
                      <a:pt x="8396" y="5514"/>
                    </a:cubicBezTo>
                    <a:cubicBezTo>
                      <a:pt x="7895" y="5606"/>
                      <a:pt x="7385" y="5622"/>
                      <a:pt x="6884" y="5547"/>
                    </a:cubicBezTo>
                    <a:lnTo>
                      <a:pt x="7586" y="5823"/>
                    </a:lnTo>
                    <a:cubicBezTo>
                      <a:pt x="8371" y="6140"/>
                      <a:pt x="9407" y="6817"/>
                      <a:pt x="8855" y="7427"/>
                    </a:cubicBezTo>
                    <a:cubicBezTo>
                      <a:pt x="8596" y="7711"/>
                      <a:pt x="7962" y="7460"/>
                      <a:pt x="7469" y="7310"/>
                    </a:cubicBezTo>
                    <a:cubicBezTo>
                      <a:pt x="7009" y="7185"/>
                      <a:pt x="6583" y="6967"/>
                      <a:pt x="6199" y="6683"/>
                    </a:cubicBezTo>
                    <a:cubicBezTo>
                      <a:pt x="6199" y="6683"/>
                      <a:pt x="6324" y="7293"/>
                      <a:pt x="6374" y="7769"/>
                    </a:cubicBezTo>
                    <a:cubicBezTo>
                      <a:pt x="6458" y="8555"/>
                      <a:pt x="6608" y="9649"/>
                      <a:pt x="5990" y="9641"/>
                    </a:cubicBezTo>
                    <a:cubicBezTo>
                      <a:pt x="5389" y="9641"/>
                      <a:pt x="5063" y="8789"/>
                      <a:pt x="4862" y="8379"/>
                    </a:cubicBezTo>
                    <a:cubicBezTo>
                      <a:pt x="4628" y="7845"/>
                      <a:pt x="4536" y="7251"/>
                      <a:pt x="4620" y="6667"/>
                    </a:cubicBezTo>
                    <a:cubicBezTo>
                      <a:pt x="4620" y="6667"/>
                      <a:pt x="4328" y="7118"/>
                      <a:pt x="4119" y="7485"/>
                    </a:cubicBezTo>
                    <a:cubicBezTo>
                      <a:pt x="4035" y="7627"/>
                      <a:pt x="3943" y="7769"/>
                      <a:pt x="3851" y="7903"/>
                    </a:cubicBezTo>
                    <a:cubicBezTo>
                      <a:pt x="3726" y="8070"/>
                      <a:pt x="3726" y="8279"/>
                      <a:pt x="3208" y="8530"/>
                    </a:cubicBezTo>
                    <a:cubicBezTo>
                      <a:pt x="2807" y="8722"/>
                      <a:pt x="2264" y="8179"/>
                      <a:pt x="2406" y="7627"/>
                    </a:cubicBezTo>
                    <a:cubicBezTo>
                      <a:pt x="2490" y="7385"/>
                      <a:pt x="2607" y="7160"/>
                      <a:pt x="2757" y="6951"/>
                    </a:cubicBezTo>
                    <a:cubicBezTo>
                      <a:pt x="2306" y="7126"/>
                      <a:pt x="1471" y="7469"/>
                      <a:pt x="936" y="6984"/>
                    </a:cubicBezTo>
                    <a:cubicBezTo>
                      <a:pt x="535" y="6617"/>
                      <a:pt x="577" y="5973"/>
                      <a:pt x="1028" y="5656"/>
                    </a:cubicBezTo>
                    <a:cubicBezTo>
                      <a:pt x="1337" y="5447"/>
                      <a:pt x="1863" y="5322"/>
                      <a:pt x="1863" y="5322"/>
                    </a:cubicBezTo>
                    <a:cubicBezTo>
                      <a:pt x="1070" y="5138"/>
                      <a:pt x="0" y="4745"/>
                      <a:pt x="343" y="4152"/>
                    </a:cubicBezTo>
                    <a:cubicBezTo>
                      <a:pt x="552" y="3785"/>
                      <a:pt x="1070" y="3768"/>
                      <a:pt x="1445" y="3768"/>
                    </a:cubicBezTo>
                    <a:cubicBezTo>
                      <a:pt x="1654" y="3768"/>
                      <a:pt x="1963" y="3793"/>
                      <a:pt x="1963" y="3793"/>
                    </a:cubicBezTo>
                    <a:lnTo>
                      <a:pt x="1846" y="3709"/>
                    </a:lnTo>
                    <a:lnTo>
                      <a:pt x="1746" y="3634"/>
                    </a:lnTo>
                    <a:cubicBezTo>
                      <a:pt x="1387" y="3384"/>
                      <a:pt x="986" y="3091"/>
                      <a:pt x="1036" y="2724"/>
                    </a:cubicBezTo>
                    <a:cubicBezTo>
                      <a:pt x="1028" y="2724"/>
                      <a:pt x="1036" y="2707"/>
                      <a:pt x="1036" y="2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16601" y="8694619"/>
                <a:ext cx="296360" cy="272830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5531" extrusionOk="0">
                    <a:moveTo>
                      <a:pt x="4813" y="786"/>
                    </a:moveTo>
                    <a:cubicBezTo>
                      <a:pt x="5047" y="886"/>
                      <a:pt x="4930" y="1253"/>
                      <a:pt x="4846" y="1446"/>
                    </a:cubicBezTo>
                    <a:cubicBezTo>
                      <a:pt x="4746" y="1696"/>
                      <a:pt x="4612" y="1930"/>
                      <a:pt x="4445" y="2139"/>
                    </a:cubicBezTo>
                    <a:cubicBezTo>
                      <a:pt x="4888" y="1922"/>
                      <a:pt x="5473" y="1730"/>
                      <a:pt x="5673" y="1963"/>
                    </a:cubicBezTo>
                    <a:cubicBezTo>
                      <a:pt x="5807" y="2131"/>
                      <a:pt x="5573" y="2364"/>
                      <a:pt x="5347" y="2498"/>
                    </a:cubicBezTo>
                    <a:cubicBezTo>
                      <a:pt x="5239" y="2565"/>
                      <a:pt x="5122" y="2632"/>
                      <a:pt x="5005" y="2682"/>
                    </a:cubicBezTo>
                    <a:cubicBezTo>
                      <a:pt x="4788" y="2774"/>
                      <a:pt x="4570" y="2841"/>
                      <a:pt x="4345" y="2891"/>
                    </a:cubicBezTo>
                    <a:cubicBezTo>
                      <a:pt x="4554" y="2899"/>
                      <a:pt x="4754" y="2924"/>
                      <a:pt x="4963" y="2966"/>
                    </a:cubicBezTo>
                    <a:cubicBezTo>
                      <a:pt x="5347" y="3049"/>
                      <a:pt x="6007" y="3258"/>
                      <a:pt x="5564" y="3634"/>
                    </a:cubicBezTo>
                    <a:cubicBezTo>
                      <a:pt x="5339" y="3826"/>
                      <a:pt x="5005" y="3776"/>
                      <a:pt x="4721" y="3726"/>
                    </a:cubicBezTo>
                    <a:cubicBezTo>
                      <a:pt x="4437" y="3684"/>
                      <a:pt x="4161" y="3609"/>
                      <a:pt x="3894" y="3501"/>
                    </a:cubicBezTo>
                    <a:cubicBezTo>
                      <a:pt x="3894" y="3501"/>
                      <a:pt x="4587" y="4252"/>
                      <a:pt x="4211" y="4854"/>
                    </a:cubicBezTo>
                    <a:cubicBezTo>
                      <a:pt x="4144" y="4971"/>
                      <a:pt x="4011" y="5046"/>
                      <a:pt x="3877" y="5038"/>
                    </a:cubicBezTo>
                    <a:cubicBezTo>
                      <a:pt x="3585" y="5021"/>
                      <a:pt x="3409" y="4737"/>
                      <a:pt x="3301" y="4511"/>
                    </a:cubicBezTo>
                    <a:cubicBezTo>
                      <a:pt x="3209" y="4303"/>
                      <a:pt x="3142" y="4085"/>
                      <a:pt x="3108" y="3868"/>
                    </a:cubicBezTo>
                    <a:lnTo>
                      <a:pt x="3100" y="3826"/>
                    </a:lnTo>
                    <a:cubicBezTo>
                      <a:pt x="3016" y="4236"/>
                      <a:pt x="2983" y="4653"/>
                      <a:pt x="2791" y="5038"/>
                    </a:cubicBezTo>
                    <a:lnTo>
                      <a:pt x="2774" y="5071"/>
                    </a:lnTo>
                    <a:cubicBezTo>
                      <a:pt x="2716" y="5188"/>
                      <a:pt x="2515" y="5531"/>
                      <a:pt x="2348" y="4812"/>
                    </a:cubicBezTo>
                    <a:cubicBezTo>
                      <a:pt x="2323" y="4679"/>
                      <a:pt x="2306" y="4537"/>
                      <a:pt x="2306" y="4394"/>
                    </a:cubicBezTo>
                    <a:cubicBezTo>
                      <a:pt x="2298" y="4119"/>
                      <a:pt x="2348" y="3843"/>
                      <a:pt x="2448" y="3584"/>
                    </a:cubicBezTo>
                    <a:lnTo>
                      <a:pt x="2206" y="3927"/>
                    </a:lnTo>
                    <a:cubicBezTo>
                      <a:pt x="1930" y="4311"/>
                      <a:pt x="1404" y="4795"/>
                      <a:pt x="1095" y="4436"/>
                    </a:cubicBezTo>
                    <a:cubicBezTo>
                      <a:pt x="945" y="4261"/>
                      <a:pt x="1170" y="3943"/>
                      <a:pt x="1312" y="3701"/>
                    </a:cubicBezTo>
                    <a:cubicBezTo>
                      <a:pt x="1446" y="3467"/>
                      <a:pt x="1621" y="3258"/>
                      <a:pt x="1830" y="3091"/>
                    </a:cubicBezTo>
                    <a:cubicBezTo>
                      <a:pt x="1830" y="3091"/>
                      <a:pt x="1454" y="3091"/>
                      <a:pt x="1162" y="3066"/>
                    </a:cubicBezTo>
                    <a:cubicBezTo>
                      <a:pt x="669" y="3024"/>
                      <a:pt x="1" y="2991"/>
                      <a:pt x="67" y="2657"/>
                    </a:cubicBezTo>
                    <a:cubicBezTo>
                      <a:pt x="134" y="2323"/>
                      <a:pt x="686" y="2247"/>
                      <a:pt x="953" y="2189"/>
                    </a:cubicBezTo>
                    <a:cubicBezTo>
                      <a:pt x="1304" y="2122"/>
                      <a:pt x="1671" y="2139"/>
                      <a:pt x="2014" y="2247"/>
                    </a:cubicBezTo>
                    <a:cubicBezTo>
                      <a:pt x="2014" y="2247"/>
                      <a:pt x="1772" y="2039"/>
                      <a:pt x="1580" y="1888"/>
                    </a:cubicBezTo>
                    <a:cubicBezTo>
                      <a:pt x="1496" y="1830"/>
                      <a:pt x="1421" y="1771"/>
                      <a:pt x="1354" y="1704"/>
                    </a:cubicBezTo>
                    <a:cubicBezTo>
                      <a:pt x="1262" y="1613"/>
                      <a:pt x="1137" y="1596"/>
                      <a:pt x="1037" y="1287"/>
                    </a:cubicBezTo>
                    <a:cubicBezTo>
                      <a:pt x="970" y="1053"/>
                      <a:pt x="1354" y="819"/>
                      <a:pt x="1663" y="953"/>
                    </a:cubicBezTo>
                    <a:cubicBezTo>
                      <a:pt x="1805" y="1028"/>
                      <a:pt x="1930" y="1111"/>
                      <a:pt x="2039" y="1220"/>
                    </a:cubicBezTo>
                    <a:cubicBezTo>
                      <a:pt x="1981" y="953"/>
                      <a:pt x="1864" y="468"/>
                      <a:pt x="2214" y="234"/>
                    </a:cubicBezTo>
                    <a:cubicBezTo>
                      <a:pt x="2490" y="67"/>
                      <a:pt x="2849" y="151"/>
                      <a:pt x="3016" y="435"/>
                    </a:cubicBezTo>
                    <a:cubicBezTo>
                      <a:pt x="3083" y="593"/>
                      <a:pt x="3117" y="760"/>
                      <a:pt x="3133" y="936"/>
                    </a:cubicBezTo>
                    <a:cubicBezTo>
                      <a:pt x="3326" y="527"/>
                      <a:pt x="3685" y="0"/>
                      <a:pt x="4002" y="251"/>
                    </a:cubicBezTo>
                    <a:cubicBezTo>
                      <a:pt x="4203" y="401"/>
                      <a:pt x="4153" y="677"/>
                      <a:pt x="4119" y="877"/>
                    </a:cubicBezTo>
                    <a:cubicBezTo>
                      <a:pt x="4094" y="994"/>
                      <a:pt x="4044" y="1161"/>
                      <a:pt x="4044" y="1161"/>
                    </a:cubicBezTo>
                    <a:lnTo>
                      <a:pt x="4102" y="1103"/>
                    </a:lnTo>
                    <a:lnTo>
                      <a:pt x="4161" y="1053"/>
                    </a:lnTo>
                    <a:cubicBezTo>
                      <a:pt x="4353" y="886"/>
                      <a:pt x="4579" y="710"/>
                      <a:pt x="4788" y="777"/>
                    </a:cubicBezTo>
                    <a:close/>
                  </a:path>
                </a:pathLst>
              </a:custGeom>
              <a:solidFill>
                <a:srgbClr val="FFA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202033" y="8170021"/>
                <a:ext cx="739321" cy="733549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14871" extrusionOk="0">
                    <a:moveTo>
                      <a:pt x="11805" y="12749"/>
                    </a:moveTo>
                    <a:lnTo>
                      <a:pt x="11805" y="12757"/>
                    </a:lnTo>
                    <a:cubicBezTo>
                      <a:pt x="11554" y="13100"/>
                      <a:pt x="10861" y="12816"/>
                      <a:pt x="10468" y="12607"/>
                    </a:cubicBezTo>
                    <a:cubicBezTo>
                      <a:pt x="9591" y="12147"/>
                      <a:pt x="9006" y="11262"/>
                      <a:pt x="8455" y="10376"/>
                    </a:cubicBezTo>
                    <a:cubicBezTo>
                      <a:pt x="8455" y="10376"/>
                      <a:pt x="8898" y="13843"/>
                      <a:pt x="8438" y="14236"/>
                    </a:cubicBezTo>
                    <a:cubicBezTo>
                      <a:pt x="8229" y="14403"/>
                      <a:pt x="7344" y="14278"/>
                      <a:pt x="7219" y="13250"/>
                    </a:cubicBezTo>
                    <a:cubicBezTo>
                      <a:pt x="7219" y="13250"/>
                      <a:pt x="5673" y="14871"/>
                      <a:pt x="6350" y="12022"/>
                    </a:cubicBezTo>
                    <a:cubicBezTo>
                      <a:pt x="6442" y="11646"/>
                      <a:pt x="6559" y="11279"/>
                      <a:pt x="6701" y="10928"/>
                    </a:cubicBezTo>
                    <a:cubicBezTo>
                      <a:pt x="6843" y="10577"/>
                      <a:pt x="7118" y="10092"/>
                      <a:pt x="7118" y="10092"/>
                    </a:cubicBezTo>
                    <a:lnTo>
                      <a:pt x="6584" y="10610"/>
                    </a:lnTo>
                    <a:cubicBezTo>
                      <a:pt x="6483" y="10702"/>
                      <a:pt x="6392" y="10794"/>
                      <a:pt x="6291" y="10886"/>
                    </a:cubicBezTo>
                    <a:cubicBezTo>
                      <a:pt x="6174" y="10986"/>
                      <a:pt x="6057" y="11103"/>
                      <a:pt x="5940" y="11203"/>
                    </a:cubicBezTo>
                    <a:cubicBezTo>
                      <a:pt x="5840" y="11295"/>
                      <a:pt x="5740" y="11379"/>
                      <a:pt x="5640" y="11462"/>
                    </a:cubicBezTo>
                    <a:cubicBezTo>
                      <a:pt x="4896" y="12064"/>
                      <a:pt x="3877" y="12757"/>
                      <a:pt x="3008" y="12323"/>
                    </a:cubicBezTo>
                    <a:cubicBezTo>
                      <a:pt x="2958" y="12298"/>
                      <a:pt x="2908" y="12264"/>
                      <a:pt x="2875" y="12231"/>
                    </a:cubicBezTo>
                    <a:cubicBezTo>
                      <a:pt x="2758" y="12114"/>
                      <a:pt x="2808" y="11964"/>
                      <a:pt x="2891" y="11813"/>
                    </a:cubicBezTo>
                    <a:lnTo>
                      <a:pt x="2966" y="11688"/>
                    </a:lnTo>
                    <a:cubicBezTo>
                      <a:pt x="2991" y="11654"/>
                      <a:pt x="3017" y="11621"/>
                      <a:pt x="3050" y="11588"/>
                    </a:cubicBezTo>
                    <a:cubicBezTo>
                      <a:pt x="3159" y="11454"/>
                      <a:pt x="3242" y="11362"/>
                      <a:pt x="3125" y="11379"/>
                    </a:cubicBezTo>
                    <a:cubicBezTo>
                      <a:pt x="2499" y="11462"/>
                      <a:pt x="1212" y="11120"/>
                      <a:pt x="3067" y="10167"/>
                    </a:cubicBezTo>
                    <a:cubicBezTo>
                      <a:pt x="3735" y="9825"/>
                      <a:pt x="4462" y="9624"/>
                      <a:pt x="5172" y="9399"/>
                    </a:cubicBezTo>
                    <a:cubicBezTo>
                      <a:pt x="5172" y="9399"/>
                      <a:pt x="2657" y="9482"/>
                      <a:pt x="1646" y="9215"/>
                    </a:cubicBezTo>
                    <a:cubicBezTo>
                      <a:pt x="1429" y="9157"/>
                      <a:pt x="1187" y="9115"/>
                      <a:pt x="1095" y="8889"/>
                    </a:cubicBezTo>
                    <a:cubicBezTo>
                      <a:pt x="803" y="8229"/>
                      <a:pt x="1747" y="8263"/>
                      <a:pt x="1488" y="8204"/>
                    </a:cubicBezTo>
                    <a:cubicBezTo>
                      <a:pt x="1304" y="8162"/>
                      <a:pt x="1062" y="8029"/>
                      <a:pt x="1179" y="7795"/>
                    </a:cubicBezTo>
                    <a:cubicBezTo>
                      <a:pt x="1220" y="7703"/>
                      <a:pt x="1396" y="7728"/>
                      <a:pt x="1446" y="7695"/>
                    </a:cubicBezTo>
                    <a:cubicBezTo>
                      <a:pt x="1404" y="7670"/>
                      <a:pt x="1354" y="7645"/>
                      <a:pt x="1304" y="7611"/>
                    </a:cubicBezTo>
                    <a:cubicBezTo>
                      <a:pt x="1304" y="7611"/>
                      <a:pt x="1" y="6609"/>
                      <a:pt x="1337" y="6233"/>
                    </a:cubicBezTo>
                    <a:cubicBezTo>
                      <a:pt x="1655" y="6141"/>
                      <a:pt x="1997" y="6216"/>
                      <a:pt x="2265" y="6316"/>
                    </a:cubicBezTo>
                    <a:cubicBezTo>
                      <a:pt x="2524" y="6375"/>
                      <a:pt x="2791" y="6467"/>
                      <a:pt x="3042" y="6567"/>
                    </a:cubicBezTo>
                    <a:cubicBezTo>
                      <a:pt x="3184" y="6625"/>
                      <a:pt x="3317" y="6675"/>
                      <a:pt x="3451" y="6734"/>
                    </a:cubicBezTo>
                    <a:cubicBezTo>
                      <a:pt x="3768" y="6792"/>
                      <a:pt x="4086" y="6876"/>
                      <a:pt x="4395" y="6968"/>
                    </a:cubicBezTo>
                    <a:cubicBezTo>
                      <a:pt x="4103" y="6792"/>
                      <a:pt x="3802" y="6625"/>
                      <a:pt x="3509" y="6442"/>
                    </a:cubicBezTo>
                    <a:cubicBezTo>
                      <a:pt x="3334" y="6341"/>
                      <a:pt x="3167" y="6241"/>
                      <a:pt x="3000" y="6141"/>
                    </a:cubicBezTo>
                    <a:cubicBezTo>
                      <a:pt x="2849" y="6041"/>
                      <a:pt x="2699" y="5949"/>
                      <a:pt x="2557" y="5848"/>
                    </a:cubicBezTo>
                    <a:cubicBezTo>
                      <a:pt x="2440" y="5765"/>
                      <a:pt x="2332" y="5690"/>
                      <a:pt x="2215" y="5606"/>
                    </a:cubicBezTo>
                    <a:cubicBezTo>
                      <a:pt x="2106" y="5523"/>
                      <a:pt x="2031" y="5456"/>
                      <a:pt x="1939" y="5381"/>
                    </a:cubicBezTo>
                    <a:cubicBezTo>
                      <a:pt x="1872" y="5330"/>
                      <a:pt x="1814" y="5280"/>
                      <a:pt x="1755" y="5230"/>
                    </a:cubicBezTo>
                    <a:cubicBezTo>
                      <a:pt x="1697" y="5180"/>
                      <a:pt x="1638" y="5122"/>
                      <a:pt x="1580" y="5071"/>
                    </a:cubicBezTo>
                    <a:cubicBezTo>
                      <a:pt x="1538" y="5030"/>
                      <a:pt x="1496" y="4988"/>
                      <a:pt x="1454" y="4946"/>
                    </a:cubicBezTo>
                    <a:cubicBezTo>
                      <a:pt x="1195" y="4696"/>
                      <a:pt x="669" y="4219"/>
                      <a:pt x="2064" y="4019"/>
                    </a:cubicBezTo>
                    <a:cubicBezTo>
                      <a:pt x="1847" y="3802"/>
                      <a:pt x="1847" y="3317"/>
                      <a:pt x="2390" y="3300"/>
                    </a:cubicBezTo>
                    <a:cubicBezTo>
                      <a:pt x="2382" y="3259"/>
                      <a:pt x="2382" y="3225"/>
                      <a:pt x="2382" y="3183"/>
                    </a:cubicBezTo>
                    <a:cubicBezTo>
                      <a:pt x="2448" y="2808"/>
                      <a:pt x="2950" y="3000"/>
                      <a:pt x="3259" y="3108"/>
                    </a:cubicBezTo>
                    <a:cubicBezTo>
                      <a:pt x="4044" y="3384"/>
                      <a:pt x="4704" y="3960"/>
                      <a:pt x="5289" y="4587"/>
                    </a:cubicBezTo>
                    <a:cubicBezTo>
                      <a:pt x="5197" y="4470"/>
                      <a:pt x="5113" y="4353"/>
                      <a:pt x="5030" y="4244"/>
                    </a:cubicBezTo>
                    <a:lnTo>
                      <a:pt x="5022" y="4244"/>
                    </a:lnTo>
                    <a:cubicBezTo>
                      <a:pt x="4871" y="4061"/>
                      <a:pt x="4737" y="3868"/>
                      <a:pt x="4629" y="3668"/>
                    </a:cubicBezTo>
                    <a:cubicBezTo>
                      <a:pt x="4570" y="3576"/>
                      <a:pt x="4512" y="3493"/>
                      <a:pt x="4462" y="3401"/>
                    </a:cubicBezTo>
                    <a:cubicBezTo>
                      <a:pt x="4395" y="3309"/>
                      <a:pt x="4228" y="3066"/>
                      <a:pt x="3827" y="2498"/>
                    </a:cubicBezTo>
                    <a:cubicBezTo>
                      <a:pt x="3184" y="1579"/>
                      <a:pt x="3977" y="869"/>
                      <a:pt x="4428" y="1003"/>
                    </a:cubicBezTo>
                    <a:cubicBezTo>
                      <a:pt x="4495" y="1028"/>
                      <a:pt x="4554" y="1062"/>
                      <a:pt x="4612" y="1112"/>
                    </a:cubicBezTo>
                    <a:cubicBezTo>
                      <a:pt x="4696" y="1170"/>
                      <a:pt x="4763" y="1229"/>
                      <a:pt x="4821" y="1279"/>
                    </a:cubicBezTo>
                    <a:cubicBezTo>
                      <a:pt x="4821" y="1229"/>
                      <a:pt x="4821" y="1178"/>
                      <a:pt x="4829" y="1120"/>
                    </a:cubicBezTo>
                    <a:cubicBezTo>
                      <a:pt x="4854" y="702"/>
                      <a:pt x="5297" y="460"/>
                      <a:pt x="5757" y="978"/>
                    </a:cubicBezTo>
                    <a:cubicBezTo>
                      <a:pt x="5782" y="1"/>
                      <a:pt x="6625" y="702"/>
                      <a:pt x="6793" y="953"/>
                    </a:cubicBezTo>
                    <a:cubicBezTo>
                      <a:pt x="6818" y="1003"/>
                      <a:pt x="6851" y="1053"/>
                      <a:pt x="6876" y="1103"/>
                    </a:cubicBezTo>
                    <a:cubicBezTo>
                      <a:pt x="6935" y="1229"/>
                      <a:pt x="6993" y="1362"/>
                      <a:pt x="7043" y="1496"/>
                    </a:cubicBezTo>
                    <a:cubicBezTo>
                      <a:pt x="7068" y="1546"/>
                      <a:pt x="7085" y="1605"/>
                      <a:pt x="7102" y="1655"/>
                    </a:cubicBezTo>
                    <a:cubicBezTo>
                      <a:pt x="7344" y="2156"/>
                      <a:pt x="7553" y="2666"/>
                      <a:pt x="7737" y="3192"/>
                    </a:cubicBezTo>
                    <a:cubicBezTo>
                      <a:pt x="7828" y="3426"/>
                      <a:pt x="7887" y="3668"/>
                      <a:pt x="7929" y="3919"/>
                    </a:cubicBezTo>
                    <a:cubicBezTo>
                      <a:pt x="8037" y="2799"/>
                      <a:pt x="8004" y="1630"/>
                      <a:pt x="8346" y="560"/>
                    </a:cubicBezTo>
                    <a:cubicBezTo>
                      <a:pt x="8405" y="376"/>
                      <a:pt x="8555" y="243"/>
                      <a:pt x="8739" y="201"/>
                    </a:cubicBezTo>
                    <a:cubicBezTo>
                      <a:pt x="8781" y="184"/>
                      <a:pt x="8823" y="176"/>
                      <a:pt x="8856" y="184"/>
                    </a:cubicBezTo>
                    <a:cubicBezTo>
                      <a:pt x="9157" y="151"/>
                      <a:pt x="9491" y="326"/>
                      <a:pt x="9616" y="819"/>
                    </a:cubicBezTo>
                    <a:cubicBezTo>
                      <a:pt x="9700" y="1162"/>
                      <a:pt x="9541" y="1730"/>
                      <a:pt x="9742" y="1354"/>
                    </a:cubicBezTo>
                    <a:cubicBezTo>
                      <a:pt x="10026" y="844"/>
                      <a:pt x="10544" y="811"/>
                      <a:pt x="10301" y="1980"/>
                    </a:cubicBezTo>
                    <a:cubicBezTo>
                      <a:pt x="10301" y="1980"/>
                      <a:pt x="11061" y="786"/>
                      <a:pt x="11538" y="1062"/>
                    </a:cubicBezTo>
                    <a:cubicBezTo>
                      <a:pt x="12031" y="1354"/>
                      <a:pt x="11788" y="2064"/>
                      <a:pt x="11663" y="2557"/>
                    </a:cubicBezTo>
                    <a:cubicBezTo>
                      <a:pt x="11362" y="3735"/>
                      <a:pt x="10552" y="4712"/>
                      <a:pt x="9758" y="5631"/>
                    </a:cubicBezTo>
                    <a:cubicBezTo>
                      <a:pt x="10017" y="5431"/>
                      <a:pt x="10268" y="5205"/>
                      <a:pt x="10502" y="4980"/>
                    </a:cubicBezTo>
                    <a:cubicBezTo>
                      <a:pt x="11162" y="4320"/>
                      <a:pt x="11763" y="3618"/>
                      <a:pt x="12315" y="2874"/>
                    </a:cubicBezTo>
                    <a:cubicBezTo>
                      <a:pt x="12732" y="2331"/>
                      <a:pt x="13910" y="1805"/>
                      <a:pt x="13484" y="3200"/>
                    </a:cubicBezTo>
                    <a:cubicBezTo>
                      <a:pt x="13484" y="3200"/>
                      <a:pt x="13927" y="2908"/>
                      <a:pt x="14144" y="3183"/>
                    </a:cubicBezTo>
                    <a:cubicBezTo>
                      <a:pt x="14395" y="3493"/>
                      <a:pt x="14119" y="3994"/>
                      <a:pt x="13785" y="4353"/>
                    </a:cubicBezTo>
                    <a:cubicBezTo>
                      <a:pt x="13977" y="4311"/>
                      <a:pt x="14228" y="4269"/>
                      <a:pt x="14320" y="4478"/>
                    </a:cubicBezTo>
                    <a:cubicBezTo>
                      <a:pt x="14553" y="5030"/>
                      <a:pt x="13802" y="5481"/>
                      <a:pt x="13208" y="6007"/>
                    </a:cubicBezTo>
                    <a:cubicBezTo>
                      <a:pt x="12640" y="6508"/>
                      <a:pt x="12022" y="6943"/>
                      <a:pt x="11362" y="7302"/>
                    </a:cubicBezTo>
                    <a:cubicBezTo>
                      <a:pt x="11989" y="7143"/>
                      <a:pt x="12624" y="7026"/>
                      <a:pt x="13267" y="6934"/>
                    </a:cubicBezTo>
                    <a:cubicBezTo>
                      <a:pt x="13593" y="6843"/>
                      <a:pt x="13927" y="6801"/>
                      <a:pt x="14261" y="6826"/>
                    </a:cubicBezTo>
                    <a:cubicBezTo>
                      <a:pt x="14604" y="6767"/>
                      <a:pt x="14988" y="7294"/>
                      <a:pt x="14746" y="7678"/>
                    </a:cubicBezTo>
                    <a:cubicBezTo>
                      <a:pt x="14595" y="7929"/>
                      <a:pt x="14470" y="7970"/>
                      <a:pt x="14044" y="8179"/>
                    </a:cubicBezTo>
                    <a:cubicBezTo>
                      <a:pt x="14152" y="8313"/>
                      <a:pt x="14946" y="8388"/>
                      <a:pt x="14478" y="8864"/>
                    </a:cubicBezTo>
                    <a:cubicBezTo>
                      <a:pt x="13910" y="9441"/>
                      <a:pt x="12599" y="9132"/>
                      <a:pt x="11747" y="8956"/>
                    </a:cubicBezTo>
                    <a:lnTo>
                      <a:pt x="11671" y="8939"/>
                    </a:lnTo>
                    <a:lnTo>
                      <a:pt x="11930" y="9056"/>
                    </a:lnTo>
                    <a:cubicBezTo>
                      <a:pt x="12482" y="9307"/>
                      <a:pt x="13743" y="9666"/>
                      <a:pt x="13618" y="10251"/>
                    </a:cubicBezTo>
                    <a:cubicBezTo>
                      <a:pt x="13493" y="10869"/>
                      <a:pt x="12724" y="10777"/>
                      <a:pt x="12173" y="10819"/>
                    </a:cubicBezTo>
                    <a:cubicBezTo>
                      <a:pt x="12173" y="10819"/>
                      <a:pt x="13208" y="11387"/>
                      <a:pt x="12348" y="11755"/>
                    </a:cubicBezTo>
                    <a:cubicBezTo>
                      <a:pt x="11872" y="11964"/>
                      <a:pt x="11061" y="11479"/>
                      <a:pt x="11462" y="11913"/>
                    </a:cubicBezTo>
                    <a:cubicBezTo>
                      <a:pt x="11613" y="12089"/>
                      <a:pt x="11788" y="12298"/>
                      <a:pt x="11838" y="12490"/>
                    </a:cubicBezTo>
                    <a:cubicBezTo>
                      <a:pt x="11922" y="12657"/>
                      <a:pt x="11880" y="12732"/>
                      <a:pt x="11805" y="12749"/>
                    </a:cubicBezTo>
                    <a:close/>
                    <a:moveTo>
                      <a:pt x="6108" y="711"/>
                    </a:moveTo>
                    <a:lnTo>
                      <a:pt x="6108" y="711"/>
                    </a:lnTo>
                    <a:cubicBezTo>
                      <a:pt x="6074" y="644"/>
                      <a:pt x="6041" y="619"/>
                      <a:pt x="6108" y="711"/>
                    </a:cubicBezTo>
                    <a:close/>
                    <a:moveTo>
                      <a:pt x="6108" y="2657"/>
                    </a:moveTo>
                    <a:close/>
                    <a:moveTo>
                      <a:pt x="13543" y="2741"/>
                    </a:moveTo>
                    <a:cubicBezTo>
                      <a:pt x="13584" y="2674"/>
                      <a:pt x="13576" y="2691"/>
                      <a:pt x="13526" y="2691"/>
                    </a:cubicBezTo>
                    <a:lnTo>
                      <a:pt x="13551" y="2741"/>
                    </a:lnTo>
                    <a:close/>
                    <a:moveTo>
                      <a:pt x="9608" y="3434"/>
                    </a:moveTo>
                    <a:lnTo>
                      <a:pt x="9608" y="3434"/>
                    </a:lnTo>
                    <a:lnTo>
                      <a:pt x="9591" y="3467"/>
                    </a:lnTo>
                    <a:close/>
                    <a:moveTo>
                      <a:pt x="13300" y="8463"/>
                    </a:moveTo>
                    <a:lnTo>
                      <a:pt x="13300" y="8463"/>
                    </a:lnTo>
                    <a:lnTo>
                      <a:pt x="13292" y="8463"/>
                    </a:lnTo>
                    <a:lnTo>
                      <a:pt x="13292" y="8463"/>
                    </a:lnTo>
                    <a:close/>
                    <a:moveTo>
                      <a:pt x="12390" y="9357"/>
                    </a:moveTo>
                    <a:lnTo>
                      <a:pt x="12365" y="9349"/>
                    </a:lnTo>
                    <a:lnTo>
                      <a:pt x="12398" y="9365"/>
                    </a:lnTo>
                    <a:close/>
                    <a:moveTo>
                      <a:pt x="2474" y="11028"/>
                    </a:moveTo>
                    <a:close/>
                    <a:moveTo>
                      <a:pt x="11763" y="12624"/>
                    </a:moveTo>
                    <a:close/>
                    <a:moveTo>
                      <a:pt x="6475" y="13509"/>
                    </a:moveTo>
                    <a:lnTo>
                      <a:pt x="6458" y="13492"/>
                    </a:lnTo>
                    <a:cubicBezTo>
                      <a:pt x="6458" y="13501"/>
                      <a:pt x="6467" y="13509"/>
                      <a:pt x="6475" y="13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299701" y="8260093"/>
                <a:ext cx="540728" cy="524055"/>
              </a:xfrm>
              <a:custGeom>
                <a:avLst/>
                <a:gdLst/>
                <a:ahLst/>
                <a:cxnLst/>
                <a:rect l="l" t="t" r="r" b="b"/>
                <a:pathLst>
                  <a:path w="10962" h="10624" extrusionOk="0">
                    <a:moveTo>
                      <a:pt x="4352" y="1"/>
                    </a:moveTo>
                    <a:cubicBezTo>
                      <a:pt x="4274" y="1"/>
                      <a:pt x="4201" y="111"/>
                      <a:pt x="4178" y="464"/>
                    </a:cubicBezTo>
                    <a:cubicBezTo>
                      <a:pt x="4162" y="727"/>
                      <a:pt x="4264" y="1036"/>
                      <a:pt x="4218" y="1036"/>
                    </a:cubicBezTo>
                    <a:cubicBezTo>
                      <a:pt x="4188" y="1036"/>
                      <a:pt x="4096" y="906"/>
                      <a:pt x="3869" y="547"/>
                    </a:cubicBezTo>
                    <a:cubicBezTo>
                      <a:pt x="3729" y="323"/>
                      <a:pt x="3624" y="243"/>
                      <a:pt x="3547" y="243"/>
                    </a:cubicBezTo>
                    <a:cubicBezTo>
                      <a:pt x="3403" y="243"/>
                      <a:pt x="3359" y="525"/>
                      <a:pt x="3376" y="672"/>
                    </a:cubicBezTo>
                    <a:lnTo>
                      <a:pt x="3376" y="756"/>
                    </a:lnTo>
                    <a:cubicBezTo>
                      <a:pt x="3405" y="999"/>
                      <a:pt x="3407" y="1066"/>
                      <a:pt x="3400" y="1066"/>
                    </a:cubicBezTo>
                    <a:cubicBezTo>
                      <a:pt x="3391" y="1066"/>
                      <a:pt x="3367" y="956"/>
                      <a:pt x="3367" y="956"/>
                    </a:cubicBezTo>
                    <a:cubicBezTo>
                      <a:pt x="3142" y="610"/>
                      <a:pt x="2993" y="475"/>
                      <a:pt x="2904" y="475"/>
                    </a:cubicBezTo>
                    <a:cubicBezTo>
                      <a:pt x="2669" y="475"/>
                      <a:pt x="2854" y="1415"/>
                      <a:pt x="3175" y="1875"/>
                    </a:cubicBezTo>
                    <a:cubicBezTo>
                      <a:pt x="3526" y="2385"/>
                      <a:pt x="3902" y="2878"/>
                      <a:pt x="4295" y="3362"/>
                    </a:cubicBezTo>
                    <a:lnTo>
                      <a:pt x="4955" y="4064"/>
                    </a:lnTo>
                    <a:cubicBezTo>
                      <a:pt x="5182" y="4398"/>
                      <a:pt x="5521" y="4695"/>
                      <a:pt x="5666" y="4695"/>
                    </a:cubicBezTo>
                    <a:cubicBezTo>
                      <a:pt x="5749" y="4695"/>
                      <a:pt x="5769" y="4596"/>
                      <a:pt x="5665" y="4348"/>
                    </a:cubicBezTo>
                    <a:cubicBezTo>
                      <a:pt x="5339" y="3630"/>
                      <a:pt x="5180" y="2619"/>
                      <a:pt x="4963" y="1683"/>
                    </a:cubicBezTo>
                    <a:cubicBezTo>
                      <a:pt x="4871" y="1282"/>
                      <a:pt x="4930" y="1124"/>
                      <a:pt x="4570" y="230"/>
                    </a:cubicBezTo>
                    <a:cubicBezTo>
                      <a:pt x="4535" y="141"/>
                      <a:pt x="4441" y="1"/>
                      <a:pt x="4352" y="1"/>
                    </a:cubicBezTo>
                    <a:close/>
                    <a:moveTo>
                      <a:pt x="1946" y="2252"/>
                    </a:moveTo>
                    <a:cubicBezTo>
                      <a:pt x="1720" y="2252"/>
                      <a:pt x="1707" y="2543"/>
                      <a:pt x="1797" y="2702"/>
                    </a:cubicBezTo>
                    <a:cubicBezTo>
                      <a:pt x="1849" y="2782"/>
                      <a:pt x="1858" y="2811"/>
                      <a:pt x="1840" y="2811"/>
                    </a:cubicBezTo>
                    <a:cubicBezTo>
                      <a:pt x="1805" y="2811"/>
                      <a:pt x="1658" y="2689"/>
                      <a:pt x="1546" y="2627"/>
                    </a:cubicBezTo>
                    <a:lnTo>
                      <a:pt x="1546" y="2627"/>
                    </a:lnTo>
                    <a:cubicBezTo>
                      <a:pt x="1546" y="2627"/>
                      <a:pt x="1546" y="2627"/>
                      <a:pt x="1546" y="2627"/>
                    </a:cubicBezTo>
                    <a:cubicBezTo>
                      <a:pt x="1547" y="2627"/>
                      <a:pt x="1137" y="2415"/>
                      <a:pt x="951" y="2415"/>
                    </a:cubicBezTo>
                    <a:cubicBezTo>
                      <a:pt x="821" y="2415"/>
                      <a:pt x="800" y="2518"/>
                      <a:pt x="1103" y="2870"/>
                    </a:cubicBezTo>
                    <a:cubicBezTo>
                      <a:pt x="1436" y="3237"/>
                      <a:pt x="1491" y="3336"/>
                      <a:pt x="1454" y="3336"/>
                    </a:cubicBezTo>
                    <a:cubicBezTo>
                      <a:pt x="1411" y="3336"/>
                      <a:pt x="1245" y="3204"/>
                      <a:pt x="1245" y="3204"/>
                    </a:cubicBezTo>
                    <a:cubicBezTo>
                      <a:pt x="1226" y="3203"/>
                      <a:pt x="1207" y="3203"/>
                      <a:pt x="1189" y="3203"/>
                    </a:cubicBezTo>
                    <a:cubicBezTo>
                      <a:pt x="500" y="3203"/>
                      <a:pt x="1095" y="3663"/>
                      <a:pt x="1095" y="3663"/>
                    </a:cubicBezTo>
                    <a:lnTo>
                      <a:pt x="1112" y="3672"/>
                    </a:lnTo>
                    <a:lnTo>
                      <a:pt x="1120" y="3672"/>
                    </a:lnTo>
                    <a:cubicBezTo>
                      <a:pt x="1839" y="4131"/>
                      <a:pt x="3125" y="4549"/>
                      <a:pt x="3125" y="4549"/>
                    </a:cubicBezTo>
                    <a:cubicBezTo>
                      <a:pt x="3701" y="4741"/>
                      <a:pt x="4320" y="4983"/>
                      <a:pt x="4478" y="5050"/>
                    </a:cubicBezTo>
                    <a:cubicBezTo>
                      <a:pt x="4648" y="5130"/>
                      <a:pt x="4760" y="5163"/>
                      <a:pt x="4829" y="5163"/>
                    </a:cubicBezTo>
                    <a:cubicBezTo>
                      <a:pt x="5061" y="5163"/>
                      <a:pt x="4801" y="4791"/>
                      <a:pt x="4620" y="4624"/>
                    </a:cubicBezTo>
                    <a:cubicBezTo>
                      <a:pt x="3777" y="3830"/>
                      <a:pt x="3167" y="2744"/>
                      <a:pt x="2114" y="2293"/>
                    </a:cubicBezTo>
                    <a:cubicBezTo>
                      <a:pt x="2048" y="2264"/>
                      <a:pt x="1993" y="2252"/>
                      <a:pt x="1946" y="2252"/>
                    </a:cubicBezTo>
                    <a:close/>
                    <a:moveTo>
                      <a:pt x="6904" y="541"/>
                    </a:moveTo>
                    <a:cubicBezTo>
                      <a:pt x="6795" y="541"/>
                      <a:pt x="6665" y="697"/>
                      <a:pt x="6625" y="781"/>
                    </a:cubicBezTo>
                    <a:cubicBezTo>
                      <a:pt x="6417" y="1215"/>
                      <a:pt x="6208" y="3337"/>
                      <a:pt x="6208" y="3337"/>
                    </a:cubicBezTo>
                    <a:cubicBezTo>
                      <a:pt x="6208" y="3989"/>
                      <a:pt x="6141" y="4290"/>
                      <a:pt x="6166" y="4499"/>
                    </a:cubicBezTo>
                    <a:cubicBezTo>
                      <a:pt x="5999" y="5033"/>
                      <a:pt x="6224" y="5100"/>
                      <a:pt x="6224" y="5100"/>
                    </a:cubicBezTo>
                    <a:cubicBezTo>
                      <a:pt x="6324" y="5135"/>
                      <a:pt x="6353" y="5199"/>
                      <a:pt x="6385" y="5199"/>
                    </a:cubicBezTo>
                    <a:cubicBezTo>
                      <a:pt x="6422" y="5199"/>
                      <a:pt x="6463" y="5109"/>
                      <a:pt x="6625" y="4774"/>
                    </a:cubicBezTo>
                    <a:cubicBezTo>
                      <a:pt x="6650" y="4732"/>
                      <a:pt x="6659" y="4716"/>
                      <a:pt x="6676" y="4682"/>
                    </a:cubicBezTo>
                    <a:cubicBezTo>
                      <a:pt x="7210" y="3788"/>
                      <a:pt x="7887" y="3012"/>
                      <a:pt x="8363" y="2093"/>
                    </a:cubicBezTo>
                    <a:cubicBezTo>
                      <a:pt x="8380" y="2059"/>
                      <a:pt x="8396" y="2026"/>
                      <a:pt x="8413" y="1984"/>
                    </a:cubicBezTo>
                    <a:cubicBezTo>
                      <a:pt x="8413" y="1984"/>
                      <a:pt x="8413" y="1984"/>
                      <a:pt x="8413" y="1984"/>
                    </a:cubicBezTo>
                    <a:cubicBezTo>
                      <a:pt x="8419" y="1984"/>
                      <a:pt x="8721" y="1589"/>
                      <a:pt x="8614" y="1324"/>
                    </a:cubicBezTo>
                    <a:cubicBezTo>
                      <a:pt x="8566" y="1207"/>
                      <a:pt x="8494" y="1159"/>
                      <a:pt x="8408" y="1159"/>
                    </a:cubicBezTo>
                    <a:cubicBezTo>
                      <a:pt x="8152" y="1159"/>
                      <a:pt x="7768" y="1591"/>
                      <a:pt x="7511" y="1892"/>
                    </a:cubicBezTo>
                    <a:cubicBezTo>
                      <a:pt x="7490" y="1917"/>
                      <a:pt x="7446" y="2018"/>
                      <a:pt x="7437" y="2018"/>
                    </a:cubicBezTo>
                    <a:cubicBezTo>
                      <a:pt x="7428" y="2018"/>
                      <a:pt x="7458" y="1908"/>
                      <a:pt x="7594" y="1491"/>
                    </a:cubicBezTo>
                    <a:cubicBezTo>
                      <a:pt x="7691" y="1221"/>
                      <a:pt x="7709" y="653"/>
                      <a:pt x="7541" y="653"/>
                    </a:cubicBezTo>
                    <a:cubicBezTo>
                      <a:pt x="7475" y="653"/>
                      <a:pt x="7381" y="739"/>
                      <a:pt x="7252" y="965"/>
                    </a:cubicBezTo>
                    <a:cubicBezTo>
                      <a:pt x="7083" y="1261"/>
                      <a:pt x="7020" y="1358"/>
                      <a:pt x="7004" y="1358"/>
                    </a:cubicBezTo>
                    <a:cubicBezTo>
                      <a:pt x="6981" y="1358"/>
                      <a:pt x="7063" y="1146"/>
                      <a:pt x="7068" y="1057"/>
                    </a:cubicBezTo>
                    <a:cubicBezTo>
                      <a:pt x="7080" y="662"/>
                      <a:pt x="7000" y="541"/>
                      <a:pt x="6904" y="541"/>
                    </a:cubicBezTo>
                    <a:close/>
                    <a:moveTo>
                      <a:pt x="623" y="5354"/>
                    </a:moveTo>
                    <a:cubicBezTo>
                      <a:pt x="185" y="5354"/>
                      <a:pt x="384" y="5574"/>
                      <a:pt x="477" y="5651"/>
                    </a:cubicBezTo>
                    <a:cubicBezTo>
                      <a:pt x="619" y="5760"/>
                      <a:pt x="778" y="5852"/>
                      <a:pt x="953" y="5919"/>
                    </a:cubicBezTo>
                    <a:lnTo>
                      <a:pt x="1037" y="5952"/>
                    </a:lnTo>
                    <a:cubicBezTo>
                      <a:pt x="702" y="6044"/>
                      <a:pt x="1" y="6278"/>
                      <a:pt x="978" y="6487"/>
                    </a:cubicBezTo>
                    <a:cubicBezTo>
                      <a:pt x="1404" y="6579"/>
                      <a:pt x="661" y="6888"/>
                      <a:pt x="928" y="7005"/>
                    </a:cubicBezTo>
                    <a:cubicBezTo>
                      <a:pt x="1113" y="7090"/>
                      <a:pt x="1340" y="7126"/>
                      <a:pt x="1589" y="7126"/>
                    </a:cubicBezTo>
                    <a:cubicBezTo>
                      <a:pt x="2801" y="7126"/>
                      <a:pt x="4537" y="6286"/>
                      <a:pt x="4537" y="6286"/>
                    </a:cubicBezTo>
                    <a:cubicBezTo>
                      <a:pt x="5072" y="6144"/>
                      <a:pt x="4729" y="5902"/>
                      <a:pt x="4570" y="5869"/>
                    </a:cubicBezTo>
                    <a:cubicBezTo>
                      <a:pt x="3944" y="5760"/>
                      <a:pt x="3392" y="5676"/>
                      <a:pt x="2808" y="5585"/>
                    </a:cubicBezTo>
                    <a:cubicBezTo>
                      <a:pt x="2808" y="5585"/>
                      <a:pt x="2682" y="5484"/>
                      <a:pt x="744" y="5359"/>
                    </a:cubicBezTo>
                    <a:cubicBezTo>
                      <a:pt x="699" y="5356"/>
                      <a:pt x="659" y="5354"/>
                      <a:pt x="623" y="5354"/>
                    </a:cubicBezTo>
                    <a:close/>
                    <a:moveTo>
                      <a:pt x="5297" y="6716"/>
                    </a:moveTo>
                    <a:cubicBezTo>
                      <a:pt x="5256" y="6716"/>
                      <a:pt x="5192" y="6744"/>
                      <a:pt x="5097" y="6813"/>
                    </a:cubicBezTo>
                    <a:cubicBezTo>
                      <a:pt x="4236" y="7414"/>
                      <a:pt x="3476" y="7765"/>
                      <a:pt x="2707" y="8166"/>
                    </a:cubicBezTo>
                    <a:cubicBezTo>
                      <a:pt x="2206" y="8442"/>
                      <a:pt x="1772" y="8659"/>
                      <a:pt x="2214" y="8793"/>
                    </a:cubicBezTo>
                    <a:cubicBezTo>
                      <a:pt x="2457" y="8793"/>
                      <a:pt x="2699" y="8742"/>
                      <a:pt x="2925" y="8651"/>
                    </a:cubicBezTo>
                    <a:lnTo>
                      <a:pt x="3050" y="8600"/>
                    </a:lnTo>
                    <a:lnTo>
                      <a:pt x="3050" y="8600"/>
                    </a:lnTo>
                    <a:cubicBezTo>
                      <a:pt x="2192" y="9214"/>
                      <a:pt x="2234" y="9337"/>
                      <a:pt x="2410" y="9337"/>
                    </a:cubicBezTo>
                    <a:cubicBezTo>
                      <a:pt x="2492" y="9337"/>
                      <a:pt x="2604" y="9310"/>
                      <a:pt x="2666" y="9294"/>
                    </a:cubicBezTo>
                    <a:cubicBezTo>
                      <a:pt x="3735" y="9018"/>
                      <a:pt x="4503" y="8133"/>
                      <a:pt x="5163" y="7255"/>
                    </a:cubicBezTo>
                    <a:cubicBezTo>
                      <a:pt x="5275" y="7110"/>
                      <a:pt x="5450" y="6716"/>
                      <a:pt x="5297" y="6716"/>
                    </a:cubicBezTo>
                    <a:close/>
                    <a:moveTo>
                      <a:pt x="10036" y="2472"/>
                    </a:moveTo>
                    <a:cubicBezTo>
                      <a:pt x="9820" y="2472"/>
                      <a:pt x="9493" y="2612"/>
                      <a:pt x="9324" y="2778"/>
                    </a:cubicBezTo>
                    <a:cubicBezTo>
                      <a:pt x="8605" y="3496"/>
                      <a:pt x="7820" y="4181"/>
                      <a:pt x="7051" y="4883"/>
                    </a:cubicBezTo>
                    <a:cubicBezTo>
                      <a:pt x="7051" y="4883"/>
                      <a:pt x="7077" y="4941"/>
                      <a:pt x="6692" y="5234"/>
                    </a:cubicBezTo>
                    <a:cubicBezTo>
                      <a:pt x="6693" y="5233"/>
                      <a:pt x="6694" y="5232"/>
                      <a:pt x="6695" y="5232"/>
                    </a:cubicBezTo>
                    <a:cubicBezTo>
                      <a:pt x="6710" y="5232"/>
                      <a:pt x="6642" y="5376"/>
                      <a:pt x="6642" y="5376"/>
                    </a:cubicBezTo>
                    <a:cubicBezTo>
                      <a:pt x="6391" y="5476"/>
                      <a:pt x="6341" y="5610"/>
                      <a:pt x="6383" y="5727"/>
                    </a:cubicBezTo>
                    <a:cubicBezTo>
                      <a:pt x="6283" y="5768"/>
                      <a:pt x="6216" y="5827"/>
                      <a:pt x="6216" y="5885"/>
                    </a:cubicBezTo>
                    <a:cubicBezTo>
                      <a:pt x="6158" y="5910"/>
                      <a:pt x="6082" y="5961"/>
                      <a:pt x="5957" y="6027"/>
                    </a:cubicBezTo>
                    <a:lnTo>
                      <a:pt x="5932" y="5919"/>
                    </a:lnTo>
                    <a:cubicBezTo>
                      <a:pt x="5808" y="5881"/>
                      <a:pt x="5743" y="5801"/>
                      <a:pt x="5704" y="5801"/>
                    </a:cubicBezTo>
                    <a:cubicBezTo>
                      <a:pt x="5656" y="5801"/>
                      <a:pt x="5647" y="5920"/>
                      <a:pt x="5615" y="6378"/>
                    </a:cubicBezTo>
                    <a:cubicBezTo>
                      <a:pt x="5523" y="7707"/>
                      <a:pt x="5255" y="8475"/>
                      <a:pt x="5038" y="9461"/>
                    </a:cubicBezTo>
                    <a:cubicBezTo>
                      <a:pt x="4957" y="9816"/>
                      <a:pt x="4692" y="10623"/>
                      <a:pt x="4957" y="10623"/>
                    </a:cubicBezTo>
                    <a:cubicBezTo>
                      <a:pt x="4992" y="10623"/>
                      <a:pt x="5035" y="10610"/>
                      <a:pt x="5088" y="10580"/>
                    </a:cubicBezTo>
                    <a:cubicBezTo>
                      <a:pt x="5280" y="10472"/>
                      <a:pt x="5280" y="10221"/>
                      <a:pt x="5422" y="10154"/>
                    </a:cubicBezTo>
                    <a:cubicBezTo>
                      <a:pt x="5433" y="10149"/>
                      <a:pt x="5444" y="10147"/>
                      <a:pt x="5456" y="10147"/>
                    </a:cubicBezTo>
                    <a:cubicBezTo>
                      <a:pt x="5550" y="10147"/>
                      <a:pt x="5664" y="10299"/>
                      <a:pt x="5773" y="10299"/>
                    </a:cubicBezTo>
                    <a:cubicBezTo>
                      <a:pt x="5825" y="10299"/>
                      <a:pt x="5876" y="10265"/>
                      <a:pt x="5924" y="10163"/>
                    </a:cubicBezTo>
                    <a:cubicBezTo>
                      <a:pt x="6358" y="9219"/>
                      <a:pt x="6266" y="7940"/>
                      <a:pt x="6141" y="6779"/>
                    </a:cubicBezTo>
                    <a:lnTo>
                      <a:pt x="6141" y="6779"/>
                    </a:lnTo>
                    <a:cubicBezTo>
                      <a:pt x="6659" y="7698"/>
                      <a:pt x="7402" y="8625"/>
                      <a:pt x="8012" y="9336"/>
                    </a:cubicBezTo>
                    <a:cubicBezTo>
                      <a:pt x="8200" y="9555"/>
                      <a:pt x="8322" y="9636"/>
                      <a:pt x="8400" y="9636"/>
                    </a:cubicBezTo>
                    <a:cubicBezTo>
                      <a:pt x="8593" y="9636"/>
                      <a:pt x="8513" y="9141"/>
                      <a:pt x="8472" y="9010"/>
                    </a:cubicBezTo>
                    <a:cubicBezTo>
                      <a:pt x="8455" y="8968"/>
                      <a:pt x="8330" y="8509"/>
                      <a:pt x="8279" y="8408"/>
                    </a:cubicBezTo>
                    <a:lnTo>
                      <a:pt x="8279" y="8408"/>
                    </a:lnTo>
                    <a:cubicBezTo>
                      <a:pt x="8703" y="8783"/>
                      <a:pt x="9046" y="8832"/>
                      <a:pt x="9197" y="8832"/>
                    </a:cubicBezTo>
                    <a:cubicBezTo>
                      <a:pt x="9252" y="8832"/>
                      <a:pt x="9282" y="8826"/>
                      <a:pt x="9282" y="8826"/>
                    </a:cubicBezTo>
                    <a:cubicBezTo>
                      <a:pt x="9466" y="8534"/>
                      <a:pt x="9173" y="8291"/>
                      <a:pt x="8948" y="8057"/>
                    </a:cubicBezTo>
                    <a:cubicBezTo>
                      <a:pt x="8936" y="8045"/>
                      <a:pt x="8939" y="8040"/>
                      <a:pt x="8953" y="8040"/>
                    </a:cubicBezTo>
                    <a:cubicBezTo>
                      <a:pt x="9026" y="8040"/>
                      <a:pt x="9399" y="8174"/>
                      <a:pt x="9697" y="8174"/>
                    </a:cubicBezTo>
                    <a:cubicBezTo>
                      <a:pt x="9893" y="8174"/>
                      <a:pt x="10057" y="8116"/>
                      <a:pt x="10084" y="7924"/>
                    </a:cubicBezTo>
                    <a:cubicBezTo>
                      <a:pt x="10117" y="7590"/>
                      <a:pt x="8071" y="6946"/>
                      <a:pt x="7511" y="6637"/>
                    </a:cubicBezTo>
                    <a:lnTo>
                      <a:pt x="6926" y="6345"/>
                    </a:lnTo>
                    <a:cubicBezTo>
                      <a:pt x="6801" y="6261"/>
                      <a:pt x="6684" y="6169"/>
                      <a:pt x="6567" y="6069"/>
                    </a:cubicBezTo>
                    <a:lnTo>
                      <a:pt x="6592" y="6069"/>
                    </a:lnTo>
                    <a:lnTo>
                      <a:pt x="6784" y="6086"/>
                    </a:lnTo>
                    <a:cubicBezTo>
                      <a:pt x="8104" y="6270"/>
                      <a:pt x="9140" y="6754"/>
                      <a:pt x="10460" y="6796"/>
                    </a:cubicBezTo>
                    <a:cubicBezTo>
                      <a:pt x="10819" y="6796"/>
                      <a:pt x="10861" y="6437"/>
                      <a:pt x="10660" y="6328"/>
                    </a:cubicBezTo>
                    <a:cubicBezTo>
                      <a:pt x="10412" y="6188"/>
                      <a:pt x="10348" y="6151"/>
                      <a:pt x="10349" y="6151"/>
                    </a:cubicBezTo>
                    <a:lnTo>
                      <a:pt x="10349" y="6151"/>
                    </a:lnTo>
                    <a:cubicBezTo>
                      <a:pt x="10350" y="6151"/>
                      <a:pt x="10426" y="6194"/>
                      <a:pt x="10426" y="6194"/>
                    </a:cubicBezTo>
                    <a:cubicBezTo>
                      <a:pt x="10861" y="6027"/>
                      <a:pt x="10752" y="5860"/>
                      <a:pt x="10752" y="5860"/>
                    </a:cubicBezTo>
                    <a:cubicBezTo>
                      <a:pt x="10642" y="5699"/>
                      <a:pt x="10444" y="5650"/>
                      <a:pt x="10208" y="5650"/>
                    </a:cubicBezTo>
                    <a:cubicBezTo>
                      <a:pt x="9871" y="5650"/>
                      <a:pt x="9458" y="5750"/>
                      <a:pt x="9123" y="5760"/>
                    </a:cubicBezTo>
                    <a:cubicBezTo>
                      <a:pt x="8714" y="5768"/>
                      <a:pt x="8305" y="5802"/>
                      <a:pt x="7895" y="5810"/>
                    </a:cubicBezTo>
                    <a:lnTo>
                      <a:pt x="7469" y="5768"/>
                    </a:lnTo>
                    <a:cubicBezTo>
                      <a:pt x="8096" y="5560"/>
                      <a:pt x="8714" y="5217"/>
                      <a:pt x="9307" y="4908"/>
                    </a:cubicBezTo>
                    <a:cubicBezTo>
                      <a:pt x="9416" y="4858"/>
                      <a:pt x="9524" y="4791"/>
                      <a:pt x="9624" y="4716"/>
                    </a:cubicBezTo>
                    <a:cubicBezTo>
                      <a:pt x="10201" y="4357"/>
                      <a:pt x="10034" y="3989"/>
                      <a:pt x="10034" y="3989"/>
                    </a:cubicBezTo>
                    <a:cubicBezTo>
                      <a:pt x="10468" y="3680"/>
                      <a:pt x="10961" y="3454"/>
                      <a:pt x="10944" y="3095"/>
                    </a:cubicBezTo>
                    <a:cubicBezTo>
                      <a:pt x="10933" y="2895"/>
                      <a:pt x="10827" y="2828"/>
                      <a:pt x="10689" y="2828"/>
                    </a:cubicBezTo>
                    <a:cubicBezTo>
                      <a:pt x="10414" y="2828"/>
                      <a:pt x="10017" y="3095"/>
                      <a:pt x="10017" y="3095"/>
                    </a:cubicBezTo>
                    <a:cubicBezTo>
                      <a:pt x="10371" y="2633"/>
                      <a:pt x="10268" y="2472"/>
                      <a:pt x="10036" y="2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518518" y="8460954"/>
                <a:ext cx="152915" cy="157453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192" extrusionOk="0">
                    <a:moveTo>
                      <a:pt x="168" y="1872"/>
                    </a:moveTo>
                    <a:cubicBezTo>
                      <a:pt x="1" y="1295"/>
                      <a:pt x="727" y="544"/>
                      <a:pt x="727" y="544"/>
                    </a:cubicBezTo>
                    <a:cubicBezTo>
                      <a:pt x="811" y="427"/>
                      <a:pt x="928" y="343"/>
                      <a:pt x="1062" y="285"/>
                    </a:cubicBezTo>
                    <a:cubicBezTo>
                      <a:pt x="1630" y="1"/>
                      <a:pt x="2348" y="351"/>
                      <a:pt x="2599" y="844"/>
                    </a:cubicBezTo>
                    <a:cubicBezTo>
                      <a:pt x="3100" y="1863"/>
                      <a:pt x="1730" y="3192"/>
                      <a:pt x="636" y="2473"/>
                    </a:cubicBezTo>
                    <a:cubicBezTo>
                      <a:pt x="393" y="2315"/>
                      <a:pt x="184" y="1930"/>
                      <a:pt x="184" y="1930"/>
                    </a:cubicBezTo>
                    <a:cubicBezTo>
                      <a:pt x="176" y="1905"/>
                      <a:pt x="176" y="1905"/>
                      <a:pt x="168" y="18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2065412" y="8449412"/>
                <a:ext cx="508123" cy="17164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34796" extrusionOk="0">
                    <a:moveTo>
                      <a:pt x="4102" y="34361"/>
                    </a:moveTo>
                    <a:cubicBezTo>
                      <a:pt x="877" y="30284"/>
                      <a:pt x="3885" y="25873"/>
                      <a:pt x="3642" y="21571"/>
                    </a:cubicBezTo>
                    <a:cubicBezTo>
                      <a:pt x="3475" y="18555"/>
                      <a:pt x="1245" y="16341"/>
                      <a:pt x="510" y="13484"/>
                    </a:cubicBezTo>
                    <a:cubicBezTo>
                      <a:pt x="0" y="11529"/>
                      <a:pt x="551" y="9750"/>
                      <a:pt x="1136" y="7945"/>
                    </a:cubicBezTo>
                    <a:cubicBezTo>
                      <a:pt x="1796" y="5890"/>
                      <a:pt x="2623" y="3927"/>
                      <a:pt x="3350" y="1905"/>
                    </a:cubicBezTo>
                    <a:cubicBezTo>
                      <a:pt x="3517" y="1496"/>
                      <a:pt x="3659" y="1078"/>
                      <a:pt x="3776" y="652"/>
                    </a:cubicBezTo>
                    <a:cubicBezTo>
                      <a:pt x="3784" y="610"/>
                      <a:pt x="3918" y="1"/>
                      <a:pt x="3943" y="1"/>
                    </a:cubicBezTo>
                    <a:cubicBezTo>
                      <a:pt x="4728" y="151"/>
                      <a:pt x="5597" y="1880"/>
                      <a:pt x="5923" y="2448"/>
                    </a:cubicBezTo>
                    <a:cubicBezTo>
                      <a:pt x="7728" y="5531"/>
                      <a:pt x="7134" y="8831"/>
                      <a:pt x="6792" y="12064"/>
                    </a:cubicBezTo>
                    <a:cubicBezTo>
                      <a:pt x="6449" y="15263"/>
                      <a:pt x="10259" y="17235"/>
                      <a:pt x="10292" y="20485"/>
                    </a:cubicBezTo>
                    <a:cubicBezTo>
                      <a:pt x="10301" y="22206"/>
                      <a:pt x="9139" y="23601"/>
                      <a:pt x="8546" y="25130"/>
                    </a:cubicBezTo>
                    <a:cubicBezTo>
                      <a:pt x="8128" y="26191"/>
                      <a:pt x="8229" y="27377"/>
                      <a:pt x="7794" y="28429"/>
                    </a:cubicBezTo>
                    <a:cubicBezTo>
                      <a:pt x="7393" y="29398"/>
                      <a:pt x="6600" y="30125"/>
                      <a:pt x="6057" y="31011"/>
                    </a:cubicBezTo>
                    <a:cubicBezTo>
                      <a:pt x="5330" y="32197"/>
                      <a:pt x="4971" y="33509"/>
                      <a:pt x="4494" y="34795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2209596" y="9010265"/>
                <a:ext cx="238252" cy="1145237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3217" extrusionOk="0">
                    <a:moveTo>
                      <a:pt x="1438" y="23166"/>
                    </a:moveTo>
                    <a:cubicBezTo>
                      <a:pt x="1371" y="23191"/>
                      <a:pt x="1304" y="23208"/>
                      <a:pt x="1237" y="23216"/>
                    </a:cubicBezTo>
                    <a:lnTo>
                      <a:pt x="1204" y="23141"/>
                    </a:lnTo>
                    <a:cubicBezTo>
                      <a:pt x="1154" y="23049"/>
                      <a:pt x="1095" y="22916"/>
                      <a:pt x="1095" y="22916"/>
                    </a:cubicBezTo>
                    <a:cubicBezTo>
                      <a:pt x="1095" y="22916"/>
                      <a:pt x="1012" y="22907"/>
                      <a:pt x="970" y="22765"/>
                    </a:cubicBezTo>
                    <a:cubicBezTo>
                      <a:pt x="711" y="21846"/>
                      <a:pt x="469" y="20919"/>
                      <a:pt x="469" y="19958"/>
                    </a:cubicBezTo>
                    <a:lnTo>
                      <a:pt x="469" y="19942"/>
                    </a:lnTo>
                    <a:cubicBezTo>
                      <a:pt x="561" y="18680"/>
                      <a:pt x="953" y="17469"/>
                      <a:pt x="1346" y="16291"/>
                    </a:cubicBezTo>
                    <a:cubicBezTo>
                      <a:pt x="1346" y="16291"/>
                      <a:pt x="1463" y="15965"/>
                      <a:pt x="1563" y="15698"/>
                    </a:cubicBezTo>
                    <a:cubicBezTo>
                      <a:pt x="1605" y="15581"/>
                      <a:pt x="1647" y="15472"/>
                      <a:pt x="1688" y="15355"/>
                    </a:cubicBezTo>
                    <a:cubicBezTo>
                      <a:pt x="2357" y="13509"/>
                      <a:pt x="2800" y="11537"/>
                      <a:pt x="2399" y="9549"/>
                    </a:cubicBezTo>
                    <a:cubicBezTo>
                      <a:pt x="2148" y="8313"/>
                      <a:pt x="1563" y="7126"/>
                      <a:pt x="1054" y="5940"/>
                    </a:cubicBezTo>
                    <a:cubicBezTo>
                      <a:pt x="1054" y="5940"/>
                      <a:pt x="845" y="5439"/>
                      <a:pt x="694" y="5030"/>
                    </a:cubicBezTo>
                    <a:cubicBezTo>
                      <a:pt x="460" y="4428"/>
                      <a:pt x="285" y="3810"/>
                      <a:pt x="168" y="3175"/>
                    </a:cubicBezTo>
                    <a:cubicBezTo>
                      <a:pt x="26" y="2331"/>
                      <a:pt x="1" y="1471"/>
                      <a:pt x="110" y="619"/>
                    </a:cubicBezTo>
                    <a:lnTo>
                      <a:pt x="110" y="610"/>
                    </a:lnTo>
                    <a:cubicBezTo>
                      <a:pt x="135" y="368"/>
                      <a:pt x="143" y="0"/>
                      <a:pt x="410" y="134"/>
                    </a:cubicBezTo>
                    <a:cubicBezTo>
                      <a:pt x="552" y="209"/>
                      <a:pt x="636" y="468"/>
                      <a:pt x="719" y="652"/>
                    </a:cubicBezTo>
                    <a:cubicBezTo>
                      <a:pt x="1421" y="2173"/>
                      <a:pt x="1546" y="3852"/>
                      <a:pt x="2198" y="5414"/>
                    </a:cubicBezTo>
                    <a:cubicBezTo>
                      <a:pt x="2666" y="6550"/>
                      <a:pt x="3251" y="7644"/>
                      <a:pt x="3735" y="8772"/>
                    </a:cubicBezTo>
                    <a:cubicBezTo>
                      <a:pt x="4562" y="10719"/>
                      <a:pt x="4830" y="12949"/>
                      <a:pt x="4044" y="14929"/>
                    </a:cubicBezTo>
                    <a:cubicBezTo>
                      <a:pt x="3393" y="16575"/>
                      <a:pt x="2273" y="18020"/>
                      <a:pt x="1638" y="19666"/>
                    </a:cubicBezTo>
                    <a:cubicBezTo>
                      <a:pt x="1438" y="20159"/>
                      <a:pt x="1296" y="20668"/>
                      <a:pt x="1221" y="21186"/>
                    </a:cubicBezTo>
                    <a:lnTo>
                      <a:pt x="1221" y="21195"/>
                    </a:lnTo>
                    <a:cubicBezTo>
                      <a:pt x="1237" y="21846"/>
                      <a:pt x="1371" y="22481"/>
                      <a:pt x="1613" y="23074"/>
                    </a:cubicBezTo>
                    <a:lnTo>
                      <a:pt x="1505" y="23141"/>
                    </a:lnTo>
                    <a:close/>
                  </a:path>
                </a:pathLst>
              </a:custGeom>
              <a:solidFill>
                <a:srgbClr val="147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 rot="-840273">
                <a:off x="1584965" y="8822828"/>
                <a:ext cx="719953" cy="137193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27812" extrusionOk="0">
                    <a:moveTo>
                      <a:pt x="4350" y="1"/>
                    </a:moveTo>
                    <a:cubicBezTo>
                      <a:pt x="4319" y="1"/>
                      <a:pt x="4285" y="87"/>
                      <a:pt x="4185" y="516"/>
                    </a:cubicBezTo>
                    <a:cubicBezTo>
                      <a:pt x="3659" y="2688"/>
                      <a:pt x="3584" y="5203"/>
                      <a:pt x="4202" y="7408"/>
                    </a:cubicBezTo>
                    <a:cubicBezTo>
                      <a:pt x="4386" y="8043"/>
                      <a:pt x="4570" y="8695"/>
                      <a:pt x="4904" y="9238"/>
                    </a:cubicBezTo>
                    <a:cubicBezTo>
                      <a:pt x="4979" y="9522"/>
                      <a:pt x="5054" y="9806"/>
                      <a:pt x="5129" y="10098"/>
                    </a:cubicBezTo>
                    <a:cubicBezTo>
                      <a:pt x="4269" y="8887"/>
                      <a:pt x="2807" y="8135"/>
                      <a:pt x="1362" y="7500"/>
                    </a:cubicBezTo>
                    <a:cubicBezTo>
                      <a:pt x="986" y="7316"/>
                      <a:pt x="601" y="7183"/>
                      <a:pt x="200" y="7082"/>
                    </a:cubicBezTo>
                    <a:cubicBezTo>
                      <a:pt x="185" y="7079"/>
                      <a:pt x="171" y="7077"/>
                      <a:pt x="159" y="7077"/>
                    </a:cubicBezTo>
                    <a:cubicBezTo>
                      <a:pt x="0" y="7077"/>
                      <a:pt x="108" y="7358"/>
                      <a:pt x="108" y="7358"/>
                    </a:cubicBezTo>
                    <a:cubicBezTo>
                      <a:pt x="292" y="7776"/>
                      <a:pt x="626" y="8102"/>
                      <a:pt x="969" y="8411"/>
                    </a:cubicBezTo>
                    <a:cubicBezTo>
                      <a:pt x="2289" y="9589"/>
                      <a:pt x="4260" y="9764"/>
                      <a:pt x="5405" y="11092"/>
                    </a:cubicBezTo>
                    <a:lnTo>
                      <a:pt x="5488" y="11393"/>
                    </a:lnTo>
                    <a:cubicBezTo>
                      <a:pt x="5476" y="11442"/>
                      <a:pt x="5473" y="11473"/>
                      <a:pt x="5479" y="11473"/>
                    </a:cubicBezTo>
                    <a:cubicBezTo>
                      <a:pt x="5481" y="11473"/>
                      <a:pt x="5484" y="11469"/>
                      <a:pt x="5488" y="11460"/>
                    </a:cubicBezTo>
                    <a:lnTo>
                      <a:pt x="5505" y="11460"/>
                    </a:lnTo>
                    <a:cubicBezTo>
                      <a:pt x="5714" y="12220"/>
                      <a:pt x="5931" y="12972"/>
                      <a:pt x="6132" y="13732"/>
                    </a:cubicBezTo>
                    <a:cubicBezTo>
                      <a:pt x="5580" y="12755"/>
                      <a:pt x="4661" y="12061"/>
                      <a:pt x="3667" y="11585"/>
                    </a:cubicBezTo>
                    <a:lnTo>
                      <a:pt x="3634" y="11569"/>
                    </a:lnTo>
                    <a:cubicBezTo>
                      <a:pt x="2782" y="11184"/>
                      <a:pt x="1846" y="10992"/>
                      <a:pt x="935" y="10775"/>
                    </a:cubicBezTo>
                    <a:cubicBezTo>
                      <a:pt x="861" y="10752"/>
                      <a:pt x="758" y="10697"/>
                      <a:pt x="688" y="10697"/>
                    </a:cubicBezTo>
                    <a:cubicBezTo>
                      <a:pt x="633" y="10697"/>
                      <a:pt x="600" y="10731"/>
                      <a:pt x="618" y="10842"/>
                    </a:cubicBezTo>
                    <a:cubicBezTo>
                      <a:pt x="610" y="10917"/>
                      <a:pt x="643" y="11000"/>
                      <a:pt x="693" y="11051"/>
                    </a:cubicBezTo>
                    <a:cubicBezTo>
                      <a:pt x="810" y="11226"/>
                      <a:pt x="952" y="11385"/>
                      <a:pt x="1111" y="11518"/>
                    </a:cubicBezTo>
                    <a:cubicBezTo>
                      <a:pt x="1996" y="12279"/>
                      <a:pt x="2957" y="12939"/>
                      <a:pt x="3985" y="13482"/>
                    </a:cubicBezTo>
                    <a:cubicBezTo>
                      <a:pt x="4854" y="13958"/>
                      <a:pt x="5839" y="14250"/>
                      <a:pt x="6483" y="15052"/>
                    </a:cubicBezTo>
                    <a:cubicBezTo>
                      <a:pt x="6666" y="15779"/>
                      <a:pt x="6842" y="16514"/>
                      <a:pt x="6984" y="17241"/>
                    </a:cubicBezTo>
                    <a:cubicBezTo>
                      <a:pt x="6817" y="16982"/>
                      <a:pt x="6625" y="16740"/>
                      <a:pt x="6407" y="16522"/>
                    </a:cubicBezTo>
                    <a:cubicBezTo>
                      <a:pt x="5605" y="15796"/>
                      <a:pt x="4536" y="15445"/>
                      <a:pt x="3542" y="15102"/>
                    </a:cubicBezTo>
                    <a:cubicBezTo>
                      <a:pt x="2982" y="14910"/>
                      <a:pt x="2414" y="14710"/>
                      <a:pt x="1846" y="14551"/>
                    </a:cubicBezTo>
                    <a:cubicBezTo>
                      <a:pt x="1738" y="14525"/>
                      <a:pt x="1613" y="14432"/>
                      <a:pt x="1526" y="14432"/>
                    </a:cubicBezTo>
                    <a:cubicBezTo>
                      <a:pt x="1472" y="14432"/>
                      <a:pt x="1433" y="14468"/>
                      <a:pt x="1420" y="14576"/>
                    </a:cubicBezTo>
                    <a:lnTo>
                      <a:pt x="1420" y="14693"/>
                    </a:lnTo>
                    <a:cubicBezTo>
                      <a:pt x="1646" y="15319"/>
                      <a:pt x="2255" y="15695"/>
                      <a:pt x="2849" y="16046"/>
                    </a:cubicBezTo>
                    <a:cubicBezTo>
                      <a:pt x="4010" y="16731"/>
                      <a:pt x="5330" y="17124"/>
                      <a:pt x="6458" y="17859"/>
                    </a:cubicBezTo>
                    <a:cubicBezTo>
                      <a:pt x="6758" y="18035"/>
                      <a:pt x="7017" y="18277"/>
                      <a:pt x="7226" y="18561"/>
                    </a:cubicBezTo>
                    <a:cubicBezTo>
                      <a:pt x="7376" y="19438"/>
                      <a:pt x="7468" y="20315"/>
                      <a:pt x="7527" y="21201"/>
                    </a:cubicBezTo>
                    <a:lnTo>
                      <a:pt x="7527" y="21242"/>
                    </a:lnTo>
                    <a:cubicBezTo>
                      <a:pt x="7176" y="20407"/>
                      <a:pt x="6382" y="19781"/>
                      <a:pt x="5614" y="19354"/>
                    </a:cubicBezTo>
                    <a:cubicBezTo>
                      <a:pt x="4578" y="18770"/>
                      <a:pt x="3475" y="18319"/>
                      <a:pt x="2414" y="17784"/>
                    </a:cubicBezTo>
                    <a:cubicBezTo>
                      <a:pt x="2314" y="17734"/>
                      <a:pt x="2189" y="17667"/>
                      <a:pt x="2189" y="17667"/>
                    </a:cubicBezTo>
                    <a:cubicBezTo>
                      <a:pt x="2055" y="17667"/>
                      <a:pt x="2097" y="17759"/>
                      <a:pt x="2130" y="17809"/>
                    </a:cubicBezTo>
                    <a:lnTo>
                      <a:pt x="2164" y="17884"/>
                    </a:lnTo>
                    <a:cubicBezTo>
                      <a:pt x="2539" y="18344"/>
                      <a:pt x="2957" y="18770"/>
                      <a:pt x="3400" y="19162"/>
                    </a:cubicBezTo>
                    <a:cubicBezTo>
                      <a:pt x="4336" y="19998"/>
                      <a:pt x="5355" y="20725"/>
                      <a:pt x="6449" y="21326"/>
                    </a:cubicBezTo>
                    <a:cubicBezTo>
                      <a:pt x="6850" y="21535"/>
                      <a:pt x="7243" y="21760"/>
                      <a:pt x="7560" y="22086"/>
                    </a:cubicBezTo>
                    <a:cubicBezTo>
                      <a:pt x="7594" y="23941"/>
                      <a:pt x="7310" y="25779"/>
                      <a:pt x="6725" y="27533"/>
                    </a:cubicBezTo>
                    <a:lnTo>
                      <a:pt x="6708" y="27608"/>
                    </a:lnTo>
                    <a:cubicBezTo>
                      <a:pt x="6701" y="27768"/>
                      <a:pt x="6706" y="27812"/>
                      <a:pt x="6715" y="27812"/>
                    </a:cubicBezTo>
                    <a:cubicBezTo>
                      <a:pt x="6726" y="27812"/>
                      <a:pt x="6742" y="27742"/>
                      <a:pt x="6742" y="27742"/>
                    </a:cubicBezTo>
                    <a:cubicBezTo>
                      <a:pt x="6792" y="27675"/>
                      <a:pt x="6833" y="27608"/>
                      <a:pt x="6833" y="27608"/>
                    </a:cubicBezTo>
                    <a:cubicBezTo>
                      <a:pt x="7477" y="25862"/>
                      <a:pt x="7719" y="24033"/>
                      <a:pt x="7719" y="22186"/>
                    </a:cubicBezTo>
                    <a:lnTo>
                      <a:pt x="7744" y="22186"/>
                    </a:lnTo>
                    <a:lnTo>
                      <a:pt x="7752" y="22078"/>
                    </a:lnTo>
                    <a:cubicBezTo>
                      <a:pt x="7736" y="22061"/>
                      <a:pt x="7727" y="22044"/>
                      <a:pt x="7711" y="22028"/>
                    </a:cubicBezTo>
                    <a:lnTo>
                      <a:pt x="7711" y="21669"/>
                    </a:lnTo>
                    <a:cubicBezTo>
                      <a:pt x="8287" y="21209"/>
                      <a:pt x="9022" y="21042"/>
                      <a:pt x="9682" y="20850"/>
                    </a:cubicBezTo>
                    <a:cubicBezTo>
                      <a:pt x="11169" y="20407"/>
                      <a:pt x="12690" y="19948"/>
                      <a:pt x="13959" y="18962"/>
                    </a:cubicBezTo>
                    <a:cubicBezTo>
                      <a:pt x="14093" y="18853"/>
                      <a:pt x="14285" y="18703"/>
                      <a:pt x="14285" y="18703"/>
                    </a:cubicBezTo>
                    <a:cubicBezTo>
                      <a:pt x="14452" y="18527"/>
                      <a:pt x="14594" y="18252"/>
                      <a:pt x="14427" y="18235"/>
                    </a:cubicBezTo>
                    <a:lnTo>
                      <a:pt x="14427" y="18235"/>
                    </a:lnTo>
                    <a:lnTo>
                      <a:pt x="14327" y="18268"/>
                    </a:lnTo>
                    <a:lnTo>
                      <a:pt x="14285" y="18285"/>
                    </a:lnTo>
                    <a:cubicBezTo>
                      <a:pt x="13183" y="18720"/>
                      <a:pt x="12063" y="18895"/>
                      <a:pt x="10919" y="19321"/>
                    </a:cubicBezTo>
                    <a:cubicBezTo>
                      <a:pt x="9891" y="19672"/>
                      <a:pt x="8947" y="20240"/>
                      <a:pt x="8153" y="20975"/>
                    </a:cubicBezTo>
                    <a:cubicBezTo>
                      <a:pt x="7986" y="21126"/>
                      <a:pt x="7844" y="21284"/>
                      <a:pt x="7702" y="21460"/>
                    </a:cubicBezTo>
                    <a:cubicBezTo>
                      <a:pt x="7669" y="20549"/>
                      <a:pt x="7577" y="19647"/>
                      <a:pt x="7443" y="18753"/>
                    </a:cubicBezTo>
                    <a:lnTo>
                      <a:pt x="7460" y="18745"/>
                    </a:lnTo>
                    <a:cubicBezTo>
                      <a:pt x="7485" y="18720"/>
                      <a:pt x="7502" y="18686"/>
                      <a:pt x="7510" y="18653"/>
                    </a:cubicBezTo>
                    <a:cubicBezTo>
                      <a:pt x="8178" y="17316"/>
                      <a:pt x="9490" y="16472"/>
                      <a:pt x="10526" y="15303"/>
                    </a:cubicBezTo>
                    <a:cubicBezTo>
                      <a:pt x="11228" y="14509"/>
                      <a:pt x="11921" y="13649"/>
                      <a:pt x="12372" y="12755"/>
                    </a:cubicBezTo>
                    <a:cubicBezTo>
                      <a:pt x="12439" y="12629"/>
                      <a:pt x="12506" y="12421"/>
                      <a:pt x="12506" y="12421"/>
                    </a:cubicBezTo>
                    <a:cubicBezTo>
                      <a:pt x="12506" y="12396"/>
                      <a:pt x="12514" y="12379"/>
                      <a:pt x="12514" y="12354"/>
                    </a:cubicBezTo>
                    <a:lnTo>
                      <a:pt x="12514" y="12312"/>
                    </a:lnTo>
                    <a:lnTo>
                      <a:pt x="12514" y="12279"/>
                    </a:lnTo>
                    <a:cubicBezTo>
                      <a:pt x="12509" y="12209"/>
                      <a:pt x="12486" y="12125"/>
                      <a:pt x="12429" y="12125"/>
                    </a:cubicBezTo>
                    <a:cubicBezTo>
                      <a:pt x="12397" y="12125"/>
                      <a:pt x="12354" y="12151"/>
                      <a:pt x="12297" y="12220"/>
                    </a:cubicBezTo>
                    <a:cubicBezTo>
                      <a:pt x="12188" y="12337"/>
                      <a:pt x="11838" y="12655"/>
                      <a:pt x="11545" y="12914"/>
                    </a:cubicBezTo>
                    <a:cubicBezTo>
                      <a:pt x="10802" y="13582"/>
                      <a:pt x="10025" y="14217"/>
                      <a:pt x="9340" y="14960"/>
                    </a:cubicBezTo>
                    <a:cubicBezTo>
                      <a:pt x="8529" y="15846"/>
                      <a:pt x="7686" y="16781"/>
                      <a:pt x="7385" y="17943"/>
                    </a:cubicBezTo>
                    <a:cubicBezTo>
                      <a:pt x="7368" y="18001"/>
                      <a:pt x="7360" y="18068"/>
                      <a:pt x="7343" y="18135"/>
                    </a:cubicBezTo>
                    <a:cubicBezTo>
                      <a:pt x="7209" y="17299"/>
                      <a:pt x="7034" y="16472"/>
                      <a:pt x="6842" y="15670"/>
                    </a:cubicBezTo>
                    <a:cubicBezTo>
                      <a:pt x="6792" y="15461"/>
                      <a:pt x="6742" y="15261"/>
                      <a:pt x="6691" y="15052"/>
                    </a:cubicBezTo>
                    <a:cubicBezTo>
                      <a:pt x="6692" y="15052"/>
                      <a:pt x="6692" y="15051"/>
                      <a:pt x="6693" y="15051"/>
                    </a:cubicBezTo>
                    <a:cubicBezTo>
                      <a:pt x="6693" y="15051"/>
                      <a:pt x="6693" y="15054"/>
                      <a:pt x="6693" y="15054"/>
                    </a:cubicBezTo>
                    <a:cubicBezTo>
                      <a:pt x="6693" y="15054"/>
                      <a:pt x="6702" y="15031"/>
                      <a:pt x="6783" y="14852"/>
                    </a:cubicBezTo>
                    <a:cubicBezTo>
                      <a:pt x="7293" y="13699"/>
                      <a:pt x="8128" y="12713"/>
                      <a:pt x="8855" y="11627"/>
                    </a:cubicBezTo>
                    <a:cubicBezTo>
                      <a:pt x="9365" y="10867"/>
                      <a:pt x="9858" y="10081"/>
                      <a:pt x="10342" y="9296"/>
                    </a:cubicBezTo>
                    <a:cubicBezTo>
                      <a:pt x="10743" y="8645"/>
                      <a:pt x="11144" y="7951"/>
                      <a:pt x="11228" y="7233"/>
                    </a:cubicBezTo>
                    <a:cubicBezTo>
                      <a:pt x="11228" y="7191"/>
                      <a:pt x="11219" y="7141"/>
                      <a:pt x="11203" y="7099"/>
                    </a:cubicBezTo>
                    <a:cubicBezTo>
                      <a:pt x="11163" y="7064"/>
                      <a:pt x="11156" y="7043"/>
                      <a:pt x="11143" y="7043"/>
                    </a:cubicBezTo>
                    <a:cubicBezTo>
                      <a:pt x="11132" y="7043"/>
                      <a:pt x="11116" y="7060"/>
                      <a:pt x="11069" y="7099"/>
                    </a:cubicBezTo>
                    <a:cubicBezTo>
                      <a:pt x="10902" y="7224"/>
                      <a:pt x="10785" y="7475"/>
                      <a:pt x="10609" y="7684"/>
                    </a:cubicBezTo>
                    <a:cubicBezTo>
                      <a:pt x="9398" y="9129"/>
                      <a:pt x="8128" y="10558"/>
                      <a:pt x="7268" y="12220"/>
                    </a:cubicBezTo>
                    <a:cubicBezTo>
                      <a:pt x="7017" y="12696"/>
                      <a:pt x="6817" y="13198"/>
                      <a:pt x="6675" y="13724"/>
                    </a:cubicBezTo>
                    <a:cubicBezTo>
                      <a:pt x="6608" y="14008"/>
                      <a:pt x="6574" y="14300"/>
                      <a:pt x="6574" y="14593"/>
                    </a:cubicBezTo>
                    <a:cubicBezTo>
                      <a:pt x="6282" y="13473"/>
                      <a:pt x="5981" y="12345"/>
                      <a:pt x="5681" y="11226"/>
                    </a:cubicBezTo>
                    <a:lnTo>
                      <a:pt x="5706" y="11151"/>
                    </a:lnTo>
                    <a:cubicBezTo>
                      <a:pt x="5714" y="10992"/>
                      <a:pt x="5747" y="11000"/>
                      <a:pt x="5764" y="10959"/>
                    </a:cubicBezTo>
                    <a:cubicBezTo>
                      <a:pt x="5831" y="10833"/>
                      <a:pt x="5940" y="10650"/>
                      <a:pt x="5940" y="10650"/>
                    </a:cubicBezTo>
                    <a:cubicBezTo>
                      <a:pt x="5956" y="10624"/>
                      <a:pt x="5965" y="10599"/>
                      <a:pt x="5981" y="10574"/>
                    </a:cubicBezTo>
                    <a:cubicBezTo>
                      <a:pt x="6407" y="9823"/>
                      <a:pt x="6967" y="9146"/>
                      <a:pt x="7418" y="8394"/>
                    </a:cubicBezTo>
                    <a:cubicBezTo>
                      <a:pt x="8003" y="7417"/>
                      <a:pt x="8429" y="6331"/>
                      <a:pt x="8805" y="5261"/>
                    </a:cubicBezTo>
                    <a:cubicBezTo>
                      <a:pt x="8864" y="5086"/>
                      <a:pt x="8922" y="4782"/>
                      <a:pt x="8807" y="4782"/>
                    </a:cubicBezTo>
                    <a:cubicBezTo>
                      <a:pt x="8790" y="4782"/>
                      <a:pt x="8770" y="4788"/>
                      <a:pt x="8747" y="4802"/>
                    </a:cubicBezTo>
                    <a:cubicBezTo>
                      <a:pt x="8655" y="4860"/>
                      <a:pt x="8613" y="5019"/>
                      <a:pt x="8596" y="5036"/>
                    </a:cubicBezTo>
                    <a:lnTo>
                      <a:pt x="8279" y="5512"/>
                    </a:lnTo>
                    <a:cubicBezTo>
                      <a:pt x="7460" y="6706"/>
                      <a:pt x="6558" y="7843"/>
                      <a:pt x="5998" y="9229"/>
                    </a:cubicBezTo>
                    <a:cubicBezTo>
                      <a:pt x="5789" y="9756"/>
                      <a:pt x="5656" y="10307"/>
                      <a:pt x="5597" y="10875"/>
                    </a:cubicBezTo>
                    <a:cubicBezTo>
                      <a:pt x="5371" y="10015"/>
                      <a:pt x="5146" y="9163"/>
                      <a:pt x="4937" y="8302"/>
                    </a:cubicBezTo>
                    <a:cubicBezTo>
                      <a:pt x="4870" y="8001"/>
                      <a:pt x="4795" y="7709"/>
                      <a:pt x="4728" y="7408"/>
                    </a:cubicBezTo>
                    <a:cubicBezTo>
                      <a:pt x="4703" y="6740"/>
                      <a:pt x="4753" y="6072"/>
                      <a:pt x="4778" y="5403"/>
                    </a:cubicBezTo>
                    <a:cubicBezTo>
                      <a:pt x="4837" y="3899"/>
                      <a:pt x="4879" y="2371"/>
                      <a:pt x="4686" y="959"/>
                    </a:cubicBezTo>
                    <a:cubicBezTo>
                      <a:pt x="4661" y="683"/>
                      <a:pt x="4603" y="408"/>
                      <a:pt x="4519" y="140"/>
                    </a:cubicBezTo>
                    <a:cubicBezTo>
                      <a:pt x="4494" y="98"/>
                      <a:pt x="4469" y="65"/>
                      <a:pt x="4427" y="40"/>
                    </a:cubicBezTo>
                    <a:cubicBezTo>
                      <a:pt x="4390" y="40"/>
                      <a:pt x="4371" y="1"/>
                      <a:pt x="4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2192726" y="8227734"/>
                <a:ext cx="1406919" cy="201675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40885" extrusionOk="0">
                    <a:moveTo>
                      <a:pt x="21420" y="25664"/>
                    </a:moveTo>
                    <a:cubicBezTo>
                      <a:pt x="28521" y="30050"/>
                      <a:pt x="23450" y="40885"/>
                      <a:pt x="12715" y="39582"/>
                    </a:cubicBezTo>
                    <a:cubicBezTo>
                      <a:pt x="6349" y="38813"/>
                      <a:pt x="0" y="30050"/>
                      <a:pt x="7093" y="25664"/>
                    </a:cubicBezTo>
                    <a:cubicBezTo>
                      <a:pt x="14194" y="21278"/>
                      <a:pt x="1220" y="19473"/>
                      <a:pt x="7093" y="14277"/>
                    </a:cubicBezTo>
                    <a:cubicBezTo>
                      <a:pt x="12974" y="9089"/>
                      <a:pt x="10485" y="10735"/>
                      <a:pt x="10075" y="5330"/>
                    </a:cubicBezTo>
                    <a:cubicBezTo>
                      <a:pt x="9925" y="3450"/>
                      <a:pt x="10869" y="1078"/>
                      <a:pt x="13601" y="560"/>
                    </a:cubicBezTo>
                    <a:cubicBezTo>
                      <a:pt x="16525" y="0"/>
                      <a:pt x="18605" y="3258"/>
                      <a:pt x="18446" y="5330"/>
                    </a:cubicBezTo>
                    <a:cubicBezTo>
                      <a:pt x="18028" y="10735"/>
                      <a:pt x="15539" y="9089"/>
                      <a:pt x="21420" y="14277"/>
                    </a:cubicBezTo>
                    <a:cubicBezTo>
                      <a:pt x="27293" y="19465"/>
                      <a:pt x="14319" y="21278"/>
                      <a:pt x="21420" y="2566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2606880" y="8429237"/>
                <a:ext cx="602930" cy="2135881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43300" extrusionOk="0">
                    <a:moveTo>
                      <a:pt x="5088" y="17469"/>
                    </a:moveTo>
                    <a:cubicBezTo>
                      <a:pt x="5088" y="17226"/>
                      <a:pt x="5079" y="16984"/>
                      <a:pt x="5079" y="16742"/>
                    </a:cubicBezTo>
                    <a:cubicBezTo>
                      <a:pt x="5038" y="14202"/>
                      <a:pt x="5054" y="11662"/>
                      <a:pt x="5163" y="9115"/>
                    </a:cubicBezTo>
                    <a:lnTo>
                      <a:pt x="5163" y="8947"/>
                    </a:lnTo>
                    <a:cubicBezTo>
                      <a:pt x="5222" y="8037"/>
                      <a:pt x="5305" y="6809"/>
                      <a:pt x="5305" y="6809"/>
                    </a:cubicBezTo>
                    <a:lnTo>
                      <a:pt x="5364" y="6057"/>
                    </a:lnTo>
                    <a:cubicBezTo>
                      <a:pt x="5506" y="4119"/>
                      <a:pt x="5673" y="2181"/>
                      <a:pt x="5689" y="234"/>
                    </a:cubicBezTo>
                    <a:lnTo>
                      <a:pt x="5856" y="0"/>
                    </a:lnTo>
                    <a:lnTo>
                      <a:pt x="6032" y="159"/>
                    </a:lnTo>
                    <a:cubicBezTo>
                      <a:pt x="6140" y="2131"/>
                      <a:pt x="6107" y="4102"/>
                      <a:pt x="6107" y="6082"/>
                    </a:cubicBezTo>
                    <a:lnTo>
                      <a:pt x="6107" y="6834"/>
                    </a:lnTo>
                    <a:lnTo>
                      <a:pt x="6082" y="8638"/>
                    </a:lnTo>
                    <a:lnTo>
                      <a:pt x="6082" y="8972"/>
                    </a:lnTo>
                    <a:cubicBezTo>
                      <a:pt x="6074" y="9357"/>
                      <a:pt x="6065" y="9733"/>
                      <a:pt x="6049" y="10117"/>
                    </a:cubicBezTo>
                    <a:cubicBezTo>
                      <a:pt x="5998" y="12172"/>
                      <a:pt x="5998" y="14219"/>
                      <a:pt x="6015" y="16249"/>
                    </a:cubicBezTo>
                    <a:cubicBezTo>
                      <a:pt x="6450" y="15781"/>
                      <a:pt x="6942" y="15347"/>
                      <a:pt x="7394" y="14896"/>
                    </a:cubicBezTo>
                    <a:cubicBezTo>
                      <a:pt x="8070" y="14244"/>
                      <a:pt x="8747" y="13592"/>
                      <a:pt x="9415" y="12941"/>
                    </a:cubicBezTo>
                    <a:cubicBezTo>
                      <a:pt x="9415" y="12941"/>
                      <a:pt x="10443" y="12005"/>
                      <a:pt x="11178" y="11295"/>
                    </a:cubicBezTo>
                    <a:cubicBezTo>
                      <a:pt x="11178" y="11295"/>
                      <a:pt x="11270" y="11203"/>
                      <a:pt x="11270" y="11370"/>
                    </a:cubicBezTo>
                    <a:cubicBezTo>
                      <a:pt x="9758" y="13007"/>
                      <a:pt x="8187" y="14536"/>
                      <a:pt x="6583" y="16132"/>
                    </a:cubicBezTo>
                    <a:cubicBezTo>
                      <a:pt x="6391" y="16332"/>
                      <a:pt x="6199" y="16533"/>
                      <a:pt x="6023" y="16750"/>
                    </a:cubicBezTo>
                    <a:cubicBezTo>
                      <a:pt x="6074" y="20952"/>
                      <a:pt x="6224" y="25129"/>
                      <a:pt x="6257" y="29373"/>
                    </a:cubicBezTo>
                    <a:lnTo>
                      <a:pt x="6257" y="29590"/>
                    </a:lnTo>
                    <a:cubicBezTo>
                      <a:pt x="6399" y="29448"/>
                      <a:pt x="6541" y="29298"/>
                      <a:pt x="6692" y="29156"/>
                    </a:cubicBezTo>
                    <a:lnTo>
                      <a:pt x="6725" y="29114"/>
                    </a:lnTo>
                    <a:cubicBezTo>
                      <a:pt x="8388" y="27669"/>
                      <a:pt x="10276" y="26491"/>
                      <a:pt x="11921" y="25029"/>
                    </a:cubicBezTo>
                    <a:lnTo>
                      <a:pt x="12222" y="25012"/>
                    </a:lnTo>
                    <a:cubicBezTo>
                      <a:pt x="12222" y="25012"/>
                      <a:pt x="12222" y="25179"/>
                      <a:pt x="12214" y="25263"/>
                    </a:cubicBezTo>
                    <a:cubicBezTo>
                      <a:pt x="10618" y="26750"/>
                      <a:pt x="8772" y="27953"/>
                      <a:pt x="7126" y="29415"/>
                    </a:cubicBezTo>
                    <a:cubicBezTo>
                      <a:pt x="7126" y="29415"/>
                      <a:pt x="6725" y="29741"/>
                      <a:pt x="6266" y="30158"/>
                    </a:cubicBezTo>
                    <a:cubicBezTo>
                      <a:pt x="6299" y="33801"/>
                      <a:pt x="6358" y="37451"/>
                      <a:pt x="6508" y="41094"/>
                    </a:cubicBezTo>
                    <a:lnTo>
                      <a:pt x="6458" y="42447"/>
                    </a:lnTo>
                    <a:cubicBezTo>
                      <a:pt x="6391" y="42673"/>
                      <a:pt x="6391" y="42673"/>
                      <a:pt x="6341" y="42898"/>
                    </a:cubicBezTo>
                    <a:lnTo>
                      <a:pt x="6023" y="43299"/>
                    </a:lnTo>
                    <a:lnTo>
                      <a:pt x="5673" y="42932"/>
                    </a:lnTo>
                    <a:cubicBezTo>
                      <a:pt x="5673" y="42932"/>
                      <a:pt x="5597" y="42706"/>
                      <a:pt x="5480" y="42405"/>
                    </a:cubicBezTo>
                    <a:cubicBezTo>
                      <a:pt x="5422" y="41904"/>
                      <a:pt x="5347" y="41227"/>
                      <a:pt x="5347" y="41227"/>
                    </a:cubicBezTo>
                    <a:cubicBezTo>
                      <a:pt x="5180" y="36942"/>
                      <a:pt x="5146" y="32631"/>
                      <a:pt x="5138" y="28329"/>
                    </a:cubicBezTo>
                    <a:cubicBezTo>
                      <a:pt x="4303" y="27911"/>
                      <a:pt x="3492" y="27443"/>
                      <a:pt x="2690" y="26959"/>
                    </a:cubicBezTo>
                    <a:lnTo>
                      <a:pt x="1796" y="26407"/>
                    </a:lnTo>
                    <a:lnTo>
                      <a:pt x="1278" y="26057"/>
                    </a:lnTo>
                    <a:lnTo>
                      <a:pt x="1028" y="25889"/>
                    </a:lnTo>
                    <a:lnTo>
                      <a:pt x="460" y="25505"/>
                    </a:lnTo>
                    <a:cubicBezTo>
                      <a:pt x="184" y="25321"/>
                      <a:pt x="50" y="25229"/>
                      <a:pt x="50" y="25229"/>
                    </a:cubicBezTo>
                    <a:lnTo>
                      <a:pt x="0" y="25046"/>
                    </a:lnTo>
                    <a:cubicBezTo>
                      <a:pt x="92" y="25012"/>
                      <a:pt x="192" y="25012"/>
                      <a:pt x="284" y="25046"/>
                    </a:cubicBezTo>
                    <a:cubicBezTo>
                      <a:pt x="819" y="25313"/>
                      <a:pt x="1529" y="25689"/>
                      <a:pt x="1529" y="25689"/>
                    </a:cubicBezTo>
                    <a:cubicBezTo>
                      <a:pt x="1788" y="25839"/>
                      <a:pt x="2080" y="26015"/>
                      <a:pt x="2080" y="26015"/>
                    </a:cubicBezTo>
                    <a:cubicBezTo>
                      <a:pt x="3100" y="26658"/>
                      <a:pt x="4094" y="27326"/>
                      <a:pt x="5138" y="27928"/>
                    </a:cubicBezTo>
                    <a:cubicBezTo>
                      <a:pt x="5130" y="24670"/>
                      <a:pt x="5130" y="21403"/>
                      <a:pt x="5096" y="18154"/>
                    </a:cubicBezTo>
                    <a:cubicBezTo>
                      <a:pt x="4110" y="16441"/>
                      <a:pt x="2991" y="14804"/>
                      <a:pt x="1746" y="13266"/>
                    </a:cubicBezTo>
                    <a:cubicBezTo>
                      <a:pt x="1746" y="13266"/>
                      <a:pt x="1145" y="12464"/>
                      <a:pt x="727" y="11938"/>
                    </a:cubicBezTo>
                    <a:cubicBezTo>
                      <a:pt x="727" y="11938"/>
                      <a:pt x="694" y="11721"/>
                      <a:pt x="919" y="11947"/>
                    </a:cubicBezTo>
                    <a:cubicBezTo>
                      <a:pt x="1370" y="12406"/>
                      <a:pt x="1980" y="13066"/>
                      <a:pt x="1980" y="13066"/>
                    </a:cubicBezTo>
                    <a:cubicBezTo>
                      <a:pt x="3125" y="14453"/>
                      <a:pt x="4169" y="15923"/>
                      <a:pt x="5088" y="17469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A74892-D042-C64A-A975-16372D9C01C3}"/>
              </a:ext>
            </a:extLst>
          </p:cNvPr>
          <p:cNvSpPr/>
          <p:nvPr/>
        </p:nvSpPr>
        <p:spPr>
          <a:xfrm>
            <a:off x="522132" y="2286099"/>
            <a:ext cx="7336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0" dirty="0" smtClean="0">
                <a:solidFill>
                  <a:srgbClr val="0070C0"/>
                </a:solidFill>
                <a:latin typeface="iCiel Cadena" panose="02000503000000020004" pitchFamily="2" charset="0"/>
                <a:cs typeface="Calibri Light" panose="020F0302020204030204" pitchFamily="34" charset="0"/>
              </a:rPr>
              <a:t>THÁI BÌNH DƯƠNG</a:t>
            </a:r>
            <a:endParaRPr kumimoji="0" lang="en-VN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2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2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172" r="51254" b="57568"/>
          <a:stretch/>
        </p:blipFill>
        <p:spPr bwMode="auto">
          <a:xfrm>
            <a:off x="5017247" y="1976190"/>
            <a:ext cx="3647921" cy="30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65" y="359222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795820" y="3341219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800" i="1" dirty="0"/>
              <a:t>Lược đồ các châu lục và đại dương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176665" y="1607945"/>
            <a:ext cx="478832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id="{C6D4E27F-DE21-D543-9EB9-828ADAB385A3}"/>
              </a:ext>
            </a:extLst>
          </p:cNvPr>
          <p:cNvSpPr/>
          <p:nvPr/>
        </p:nvSpPr>
        <p:spPr>
          <a:xfrm flipH="1">
            <a:off x="4671134" y="1238613"/>
            <a:ext cx="543005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197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AFD26-C092-148A-DD69-3A46C310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3577" r="40634" b="68123"/>
          <a:stretch/>
        </p:blipFill>
        <p:spPr>
          <a:xfrm>
            <a:off x="-519769" y="3500203"/>
            <a:ext cx="2680705" cy="182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4CC66-0084-890A-A1D3-F553316EF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60395" r="47538" b="1843"/>
          <a:stretch/>
        </p:blipFill>
        <p:spPr>
          <a:xfrm>
            <a:off x="7679880" y="3165257"/>
            <a:ext cx="1887583" cy="2199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1188B9-42ED-63E6-C516-5720CB17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694" r="67341" b="49242"/>
          <a:stretch/>
        </p:blipFill>
        <p:spPr>
          <a:xfrm>
            <a:off x="1720032" y="-507912"/>
            <a:ext cx="3360959" cy="2932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VN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VN" sz="1400" b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5000" t="-2586" r="-18888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BCD8-CE34-4333-7BDC-420655C9B6AC}"/>
              </a:ext>
            </a:extLst>
          </p:cNvPr>
          <p:cNvGrpSpPr/>
          <p:nvPr/>
        </p:nvGrpSpPr>
        <p:grpSpPr>
          <a:xfrm>
            <a:off x="3236961" y="154859"/>
            <a:ext cx="2905068" cy="575187"/>
            <a:chOff x="4306529" y="235974"/>
            <a:chExt cx="3873425" cy="7669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C399264-8397-65FD-300A-F013EE74E689}"/>
                </a:ext>
              </a:extLst>
            </p:cNvPr>
            <p:cNvSpPr/>
            <p:nvPr/>
          </p:nvSpPr>
          <p:spPr>
            <a:xfrm>
              <a:off x="4306529" y="235974"/>
              <a:ext cx="3679723" cy="766916"/>
            </a:xfrm>
            <a:custGeom>
              <a:avLst/>
              <a:gdLst>
                <a:gd name="connsiteX0" fmla="*/ 0 w 3679723"/>
                <a:gd name="connsiteY0" fmla="*/ 127822 h 766916"/>
                <a:gd name="connsiteX1" fmla="*/ 127822 w 3679723"/>
                <a:gd name="connsiteY1" fmla="*/ 0 h 766916"/>
                <a:gd name="connsiteX2" fmla="*/ 664261 w 3679723"/>
                <a:gd name="connsiteY2" fmla="*/ 0 h 766916"/>
                <a:gd name="connsiteX3" fmla="*/ 1269182 w 3679723"/>
                <a:gd name="connsiteY3" fmla="*/ 0 h 766916"/>
                <a:gd name="connsiteX4" fmla="*/ 1908343 w 3679723"/>
                <a:gd name="connsiteY4" fmla="*/ 0 h 766916"/>
                <a:gd name="connsiteX5" fmla="*/ 2444782 w 3679723"/>
                <a:gd name="connsiteY5" fmla="*/ 0 h 766916"/>
                <a:gd name="connsiteX6" fmla="*/ 2946980 w 3679723"/>
                <a:gd name="connsiteY6" fmla="*/ 0 h 766916"/>
                <a:gd name="connsiteX7" fmla="*/ 3551901 w 3679723"/>
                <a:gd name="connsiteY7" fmla="*/ 0 h 766916"/>
                <a:gd name="connsiteX8" fmla="*/ 3679723 w 3679723"/>
                <a:gd name="connsiteY8" fmla="*/ 127822 h 766916"/>
                <a:gd name="connsiteX9" fmla="*/ 3679723 w 3679723"/>
                <a:gd name="connsiteY9" fmla="*/ 639094 h 766916"/>
                <a:gd name="connsiteX10" fmla="*/ 3551901 w 3679723"/>
                <a:gd name="connsiteY10" fmla="*/ 766916 h 766916"/>
                <a:gd name="connsiteX11" fmla="*/ 3083944 w 3679723"/>
                <a:gd name="connsiteY11" fmla="*/ 766916 h 766916"/>
                <a:gd name="connsiteX12" fmla="*/ 2547504 w 3679723"/>
                <a:gd name="connsiteY12" fmla="*/ 766916 h 766916"/>
                <a:gd name="connsiteX13" fmla="*/ 1976825 w 3679723"/>
                <a:gd name="connsiteY13" fmla="*/ 766916 h 766916"/>
                <a:gd name="connsiteX14" fmla="*/ 1406145 w 3679723"/>
                <a:gd name="connsiteY14" fmla="*/ 766916 h 766916"/>
                <a:gd name="connsiteX15" fmla="*/ 801224 w 3679723"/>
                <a:gd name="connsiteY15" fmla="*/ 766916 h 766916"/>
                <a:gd name="connsiteX16" fmla="*/ 127822 w 3679723"/>
                <a:gd name="connsiteY16" fmla="*/ 766916 h 766916"/>
                <a:gd name="connsiteX17" fmla="*/ 0 w 3679723"/>
                <a:gd name="connsiteY17" fmla="*/ 639094 h 766916"/>
                <a:gd name="connsiteX18" fmla="*/ 0 w 3679723"/>
                <a:gd name="connsiteY18" fmla="*/ 127822 h 76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79723" h="766916" fill="none" extrusionOk="0">
                  <a:moveTo>
                    <a:pt x="0" y="127822"/>
                  </a:moveTo>
                  <a:cubicBezTo>
                    <a:pt x="15931" y="65967"/>
                    <a:pt x="54867" y="-3621"/>
                    <a:pt x="127822" y="0"/>
                  </a:cubicBezTo>
                  <a:cubicBezTo>
                    <a:pt x="381442" y="-51990"/>
                    <a:pt x="514874" y="40329"/>
                    <a:pt x="664261" y="0"/>
                  </a:cubicBezTo>
                  <a:cubicBezTo>
                    <a:pt x="813648" y="-40329"/>
                    <a:pt x="1033129" y="25637"/>
                    <a:pt x="1269182" y="0"/>
                  </a:cubicBezTo>
                  <a:cubicBezTo>
                    <a:pt x="1505235" y="-25637"/>
                    <a:pt x="1743456" y="33048"/>
                    <a:pt x="1908343" y="0"/>
                  </a:cubicBezTo>
                  <a:cubicBezTo>
                    <a:pt x="2073230" y="-33048"/>
                    <a:pt x="2208219" y="56637"/>
                    <a:pt x="2444782" y="0"/>
                  </a:cubicBezTo>
                  <a:cubicBezTo>
                    <a:pt x="2681345" y="-56637"/>
                    <a:pt x="2704479" y="51632"/>
                    <a:pt x="2946980" y="0"/>
                  </a:cubicBezTo>
                  <a:cubicBezTo>
                    <a:pt x="3189481" y="-51632"/>
                    <a:pt x="3354147" y="59215"/>
                    <a:pt x="3551901" y="0"/>
                  </a:cubicBezTo>
                  <a:cubicBezTo>
                    <a:pt x="3608561" y="2499"/>
                    <a:pt x="3688625" y="50788"/>
                    <a:pt x="3679723" y="127822"/>
                  </a:cubicBezTo>
                  <a:cubicBezTo>
                    <a:pt x="3696592" y="376085"/>
                    <a:pt x="3620793" y="469069"/>
                    <a:pt x="3679723" y="639094"/>
                  </a:cubicBezTo>
                  <a:cubicBezTo>
                    <a:pt x="3684784" y="710034"/>
                    <a:pt x="3638610" y="773630"/>
                    <a:pt x="3551901" y="766916"/>
                  </a:cubicBezTo>
                  <a:cubicBezTo>
                    <a:pt x="3327097" y="768576"/>
                    <a:pt x="3203907" y="736995"/>
                    <a:pt x="3083944" y="766916"/>
                  </a:cubicBezTo>
                  <a:cubicBezTo>
                    <a:pt x="2963981" y="796837"/>
                    <a:pt x="2805762" y="760595"/>
                    <a:pt x="2547504" y="766916"/>
                  </a:cubicBezTo>
                  <a:cubicBezTo>
                    <a:pt x="2289246" y="773237"/>
                    <a:pt x="2119604" y="765261"/>
                    <a:pt x="1976825" y="766916"/>
                  </a:cubicBezTo>
                  <a:cubicBezTo>
                    <a:pt x="1834046" y="768571"/>
                    <a:pt x="1595392" y="759512"/>
                    <a:pt x="1406145" y="766916"/>
                  </a:cubicBezTo>
                  <a:cubicBezTo>
                    <a:pt x="1216898" y="774320"/>
                    <a:pt x="1084004" y="732238"/>
                    <a:pt x="801224" y="766916"/>
                  </a:cubicBezTo>
                  <a:cubicBezTo>
                    <a:pt x="518444" y="801594"/>
                    <a:pt x="291295" y="759066"/>
                    <a:pt x="127822" y="766916"/>
                  </a:cubicBezTo>
                  <a:cubicBezTo>
                    <a:pt x="53465" y="754177"/>
                    <a:pt x="-4090" y="700155"/>
                    <a:pt x="0" y="639094"/>
                  </a:cubicBezTo>
                  <a:cubicBezTo>
                    <a:pt x="-35165" y="460972"/>
                    <a:pt x="56418" y="341282"/>
                    <a:pt x="0" y="127822"/>
                  </a:cubicBezTo>
                  <a:close/>
                </a:path>
                <a:path w="3679723" h="766916" stroke="0" extrusionOk="0">
                  <a:moveTo>
                    <a:pt x="0" y="127822"/>
                  </a:moveTo>
                  <a:cubicBezTo>
                    <a:pt x="-1306" y="55669"/>
                    <a:pt x="75202" y="-5565"/>
                    <a:pt x="127822" y="0"/>
                  </a:cubicBezTo>
                  <a:cubicBezTo>
                    <a:pt x="322267" y="-34270"/>
                    <a:pt x="407411" y="53546"/>
                    <a:pt x="595779" y="0"/>
                  </a:cubicBezTo>
                  <a:cubicBezTo>
                    <a:pt x="784147" y="-53546"/>
                    <a:pt x="969077" y="2996"/>
                    <a:pt x="1097978" y="0"/>
                  </a:cubicBezTo>
                  <a:cubicBezTo>
                    <a:pt x="1226879" y="-2996"/>
                    <a:pt x="1391848" y="39549"/>
                    <a:pt x="1634417" y="0"/>
                  </a:cubicBezTo>
                  <a:cubicBezTo>
                    <a:pt x="1876986" y="-39549"/>
                    <a:pt x="2086023" y="40689"/>
                    <a:pt x="2273578" y="0"/>
                  </a:cubicBezTo>
                  <a:cubicBezTo>
                    <a:pt x="2461133" y="-40689"/>
                    <a:pt x="2518920" y="46576"/>
                    <a:pt x="2741536" y="0"/>
                  </a:cubicBezTo>
                  <a:cubicBezTo>
                    <a:pt x="2964152" y="-46576"/>
                    <a:pt x="3282389" y="67475"/>
                    <a:pt x="3551901" y="0"/>
                  </a:cubicBezTo>
                  <a:cubicBezTo>
                    <a:pt x="3614008" y="-15719"/>
                    <a:pt x="3689633" y="40638"/>
                    <a:pt x="3679723" y="127822"/>
                  </a:cubicBezTo>
                  <a:cubicBezTo>
                    <a:pt x="3699809" y="237048"/>
                    <a:pt x="3629951" y="485016"/>
                    <a:pt x="3679723" y="639094"/>
                  </a:cubicBezTo>
                  <a:cubicBezTo>
                    <a:pt x="3670467" y="700002"/>
                    <a:pt x="3610215" y="767534"/>
                    <a:pt x="3551901" y="766916"/>
                  </a:cubicBezTo>
                  <a:cubicBezTo>
                    <a:pt x="3430355" y="793156"/>
                    <a:pt x="3215624" y="699188"/>
                    <a:pt x="2981221" y="766916"/>
                  </a:cubicBezTo>
                  <a:cubicBezTo>
                    <a:pt x="2746818" y="834644"/>
                    <a:pt x="2627053" y="710192"/>
                    <a:pt x="2444782" y="766916"/>
                  </a:cubicBezTo>
                  <a:cubicBezTo>
                    <a:pt x="2262511" y="823640"/>
                    <a:pt x="1935990" y="732720"/>
                    <a:pt x="1805621" y="766916"/>
                  </a:cubicBezTo>
                  <a:cubicBezTo>
                    <a:pt x="1675252" y="801112"/>
                    <a:pt x="1552755" y="749720"/>
                    <a:pt x="1303422" y="766916"/>
                  </a:cubicBezTo>
                  <a:cubicBezTo>
                    <a:pt x="1054089" y="784112"/>
                    <a:pt x="867848" y="690880"/>
                    <a:pt x="664261" y="766916"/>
                  </a:cubicBezTo>
                  <a:cubicBezTo>
                    <a:pt x="460674" y="842952"/>
                    <a:pt x="306189" y="755100"/>
                    <a:pt x="127822" y="766916"/>
                  </a:cubicBezTo>
                  <a:cubicBezTo>
                    <a:pt x="54137" y="775204"/>
                    <a:pt x="989" y="696406"/>
                    <a:pt x="0" y="639094"/>
                  </a:cubicBezTo>
                  <a:cubicBezTo>
                    <a:pt x="-28755" y="395224"/>
                    <a:pt x="4629" y="279843"/>
                    <a:pt x="0" y="1278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  <a:extLst>
                <a:ext uri="{C807C97D-BFC1-408E-A445-0C87EB9F89A2}">
                  <ask:lineSketchStyleProps xmlns:ask="http://schemas.microsoft.com/office/drawing/2018/sketchyshapes" xmlns="" sd="18735076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E983F-7DF7-1EA9-9A40-6D1D4AF1FB0F}"/>
                </a:ext>
              </a:extLst>
            </p:cNvPr>
            <p:cNvSpPr txBox="1"/>
            <p:nvPr/>
          </p:nvSpPr>
          <p:spPr>
            <a:xfrm>
              <a:off x="4524594" y="419377"/>
              <a:ext cx="36553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Arial"/>
                  <a:sym typeface="Arial"/>
                </a:rPr>
                <a:t>PHIẾU THẢO LUẬN NHÓM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E3455-6AEB-C43F-025F-74D58786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3011" r="23186" b="48925"/>
          <a:stretch/>
        </p:blipFill>
        <p:spPr>
          <a:xfrm>
            <a:off x="0" y="116027"/>
            <a:ext cx="820584" cy="1333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E8950-2B69-C255-EE14-907097B0E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31488" r="48199" b="37222"/>
          <a:stretch/>
        </p:blipFill>
        <p:spPr>
          <a:xfrm>
            <a:off x="7939628" y="-93575"/>
            <a:ext cx="1418145" cy="1397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8712" y="3978164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Mĩ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1689" y="3966994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7747" y="3981566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645" y="4262726"/>
            <a:ext cx="1215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9020" y="398156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180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7945" y="398156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4279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5687" y="398156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11034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8071" y="4234622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245" y="4502250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4147" y="4542399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6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/>
      <p:bldP spid="6" grpId="0"/>
      <p:bldP spid="7" grpId="0"/>
      <p:bldP spid="21" grpId="0"/>
      <p:bldP spid="22" grpId="0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AFD26-C092-148A-DD69-3A46C310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3577" r="40634" b="68123"/>
          <a:stretch/>
        </p:blipFill>
        <p:spPr>
          <a:xfrm>
            <a:off x="-519769" y="3500203"/>
            <a:ext cx="2680705" cy="182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4CC66-0084-890A-A1D3-F553316EF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60395" r="47538" b="1843"/>
          <a:stretch/>
        </p:blipFill>
        <p:spPr>
          <a:xfrm>
            <a:off x="7679880" y="3165257"/>
            <a:ext cx="1887583" cy="2199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1188B9-42ED-63E6-C516-5720CB17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694" r="67341" b="49242"/>
          <a:stretch/>
        </p:blipFill>
        <p:spPr>
          <a:xfrm>
            <a:off x="1720032" y="-507912"/>
            <a:ext cx="3360959" cy="2932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VN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VN" sz="1400" b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5000" t="-2586" r="-18888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BCD8-CE34-4333-7BDC-420655C9B6AC}"/>
              </a:ext>
            </a:extLst>
          </p:cNvPr>
          <p:cNvGrpSpPr/>
          <p:nvPr/>
        </p:nvGrpSpPr>
        <p:grpSpPr>
          <a:xfrm>
            <a:off x="3236961" y="154859"/>
            <a:ext cx="2905068" cy="575187"/>
            <a:chOff x="4306529" y="235974"/>
            <a:chExt cx="3873425" cy="7669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C399264-8397-65FD-300A-F013EE74E689}"/>
                </a:ext>
              </a:extLst>
            </p:cNvPr>
            <p:cNvSpPr/>
            <p:nvPr/>
          </p:nvSpPr>
          <p:spPr>
            <a:xfrm>
              <a:off x="4306529" y="235974"/>
              <a:ext cx="3679723" cy="766916"/>
            </a:xfrm>
            <a:custGeom>
              <a:avLst/>
              <a:gdLst>
                <a:gd name="connsiteX0" fmla="*/ 0 w 3679723"/>
                <a:gd name="connsiteY0" fmla="*/ 127822 h 766916"/>
                <a:gd name="connsiteX1" fmla="*/ 127822 w 3679723"/>
                <a:gd name="connsiteY1" fmla="*/ 0 h 766916"/>
                <a:gd name="connsiteX2" fmla="*/ 664261 w 3679723"/>
                <a:gd name="connsiteY2" fmla="*/ 0 h 766916"/>
                <a:gd name="connsiteX3" fmla="*/ 1269182 w 3679723"/>
                <a:gd name="connsiteY3" fmla="*/ 0 h 766916"/>
                <a:gd name="connsiteX4" fmla="*/ 1908343 w 3679723"/>
                <a:gd name="connsiteY4" fmla="*/ 0 h 766916"/>
                <a:gd name="connsiteX5" fmla="*/ 2444782 w 3679723"/>
                <a:gd name="connsiteY5" fmla="*/ 0 h 766916"/>
                <a:gd name="connsiteX6" fmla="*/ 2946980 w 3679723"/>
                <a:gd name="connsiteY6" fmla="*/ 0 h 766916"/>
                <a:gd name="connsiteX7" fmla="*/ 3551901 w 3679723"/>
                <a:gd name="connsiteY7" fmla="*/ 0 h 766916"/>
                <a:gd name="connsiteX8" fmla="*/ 3679723 w 3679723"/>
                <a:gd name="connsiteY8" fmla="*/ 127822 h 766916"/>
                <a:gd name="connsiteX9" fmla="*/ 3679723 w 3679723"/>
                <a:gd name="connsiteY9" fmla="*/ 639094 h 766916"/>
                <a:gd name="connsiteX10" fmla="*/ 3551901 w 3679723"/>
                <a:gd name="connsiteY10" fmla="*/ 766916 h 766916"/>
                <a:gd name="connsiteX11" fmla="*/ 3083944 w 3679723"/>
                <a:gd name="connsiteY11" fmla="*/ 766916 h 766916"/>
                <a:gd name="connsiteX12" fmla="*/ 2547504 w 3679723"/>
                <a:gd name="connsiteY12" fmla="*/ 766916 h 766916"/>
                <a:gd name="connsiteX13" fmla="*/ 1976825 w 3679723"/>
                <a:gd name="connsiteY13" fmla="*/ 766916 h 766916"/>
                <a:gd name="connsiteX14" fmla="*/ 1406145 w 3679723"/>
                <a:gd name="connsiteY14" fmla="*/ 766916 h 766916"/>
                <a:gd name="connsiteX15" fmla="*/ 801224 w 3679723"/>
                <a:gd name="connsiteY15" fmla="*/ 766916 h 766916"/>
                <a:gd name="connsiteX16" fmla="*/ 127822 w 3679723"/>
                <a:gd name="connsiteY16" fmla="*/ 766916 h 766916"/>
                <a:gd name="connsiteX17" fmla="*/ 0 w 3679723"/>
                <a:gd name="connsiteY17" fmla="*/ 639094 h 766916"/>
                <a:gd name="connsiteX18" fmla="*/ 0 w 3679723"/>
                <a:gd name="connsiteY18" fmla="*/ 127822 h 76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79723" h="766916" fill="none" extrusionOk="0">
                  <a:moveTo>
                    <a:pt x="0" y="127822"/>
                  </a:moveTo>
                  <a:cubicBezTo>
                    <a:pt x="15931" y="65967"/>
                    <a:pt x="54867" y="-3621"/>
                    <a:pt x="127822" y="0"/>
                  </a:cubicBezTo>
                  <a:cubicBezTo>
                    <a:pt x="381442" y="-51990"/>
                    <a:pt x="514874" y="40329"/>
                    <a:pt x="664261" y="0"/>
                  </a:cubicBezTo>
                  <a:cubicBezTo>
                    <a:pt x="813648" y="-40329"/>
                    <a:pt x="1033129" y="25637"/>
                    <a:pt x="1269182" y="0"/>
                  </a:cubicBezTo>
                  <a:cubicBezTo>
                    <a:pt x="1505235" y="-25637"/>
                    <a:pt x="1743456" y="33048"/>
                    <a:pt x="1908343" y="0"/>
                  </a:cubicBezTo>
                  <a:cubicBezTo>
                    <a:pt x="2073230" y="-33048"/>
                    <a:pt x="2208219" y="56637"/>
                    <a:pt x="2444782" y="0"/>
                  </a:cubicBezTo>
                  <a:cubicBezTo>
                    <a:pt x="2681345" y="-56637"/>
                    <a:pt x="2704479" y="51632"/>
                    <a:pt x="2946980" y="0"/>
                  </a:cubicBezTo>
                  <a:cubicBezTo>
                    <a:pt x="3189481" y="-51632"/>
                    <a:pt x="3354147" y="59215"/>
                    <a:pt x="3551901" y="0"/>
                  </a:cubicBezTo>
                  <a:cubicBezTo>
                    <a:pt x="3608561" y="2499"/>
                    <a:pt x="3688625" y="50788"/>
                    <a:pt x="3679723" y="127822"/>
                  </a:cubicBezTo>
                  <a:cubicBezTo>
                    <a:pt x="3696592" y="376085"/>
                    <a:pt x="3620793" y="469069"/>
                    <a:pt x="3679723" y="639094"/>
                  </a:cubicBezTo>
                  <a:cubicBezTo>
                    <a:pt x="3684784" y="710034"/>
                    <a:pt x="3638610" y="773630"/>
                    <a:pt x="3551901" y="766916"/>
                  </a:cubicBezTo>
                  <a:cubicBezTo>
                    <a:pt x="3327097" y="768576"/>
                    <a:pt x="3203907" y="736995"/>
                    <a:pt x="3083944" y="766916"/>
                  </a:cubicBezTo>
                  <a:cubicBezTo>
                    <a:pt x="2963981" y="796837"/>
                    <a:pt x="2805762" y="760595"/>
                    <a:pt x="2547504" y="766916"/>
                  </a:cubicBezTo>
                  <a:cubicBezTo>
                    <a:pt x="2289246" y="773237"/>
                    <a:pt x="2119604" y="765261"/>
                    <a:pt x="1976825" y="766916"/>
                  </a:cubicBezTo>
                  <a:cubicBezTo>
                    <a:pt x="1834046" y="768571"/>
                    <a:pt x="1595392" y="759512"/>
                    <a:pt x="1406145" y="766916"/>
                  </a:cubicBezTo>
                  <a:cubicBezTo>
                    <a:pt x="1216898" y="774320"/>
                    <a:pt x="1084004" y="732238"/>
                    <a:pt x="801224" y="766916"/>
                  </a:cubicBezTo>
                  <a:cubicBezTo>
                    <a:pt x="518444" y="801594"/>
                    <a:pt x="291295" y="759066"/>
                    <a:pt x="127822" y="766916"/>
                  </a:cubicBezTo>
                  <a:cubicBezTo>
                    <a:pt x="53465" y="754177"/>
                    <a:pt x="-4090" y="700155"/>
                    <a:pt x="0" y="639094"/>
                  </a:cubicBezTo>
                  <a:cubicBezTo>
                    <a:pt x="-35165" y="460972"/>
                    <a:pt x="56418" y="341282"/>
                    <a:pt x="0" y="127822"/>
                  </a:cubicBezTo>
                  <a:close/>
                </a:path>
                <a:path w="3679723" h="766916" stroke="0" extrusionOk="0">
                  <a:moveTo>
                    <a:pt x="0" y="127822"/>
                  </a:moveTo>
                  <a:cubicBezTo>
                    <a:pt x="-1306" y="55669"/>
                    <a:pt x="75202" y="-5565"/>
                    <a:pt x="127822" y="0"/>
                  </a:cubicBezTo>
                  <a:cubicBezTo>
                    <a:pt x="322267" y="-34270"/>
                    <a:pt x="407411" y="53546"/>
                    <a:pt x="595779" y="0"/>
                  </a:cubicBezTo>
                  <a:cubicBezTo>
                    <a:pt x="784147" y="-53546"/>
                    <a:pt x="969077" y="2996"/>
                    <a:pt x="1097978" y="0"/>
                  </a:cubicBezTo>
                  <a:cubicBezTo>
                    <a:pt x="1226879" y="-2996"/>
                    <a:pt x="1391848" y="39549"/>
                    <a:pt x="1634417" y="0"/>
                  </a:cubicBezTo>
                  <a:cubicBezTo>
                    <a:pt x="1876986" y="-39549"/>
                    <a:pt x="2086023" y="40689"/>
                    <a:pt x="2273578" y="0"/>
                  </a:cubicBezTo>
                  <a:cubicBezTo>
                    <a:pt x="2461133" y="-40689"/>
                    <a:pt x="2518920" y="46576"/>
                    <a:pt x="2741536" y="0"/>
                  </a:cubicBezTo>
                  <a:cubicBezTo>
                    <a:pt x="2964152" y="-46576"/>
                    <a:pt x="3282389" y="67475"/>
                    <a:pt x="3551901" y="0"/>
                  </a:cubicBezTo>
                  <a:cubicBezTo>
                    <a:pt x="3614008" y="-15719"/>
                    <a:pt x="3689633" y="40638"/>
                    <a:pt x="3679723" y="127822"/>
                  </a:cubicBezTo>
                  <a:cubicBezTo>
                    <a:pt x="3699809" y="237048"/>
                    <a:pt x="3629951" y="485016"/>
                    <a:pt x="3679723" y="639094"/>
                  </a:cubicBezTo>
                  <a:cubicBezTo>
                    <a:pt x="3670467" y="700002"/>
                    <a:pt x="3610215" y="767534"/>
                    <a:pt x="3551901" y="766916"/>
                  </a:cubicBezTo>
                  <a:cubicBezTo>
                    <a:pt x="3430355" y="793156"/>
                    <a:pt x="3215624" y="699188"/>
                    <a:pt x="2981221" y="766916"/>
                  </a:cubicBezTo>
                  <a:cubicBezTo>
                    <a:pt x="2746818" y="834644"/>
                    <a:pt x="2627053" y="710192"/>
                    <a:pt x="2444782" y="766916"/>
                  </a:cubicBezTo>
                  <a:cubicBezTo>
                    <a:pt x="2262511" y="823640"/>
                    <a:pt x="1935990" y="732720"/>
                    <a:pt x="1805621" y="766916"/>
                  </a:cubicBezTo>
                  <a:cubicBezTo>
                    <a:pt x="1675252" y="801112"/>
                    <a:pt x="1552755" y="749720"/>
                    <a:pt x="1303422" y="766916"/>
                  </a:cubicBezTo>
                  <a:cubicBezTo>
                    <a:pt x="1054089" y="784112"/>
                    <a:pt x="867848" y="690880"/>
                    <a:pt x="664261" y="766916"/>
                  </a:cubicBezTo>
                  <a:cubicBezTo>
                    <a:pt x="460674" y="842952"/>
                    <a:pt x="306189" y="755100"/>
                    <a:pt x="127822" y="766916"/>
                  </a:cubicBezTo>
                  <a:cubicBezTo>
                    <a:pt x="54137" y="775204"/>
                    <a:pt x="989" y="696406"/>
                    <a:pt x="0" y="639094"/>
                  </a:cubicBezTo>
                  <a:cubicBezTo>
                    <a:pt x="-28755" y="395224"/>
                    <a:pt x="4629" y="279843"/>
                    <a:pt x="0" y="1278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  <a:extLst>
                <a:ext uri="{C807C97D-BFC1-408E-A445-0C87EB9F89A2}">
                  <ask:lineSketchStyleProps xmlns:ask="http://schemas.microsoft.com/office/drawing/2018/sketchyshapes" xmlns="" sd="18735076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E983F-7DF7-1EA9-9A40-6D1D4AF1FB0F}"/>
                </a:ext>
              </a:extLst>
            </p:cNvPr>
            <p:cNvSpPr txBox="1"/>
            <p:nvPr/>
          </p:nvSpPr>
          <p:spPr>
            <a:xfrm>
              <a:off x="4524594" y="419377"/>
              <a:ext cx="36553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Arial"/>
                  <a:sym typeface="Arial"/>
                </a:rPr>
                <a:t>PHIẾU THẢO LUẬN NHÓM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E3455-6AEB-C43F-025F-74D58786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3011" r="23186" b="48925"/>
          <a:stretch/>
        </p:blipFill>
        <p:spPr>
          <a:xfrm>
            <a:off x="0" y="116027"/>
            <a:ext cx="820584" cy="1333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E8950-2B69-C255-EE14-907097B0E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31488" r="48199" b="37222"/>
          <a:stretch/>
        </p:blipFill>
        <p:spPr>
          <a:xfrm>
            <a:off x="7939628" y="-93575"/>
            <a:ext cx="1418145" cy="1397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8712" y="3978164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Mĩ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1689" y="3966994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7747" y="3981566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645" y="4262726"/>
            <a:ext cx="1215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9020" y="398156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180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7945" y="398156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4279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5687" y="398156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11034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8071" y="4234622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245" y="4502250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4147" y="4542399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Băng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68712" y="3148441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1689" y="3137271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Mĩ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77747" y="3123739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0645" y="3404899"/>
            <a:ext cx="1215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noProof="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noProof="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96512" y="3091324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2674" y="3123739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3530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5687" y="3137270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9297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8071" y="3404899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8245" y="3672527"/>
            <a:ext cx="14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4147" y="3684572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noProof="0" dirty="0" err="1" smtClean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1157" y="2260339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994" y="2833919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Mĩ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4848" y="2534338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4886" y="2254145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58289" y="2536624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Bình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Dương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9684" y="2270821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82674" y="2285592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5687" y="2270821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8183" y="1426801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18183" y="1735497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6961" y="1421649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8183" y="1980536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20744" y="1421649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44147" y="1704128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74988" y="1419743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1541" y="143832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3963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5241" y="1441330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7455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51"/>
          <p:cNvSpPr txBox="1">
            <a:spLocks noGrp="1"/>
          </p:cNvSpPr>
          <p:nvPr>
            <p:ph type="title"/>
          </p:nvPr>
        </p:nvSpPr>
        <p:spPr>
          <a:xfrm>
            <a:off x="3318298" y="383822"/>
            <a:ext cx="4318589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err="1">
                <a:solidFill>
                  <a:srgbClr val="C00000"/>
                </a:solidFill>
                <a:latin typeface="iCiel Soup of Justice" pitchFamily="2" charset="0"/>
                <a:cs typeface="Apple Chancery" panose="03020702040506060504" pitchFamily="66" charset="-79"/>
              </a:rPr>
              <a:t>Kết</a:t>
            </a:r>
            <a:r>
              <a:rPr lang="en" sz="4400" b="1" dirty="0">
                <a:solidFill>
                  <a:srgbClr val="C00000"/>
                </a:solidFill>
                <a:latin typeface="iCiel Soup of Justice" pitchFamily="2" charset="0"/>
                <a:cs typeface="Apple Chancery" panose="03020702040506060504" pitchFamily="66" charset="-79"/>
              </a:rPr>
              <a:t> </a:t>
            </a:r>
            <a:r>
              <a:rPr lang="en" sz="4400" b="1" dirty="0" err="1">
                <a:solidFill>
                  <a:srgbClr val="C00000"/>
                </a:solidFill>
                <a:latin typeface="iCiel Soup of Justice" pitchFamily="2" charset="0"/>
                <a:cs typeface="Apple Chancery" panose="03020702040506060504" pitchFamily="66" charset="-79"/>
              </a:rPr>
              <a:t>luận</a:t>
            </a:r>
            <a:endParaRPr sz="4400" b="1" dirty="0">
              <a:solidFill>
                <a:srgbClr val="C00000"/>
              </a:solidFill>
              <a:latin typeface="iCiel Soup of Justice" pitchFamily="2" charset="0"/>
              <a:cs typeface="Apple Chancery" panose="03020702040506060504" pitchFamily="66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1346E-BB9A-A241-B1D6-E6DF9829399E}"/>
              </a:ext>
            </a:extLst>
          </p:cNvPr>
          <p:cNvSpPr txBox="1"/>
          <p:nvPr/>
        </p:nvSpPr>
        <p:spPr>
          <a:xfrm>
            <a:off x="2692997" y="1154135"/>
            <a:ext cx="634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Trên Trái Đất có 4 đại dương đó là: Thái Bình Dương, Đại Tây Dương, Ấn Độ Dương và Bắc Băng Dương.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476A6-7486-9F49-8AC0-DEB3B401145D}"/>
              </a:ext>
            </a:extLst>
          </p:cNvPr>
          <p:cNvSpPr/>
          <p:nvPr/>
        </p:nvSpPr>
        <p:spPr>
          <a:xfrm>
            <a:off x="3618155" y="2695556"/>
            <a:ext cx="5418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69136E-6 L 1.6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40"/>
          <p:cNvSpPr/>
          <p:nvPr/>
        </p:nvSpPr>
        <p:spPr>
          <a:xfrm>
            <a:off x="1855466" y="4156755"/>
            <a:ext cx="436345" cy="21598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1283" name="Google Shape;1283;p40"/>
          <p:cNvGrpSpPr/>
          <p:nvPr/>
        </p:nvGrpSpPr>
        <p:grpSpPr>
          <a:xfrm>
            <a:off x="-824969" y="1807899"/>
            <a:ext cx="5108460" cy="4488654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6"/>
          <p:cNvSpPr txBox="1">
            <a:spLocks noGrp="1"/>
          </p:cNvSpPr>
          <p:nvPr>
            <p:ph type="title"/>
          </p:nvPr>
        </p:nvSpPr>
        <p:spPr>
          <a:xfrm>
            <a:off x="713225" y="295081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err="1"/>
              <a:t>Muc</a:t>
            </a:r>
            <a:r>
              <a:rPr lang="en" sz="7200" b="1" dirty="0"/>
              <a:t> </a:t>
            </a:r>
            <a:r>
              <a:rPr lang="en" sz="7200" b="1" dirty="0" err="1"/>
              <a:t>tiêu</a:t>
            </a:r>
            <a:r>
              <a:rPr lang="en" sz="7200" b="1" dirty="0"/>
              <a:t> </a:t>
            </a:r>
            <a:endParaRPr sz="7200" b="1" dirty="0"/>
          </a:p>
        </p:txBody>
      </p:sp>
      <p:sp>
        <p:nvSpPr>
          <p:cNvPr id="1071" name="Google Shape;1071;p36"/>
          <p:cNvSpPr txBox="1">
            <a:spLocks noGrp="1"/>
          </p:cNvSpPr>
          <p:nvPr>
            <p:ph type="title" idx="3"/>
          </p:nvPr>
        </p:nvSpPr>
        <p:spPr>
          <a:xfrm>
            <a:off x="4024174" y="1816391"/>
            <a:ext cx="640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76" name="Google Shape;1076;p36"/>
          <p:cNvSpPr txBox="1">
            <a:spLocks noGrp="1"/>
          </p:cNvSpPr>
          <p:nvPr>
            <p:ph type="title" idx="6"/>
          </p:nvPr>
        </p:nvSpPr>
        <p:spPr>
          <a:xfrm>
            <a:off x="4681108" y="2844506"/>
            <a:ext cx="640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1086" name="Google Shape;1086;p36"/>
          <p:cNvCxnSpPr>
            <a:cxnSpLocks/>
          </p:cNvCxnSpPr>
          <p:nvPr/>
        </p:nvCxnSpPr>
        <p:spPr>
          <a:xfrm rot="10800000">
            <a:off x="3988259" y="3925578"/>
            <a:ext cx="116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7" name="Google Shape;1087;p36"/>
          <p:cNvGrpSpPr/>
          <p:nvPr/>
        </p:nvGrpSpPr>
        <p:grpSpPr>
          <a:xfrm>
            <a:off x="3964532" y="549146"/>
            <a:ext cx="2338768" cy="5299971"/>
            <a:chOff x="4231896" y="179454"/>
            <a:chExt cx="2455061" cy="5299971"/>
          </a:xfrm>
        </p:grpSpPr>
        <p:grpSp>
          <p:nvGrpSpPr>
            <p:cNvPr id="1088" name="Google Shape;1088;p36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89" name="Google Shape;1089;p36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6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6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6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6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36"/>
            <p:cNvGrpSpPr/>
            <p:nvPr/>
          </p:nvGrpSpPr>
          <p:grpSpPr>
            <a:xfrm>
              <a:off x="4231896" y="1184641"/>
              <a:ext cx="1336941" cy="4294784"/>
              <a:chOff x="4231896" y="1184641"/>
              <a:chExt cx="1336941" cy="4294784"/>
            </a:xfrm>
          </p:grpSpPr>
          <p:sp>
            <p:nvSpPr>
              <p:cNvPr id="1098" name="Google Shape;1098;p3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99" name="Google Shape;1099;p36"/>
              <p:cNvCxnSpPr>
                <a:cxnSpLocks/>
              </p:cNvCxnSpPr>
              <p:nvPr/>
            </p:nvCxnSpPr>
            <p:spPr>
              <a:xfrm>
                <a:off x="4258164" y="2054575"/>
                <a:ext cx="913779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54C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36"/>
              <p:cNvCxnSpPr>
                <a:cxnSpLocks/>
              </p:cNvCxnSpPr>
              <p:nvPr/>
            </p:nvCxnSpPr>
            <p:spPr>
              <a:xfrm>
                <a:off x="4869868" y="2976726"/>
                <a:ext cx="698969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54C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4BA29D-D9AC-614F-83F4-799EF8076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5" b="5862"/>
          <a:stretch/>
        </p:blipFill>
        <p:spPr>
          <a:xfrm>
            <a:off x="1546448" y="1144666"/>
            <a:ext cx="163629" cy="1711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BB9519-0CB8-1D4E-BA58-B9CFB7C30663}"/>
              </a:ext>
            </a:extLst>
          </p:cNvPr>
          <p:cNvSpPr/>
          <p:nvPr/>
        </p:nvSpPr>
        <p:spPr>
          <a:xfrm>
            <a:off x="480657" y="1699964"/>
            <a:ext cx="3483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b="1" dirty="0">
                <a:solidFill>
                  <a:srgbClr val="7757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 tên và xác định được vị trí 4 </a:t>
            </a:r>
            <a:r>
              <a:rPr lang="vi-VN" sz="2400" b="1" dirty="0" smtClean="0">
                <a:solidFill>
                  <a:srgbClr val="7757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400" b="1" dirty="0" smtClean="0">
                <a:solidFill>
                  <a:srgbClr val="7757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7757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 </a:t>
            </a:r>
            <a:r>
              <a:rPr lang="vi-VN" sz="2400" b="1" dirty="0">
                <a:solidFill>
                  <a:srgbClr val="7757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quả bản đồ.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6C7F93-8B1F-CD4C-99DF-7FEC5E6EFD61}"/>
              </a:ext>
            </a:extLst>
          </p:cNvPr>
          <p:cNvSpPr/>
          <p:nvPr/>
        </p:nvSpPr>
        <p:spPr>
          <a:xfrm>
            <a:off x="5368346" y="2725250"/>
            <a:ext cx="3102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b="1" dirty="0">
                <a:solidFill>
                  <a:srgbClr val="7757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tả được một số đặc điểm của các đại dương.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57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FF0000"/>
                </a:solidFill>
                <a:latin typeface="HL-Comic1unicode Normal" panose="02040603050506020204" pitchFamily="18" charset="0"/>
              </a:rPr>
              <a:t>Dặn</a:t>
            </a:r>
            <a:r>
              <a:rPr lang="en" b="1" dirty="0">
                <a:solidFill>
                  <a:srgbClr val="FF0000"/>
                </a:solidFill>
                <a:latin typeface="HL-Comic1unicode Normal" panose="02040603050506020204" pitchFamily="18" charset="0"/>
              </a:rPr>
              <a:t> </a:t>
            </a:r>
            <a:r>
              <a:rPr lang="en" b="1" dirty="0" err="1">
                <a:solidFill>
                  <a:srgbClr val="FF0000"/>
                </a:solidFill>
                <a:latin typeface="HL-Comic1unicode Normal" panose="02040603050506020204" pitchFamily="18" charset="0"/>
              </a:rPr>
              <a:t>dò</a:t>
            </a:r>
            <a:endParaRPr b="1" dirty="0">
              <a:solidFill>
                <a:srgbClr val="FF0000"/>
              </a:solidFill>
              <a:latin typeface="HL-Comic1unicode Normal" panose="02040603050506020204" pitchFamily="18" charset="0"/>
            </a:endParaRPr>
          </a:p>
        </p:txBody>
      </p:sp>
      <p:grpSp>
        <p:nvGrpSpPr>
          <p:cNvPr id="2219" name="Google Shape;2219;p57"/>
          <p:cNvGrpSpPr/>
          <p:nvPr/>
        </p:nvGrpSpPr>
        <p:grpSpPr>
          <a:xfrm flipH="1">
            <a:off x="5487536" y="1983406"/>
            <a:ext cx="3256675" cy="2558967"/>
            <a:chOff x="3705561" y="1335706"/>
            <a:chExt cx="3256675" cy="2558967"/>
          </a:xfrm>
        </p:grpSpPr>
        <p:sp>
          <p:nvSpPr>
            <p:cNvPr id="2220" name="Google Shape;2220;p57"/>
            <p:cNvSpPr/>
            <p:nvPr/>
          </p:nvSpPr>
          <p:spPr>
            <a:xfrm>
              <a:off x="4929382" y="3512181"/>
              <a:ext cx="808975" cy="3553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3705561" y="1481252"/>
              <a:ext cx="3256675" cy="2101642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3705561" y="1335706"/>
              <a:ext cx="3256675" cy="1999673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3877771" y="1475356"/>
              <a:ext cx="2912246" cy="1639620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4868688" y="3839266"/>
              <a:ext cx="930325" cy="55407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5282880" y="3399677"/>
              <a:ext cx="102000" cy="10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26" name="Google Shape;22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015" y="2110825"/>
            <a:ext cx="3072000" cy="1728000"/>
          </a:xfrm>
          <a:prstGeom prst="roundRect">
            <a:avLst>
              <a:gd name="adj" fmla="val 3859"/>
            </a:avLst>
          </a:prstGeom>
          <a:noFill/>
          <a:ln>
            <a:noFill/>
          </a:ln>
        </p:spPr>
      </p:pic>
      <p:grpSp>
        <p:nvGrpSpPr>
          <p:cNvPr id="2227" name="Google Shape;2227;p57"/>
          <p:cNvGrpSpPr/>
          <p:nvPr/>
        </p:nvGrpSpPr>
        <p:grpSpPr>
          <a:xfrm flipH="1">
            <a:off x="4868525" y="3100269"/>
            <a:ext cx="945191" cy="1728042"/>
            <a:chOff x="6664655" y="2516269"/>
            <a:chExt cx="945191" cy="1728042"/>
          </a:xfrm>
        </p:grpSpPr>
        <p:sp>
          <p:nvSpPr>
            <p:cNvPr id="2228" name="Google Shape;2228;p57"/>
            <p:cNvSpPr/>
            <p:nvPr/>
          </p:nvSpPr>
          <p:spPr>
            <a:xfrm>
              <a:off x="6752129" y="2516680"/>
              <a:ext cx="857717" cy="1727631"/>
            </a:xfrm>
            <a:custGeom>
              <a:avLst/>
              <a:gdLst/>
              <a:ahLst/>
              <a:cxnLst/>
              <a:rect l="l" t="t" r="r" b="b"/>
              <a:pathLst>
                <a:path w="34554" h="71434" extrusionOk="0">
                  <a:moveTo>
                    <a:pt x="1575" y="0"/>
                  </a:moveTo>
                  <a:cubicBezTo>
                    <a:pt x="706" y="0"/>
                    <a:pt x="1" y="689"/>
                    <a:pt x="1" y="1557"/>
                  </a:cubicBezTo>
                  <a:lnTo>
                    <a:pt x="1" y="69876"/>
                  </a:lnTo>
                  <a:cubicBezTo>
                    <a:pt x="1" y="70728"/>
                    <a:pt x="706" y="71433"/>
                    <a:pt x="1575" y="71433"/>
                  </a:cubicBezTo>
                  <a:lnTo>
                    <a:pt x="32980" y="71433"/>
                  </a:lnTo>
                  <a:cubicBezTo>
                    <a:pt x="33849" y="71433"/>
                    <a:pt x="34554" y="70728"/>
                    <a:pt x="34554" y="69876"/>
                  </a:cubicBezTo>
                  <a:lnTo>
                    <a:pt x="34554" y="1557"/>
                  </a:lnTo>
                  <a:cubicBezTo>
                    <a:pt x="34554" y="689"/>
                    <a:pt x="33849" y="0"/>
                    <a:pt x="32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6664655" y="2516269"/>
              <a:ext cx="862210" cy="1728042"/>
            </a:xfrm>
            <a:custGeom>
              <a:avLst/>
              <a:gdLst/>
              <a:ahLst/>
              <a:cxnLst/>
              <a:rect l="l" t="t" r="r" b="b"/>
              <a:pathLst>
                <a:path w="34735" h="71451" extrusionOk="0">
                  <a:moveTo>
                    <a:pt x="1787" y="1"/>
                  </a:moveTo>
                  <a:cubicBezTo>
                    <a:pt x="804" y="1"/>
                    <a:pt x="1" y="1115"/>
                    <a:pt x="1" y="2492"/>
                  </a:cubicBezTo>
                  <a:lnTo>
                    <a:pt x="1" y="68975"/>
                  </a:lnTo>
                  <a:cubicBezTo>
                    <a:pt x="1" y="70336"/>
                    <a:pt x="804" y="71450"/>
                    <a:pt x="1787" y="71450"/>
                  </a:cubicBezTo>
                  <a:lnTo>
                    <a:pt x="34734" y="71450"/>
                  </a:lnTo>
                  <a:lnTo>
                    <a:pt x="34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6739515" y="2609457"/>
              <a:ext cx="807675" cy="1446963"/>
            </a:xfrm>
            <a:custGeom>
              <a:avLst/>
              <a:gdLst/>
              <a:ahLst/>
              <a:cxnLst/>
              <a:rect l="l" t="t" r="r" b="b"/>
              <a:pathLst>
                <a:path w="32538" h="60944" extrusionOk="0">
                  <a:moveTo>
                    <a:pt x="427" y="0"/>
                  </a:moveTo>
                  <a:cubicBezTo>
                    <a:pt x="198" y="0"/>
                    <a:pt x="1" y="197"/>
                    <a:pt x="1" y="426"/>
                  </a:cubicBezTo>
                  <a:lnTo>
                    <a:pt x="1" y="60533"/>
                  </a:lnTo>
                  <a:cubicBezTo>
                    <a:pt x="1" y="60763"/>
                    <a:pt x="198" y="60943"/>
                    <a:pt x="427" y="60943"/>
                  </a:cubicBezTo>
                  <a:lnTo>
                    <a:pt x="32128" y="60943"/>
                  </a:lnTo>
                  <a:cubicBezTo>
                    <a:pt x="32357" y="60943"/>
                    <a:pt x="32538" y="60763"/>
                    <a:pt x="32538" y="60533"/>
                  </a:cubicBezTo>
                  <a:lnTo>
                    <a:pt x="32538" y="426"/>
                  </a:lnTo>
                  <a:cubicBezTo>
                    <a:pt x="32538" y="197"/>
                    <a:pt x="32357" y="0"/>
                    <a:pt x="32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7100415" y="4101330"/>
              <a:ext cx="96063" cy="82560"/>
            </a:xfrm>
            <a:custGeom>
              <a:avLst/>
              <a:gdLst/>
              <a:ahLst/>
              <a:cxnLst/>
              <a:rect l="l" t="t" r="r" b="b"/>
              <a:pathLst>
                <a:path w="3870" h="3326" extrusionOk="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6869317" y="4138290"/>
              <a:ext cx="82212" cy="8961"/>
            </a:xfrm>
            <a:custGeom>
              <a:avLst/>
              <a:gdLst/>
              <a:ahLst/>
              <a:cxnLst/>
              <a:rect l="l" t="t" r="r" b="b"/>
              <a:pathLst>
                <a:path w="331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7358792" y="4118358"/>
              <a:ext cx="60244" cy="48429"/>
            </a:xfrm>
            <a:custGeom>
              <a:avLst/>
              <a:gdLst/>
              <a:ahLst/>
              <a:cxnLst/>
              <a:rect l="l" t="t" r="r" b="b"/>
              <a:pathLst>
                <a:path w="2427" h="1951" extrusionOk="0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7030246" y="2556161"/>
              <a:ext cx="236409" cy="14248"/>
            </a:xfrm>
            <a:custGeom>
              <a:avLst/>
              <a:gdLst/>
              <a:ahLst/>
              <a:cxnLst/>
              <a:rect l="l" t="t" r="r" b="b"/>
              <a:pathLst>
                <a:path w="9524" h="574" extrusionOk="0">
                  <a:moveTo>
                    <a:pt x="164" y="0"/>
                  </a:moveTo>
                  <a:cubicBezTo>
                    <a:pt x="82" y="0"/>
                    <a:pt x="0" y="82"/>
                    <a:pt x="0" y="164"/>
                  </a:cubicBezTo>
                  <a:lnTo>
                    <a:pt x="0" y="410"/>
                  </a:lnTo>
                  <a:cubicBezTo>
                    <a:pt x="0" y="492"/>
                    <a:pt x="82" y="574"/>
                    <a:pt x="164" y="574"/>
                  </a:cubicBezTo>
                  <a:lnTo>
                    <a:pt x="9359" y="574"/>
                  </a:lnTo>
                  <a:cubicBezTo>
                    <a:pt x="9458" y="574"/>
                    <a:pt x="9523" y="492"/>
                    <a:pt x="9523" y="410"/>
                  </a:cubicBezTo>
                  <a:lnTo>
                    <a:pt x="9523" y="164"/>
                  </a:lnTo>
                  <a:cubicBezTo>
                    <a:pt x="9523" y="82"/>
                    <a:pt x="9458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5" name="Google Shape;2235;p57"/>
          <p:cNvPicPr preferRelativeResize="0"/>
          <p:nvPr/>
        </p:nvPicPr>
        <p:blipFill rotWithShape="1">
          <a:blip r:embed="rId4">
            <a:alphaModFix/>
          </a:blip>
          <a:srcRect l="64975" r="2467"/>
          <a:stretch/>
        </p:blipFill>
        <p:spPr>
          <a:xfrm>
            <a:off x="4920590" y="3188988"/>
            <a:ext cx="835274" cy="14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FB532-7B6D-1943-97B6-12EB512866A1}"/>
              </a:ext>
            </a:extLst>
          </p:cNvPr>
          <p:cNvSpPr/>
          <p:nvPr/>
        </p:nvSpPr>
        <p:spPr>
          <a:xfrm>
            <a:off x="411872" y="1722395"/>
            <a:ext cx="5141438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rgbClr val="7030A0"/>
                </a:solidFill>
              </a:rPr>
              <a:t>- Xem lại kiến thức bài học.</a:t>
            </a:r>
          </a:p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rgbClr val="7030A0"/>
                </a:solidFill>
              </a:rPr>
              <a:t>- Chuẩn bị bài tiếp theo.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BB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5"/>
          <p:cNvSpPr txBox="1">
            <a:spLocks noGrp="1"/>
          </p:cNvSpPr>
          <p:nvPr>
            <p:ph type="title"/>
          </p:nvPr>
        </p:nvSpPr>
        <p:spPr>
          <a:xfrm>
            <a:off x="1166022" y="2113855"/>
            <a:ext cx="6811956" cy="1322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000 CCGabrielBautistaLito TB" pitchFamily="2" charset="77"/>
              </a:rPr>
              <a:t>Hãy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kể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tên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các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đại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dương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mà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em</a:t>
            </a:r>
            <a:r>
              <a:rPr lang="en-US" b="1" dirty="0">
                <a:latin typeface="000 CCGabrielBautistaLito TB" pitchFamily="2" charset="77"/>
              </a:rPr>
              <a:t> </a:t>
            </a:r>
            <a:r>
              <a:rPr lang="en-US" b="1" dirty="0" err="1">
                <a:latin typeface="000 CCGabrielBautistaLito TB" pitchFamily="2" charset="77"/>
              </a:rPr>
              <a:t>biết</a:t>
            </a:r>
            <a:r>
              <a:rPr lang="en-US" b="1" dirty="0">
                <a:latin typeface="000 CCGabrielBautistaLito TB" pitchFamily="2" charset="77"/>
              </a:rPr>
              <a:t>?</a:t>
            </a:r>
            <a:endParaRPr b="1" dirty="0">
              <a:latin typeface="000 CCGabrielBautistaLito TB" pitchFamily="2" charset="77"/>
            </a:endParaRPr>
          </a:p>
        </p:txBody>
      </p:sp>
      <p:grpSp>
        <p:nvGrpSpPr>
          <p:cNvPr id="25" name="Google Shape;1224;p39">
            <a:extLst>
              <a:ext uri="{FF2B5EF4-FFF2-40B4-BE49-F238E27FC236}">
                <a16:creationId xmlns:a16="http://schemas.microsoft.com/office/drawing/2014/main" id="{A84F5DC1-39E0-8342-9E3D-00894C5CA926}"/>
              </a:ext>
            </a:extLst>
          </p:cNvPr>
          <p:cNvGrpSpPr/>
          <p:nvPr/>
        </p:nvGrpSpPr>
        <p:grpSpPr>
          <a:xfrm>
            <a:off x="6036858" y="820958"/>
            <a:ext cx="890128" cy="500346"/>
            <a:chOff x="9856250" y="1464909"/>
            <a:chExt cx="890128" cy="500346"/>
          </a:xfrm>
        </p:grpSpPr>
        <p:sp>
          <p:nvSpPr>
            <p:cNvPr id="26" name="Google Shape;1225;p39">
              <a:extLst>
                <a:ext uri="{FF2B5EF4-FFF2-40B4-BE49-F238E27FC236}">
                  <a16:creationId xmlns:a16="http://schemas.microsoft.com/office/drawing/2014/main" id="{4990A792-283E-FB45-BEDD-F93A91ECB3E8}"/>
                </a:ext>
              </a:extLst>
            </p:cNvPr>
            <p:cNvSpPr/>
            <p:nvPr/>
          </p:nvSpPr>
          <p:spPr>
            <a:xfrm>
              <a:off x="9856250" y="1605600"/>
              <a:ext cx="394700" cy="349750"/>
            </a:xfrm>
            <a:custGeom>
              <a:avLst/>
              <a:gdLst/>
              <a:ahLst/>
              <a:cxnLst/>
              <a:rect l="l" t="t" r="r" b="b"/>
              <a:pathLst>
                <a:path w="15788" h="13990" extrusionOk="0">
                  <a:moveTo>
                    <a:pt x="6664" y="1"/>
                  </a:moveTo>
                  <a:cubicBezTo>
                    <a:pt x="3172" y="1"/>
                    <a:pt x="1" y="2804"/>
                    <a:pt x="26" y="5079"/>
                  </a:cubicBezTo>
                  <a:cubicBezTo>
                    <a:pt x="111" y="7606"/>
                    <a:pt x="3746" y="10191"/>
                    <a:pt x="4400" y="10730"/>
                  </a:cubicBezTo>
                  <a:cubicBezTo>
                    <a:pt x="5024" y="11270"/>
                    <a:pt x="4826" y="11895"/>
                    <a:pt x="4712" y="12775"/>
                  </a:cubicBezTo>
                  <a:cubicBezTo>
                    <a:pt x="4658" y="13354"/>
                    <a:pt x="4822" y="13449"/>
                    <a:pt x="4971" y="13449"/>
                  </a:cubicBezTo>
                  <a:cubicBezTo>
                    <a:pt x="5044" y="13449"/>
                    <a:pt x="5113" y="13426"/>
                    <a:pt x="5150" y="13426"/>
                  </a:cubicBezTo>
                  <a:cubicBezTo>
                    <a:pt x="5156" y="13426"/>
                    <a:pt x="5162" y="13427"/>
                    <a:pt x="5166" y="13428"/>
                  </a:cubicBezTo>
                  <a:cubicBezTo>
                    <a:pt x="5547" y="13504"/>
                    <a:pt x="10336" y="13990"/>
                    <a:pt x="11688" y="13990"/>
                  </a:cubicBezTo>
                  <a:cubicBezTo>
                    <a:pt x="11848" y="13990"/>
                    <a:pt x="11960" y="13983"/>
                    <a:pt x="12010" y="13968"/>
                  </a:cubicBezTo>
                  <a:cubicBezTo>
                    <a:pt x="12493" y="13797"/>
                    <a:pt x="12067" y="12519"/>
                    <a:pt x="12010" y="11838"/>
                  </a:cubicBezTo>
                  <a:cubicBezTo>
                    <a:pt x="11954" y="11128"/>
                    <a:pt x="13629" y="10219"/>
                    <a:pt x="14708" y="6754"/>
                  </a:cubicBezTo>
                  <a:cubicBezTo>
                    <a:pt x="15788" y="3318"/>
                    <a:pt x="11783" y="848"/>
                    <a:pt x="7836" y="109"/>
                  </a:cubicBezTo>
                  <a:cubicBezTo>
                    <a:pt x="7444" y="35"/>
                    <a:pt x="7052" y="1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26;p39">
              <a:extLst>
                <a:ext uri="{FF2B5EF4-FFF2-40B4-BE49-F238E27FC236}">
                  <a16:creationId xmlns:a16="http://schemas.microsoft.com/office/drawing/2014/main" id="{F3038371-B54D-D14E-8F5B-CE5FD45B29D5}"/>
                </a:ext>
              </a:extLst>
            </p:cNvPr>
            <p:cNvSpPr/>
            <p:nvPr/>
          </p:nvSpPr>
          <p:spPr>
            <a:xfrm>
              <a:off x="9859200" y="1614700"/>
              <a:ext cx="395300" cy="321700"/>
            </a:xfrm>
            <a:custGeom>
              <a:avLst/>
              <a:gdLst/>
              <a:ahLst/>
              <a:cxnLst/>
              <a:rect l="l" t="t" r="r" b="b"/>
              <a:pathLst>
                <a:path w="15812" h="12868" extrusionOk="0">
                  <a:moveTo>
                    <a:pt x="5960" y="0"/>
                  </a:moveTo>
                  <a:cubicBezTo>
                    <a:pt x="2671" y="0"/>
                    <a:pt x="1" y="1981"/>
                    <a:pt x="50" y="4175"/>
                  </a:cubicBezTo>
                  <a:cubicBezTo>
                    <a:pt x="107" y="6703"/>
                    <a:pt x="3770" y="9287"/>
                    <a:pt x="4395" y="9827"/>
                  </a:cubicBezTo>
                  <a:cubicBezTo>
                    <a:pt x="5048" y="10366"/>
                    <a:pt x="4850" y="10991"/>
                    <a:pt x="4736" y="11900"/>
                  </a:cubicBezTo>
                  <a:cubicBezTo>
                    <a:pt x="4665" y="12453"/>
                    <a:pt x="4829" y="12547"/>
                    <a:pt x="4982" y="12547"/>
                  </a:cubicBezTo>
                  <a:cubicBezTo>
                    <a:pt x="5060" y="12547"/>
                    <a:pt x="5135" y="12523"/>
                    <a:pt x="5174" y="12523"/>
                  </a:cubicBezTo>
                  <a:cubicBezTo>
                    <a:pt x="5180" y="12523"/>
                    <a:pt x="5186" y="12523"/>
                    <a:pt x="5190" y="12525"/>
                  </a:cubicBezTo>
                  <a:cubicBezTo>
                    <a:pt x="5528" y="12573"/>
                    <a:pt x="9170" y="12867"/>
                    <a:pt x="10551" y="12867"/>
                  </a:cubicBezTo>
                  <a:cubicBezTo>
                    <a:pt x="10795" y="12867"/>
                    <a:pt x="10968" y="12858"/>
                    <a:pt x="11041" y="12837"/>
                  </a:cubicBezTo>
                  <a:cubicBezTo>
                    <a:pt x="11552" y="12667"/>
                    <a:pt x="11126" y="11389"/>
                    <a:pt x="11041" y="10707"/>
                  </a:cubicBezTo>
                  <a:cubicBezTo>
                    <a:pt x="10984" y="9997"/>
                    <a:pt x="13653" y="9287"/>
                    <a:pt x="14732" y="5851"/>
                  </a:cubicBezTo>
                  <a:cubicBezTo>
                    <a:pt x="15812" y="2415"/>
                    <a:pt x="11438" y="853"/>
                    <a:pt x="7491" y="143"/>
                  </a:cubicBezTo>
                  <a:cubicBezTo>
                    <a:pt x="6971" y="46"/>
                    <a:pt x="6458" y="0"/>
                    <a:pt x="5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7;p39">
              <a:extLst>
                <a:ext uri="{FF2B5EF4-FFF2-40B4-BE49-F238E27FC236}">
                  <a16:creationId xmlns:a16="http://schemas.microsoft.com/office/drawing/2014/main" id="{BEE56304-F9AA-BA45-9241-8B559BFF066F}"/>
                </a:ext>
              </a:extLst>
            </p:cNvPr>
            <p:cNvSpPr/>
            <p:nvPr/>
          </p:nvSpPr>
          <p:spPr>
            <a:xfrm>
              <a:off x="9895225" y="1693975"/>
              <a:ext cx="104400" cy="131625"/>
            </a:xfrm>
            <a:custGeom>
              <a:avLst/>
              <a:gdLst/>
              <a:ahLst/>
              <a:cxnLst/>
              <a:rect l="l" t="t" r="r" b="b"/>
              <a:pathLst>
                <a:path w="4176" h="5265" extrusionOk="0">
                  <a:moveTo>
                    <a:pt x="350" y="0"/>
                  </a:moveTo>
                  <a:cubicBezTo>
                    <a:pt x="288" y="0"/>
                    <a:pt x="246" y="40"/>
                    <a:pt x="228" y="124"/>
                  </a:cubicBezTo>
                  <a:cubicBezTo>
                    <a:pt x="1" y="1061"/>
                    <a:pt x="4175" y="5264"/>
                    <a:pt x="4175" y="5264"/>
                  </a:cubicBezTo>
                  <a:cubicBezTo>
                    <a:pt x="3633" y="3972"/>
                    <a:pt x="974" y="0"/>
                    <a:pt x="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8;p39">
              <a:extLst>
                <a:ext uri="{FF2B5EF4-FFF2-40B4-BE49-F238E27FC236}">
                  <a16:creationId xmlns:a16="http://schemas.microsoft.com/office/drawing/2014/main" id="{AE0A47E7-C7B4-4A47-9C4F-E82BB84D2384}"/>
                </a:ext>
              </a:extLst>
            </p:cNvPr>
            <p:cNvSpPr/>
            <p:nvPr/>
          </p:nvSpPr>
          <p:spPr>
            <a:xfrm>
              <a:off x="9979900" y="1644375"/>
              <a:ext cx="51750" cy="178375"/>
            </a:xfrm>
            <a:custGeom>
              <a:avLst/>
              <a:gdLst/>
              <a:ahLst/>
              <a:cxnLst/>
              <a:rect l="l" t="t" r="r" b="b"/>
              <a:pathLst>
                <a:path w="2070" h="7135" extrusionOk="0">
                  <a:moveTo>
                    <a:pt x="1099" y="0"/>
                  </a:moveTo>
                  <a:cubicBezTo>
                    <a:pt x="1081" y="0"/>
                    <a:pt x="1063" y="2"/>
                    <a:pt x="1044" y="7"/>
                  </a:cubicBezTo>
                  <a:cubicBezTo>
                    <a:pt x="1" y="221"/>
                    <a:pt x="1679" y="6230"/>
                    <a:pt x="1758" y="7046"/>
                  </a:cubicBezTo>
                  <a:lnTo>
                    <a:pt x="1758" y="7046"/>
                  </a:lnTo>
                  <a:cubicBezTo>
                    <a:pt x="1798" y="6224"/>
                    <a:pt x="2070" y="0"/>
                    <a:pt x="1099" y="0"/>
                  </a:cubicBezTo>
                  <a:close/>
                  <a:moveTo>
                    <a:pt x="1758" y="7046"/>
                  </a:moveTo>
                  <a:lnTo>
                    <a:pt x="1758" y="7046"/>
                  </a:lnTo>
                  <a:cubicBezTo>
                    <a:pt x="1756" y="7104"/>
                    <a:pt x="1754" y="7135"/>
                    <a:pt x="1754" y="7135"/>
                  </a:cubicBezTo>
                  <a:cubicBezTo>
                    <a:pt x="1762" y="7126"/>
                    <a:pt x="1763" y="7096"/>
                    <a:pt x="1758" y="70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9;p39">
              <a:extLst>
                <a:ext uri="{FF2B5EF4-FFF2-40B4-BE49-F238E27FC236}">
                  <a16:creationId xmlns:a16="http://schemas.microsoft.com/office/drawing/2014/main" id="{08D7F9F2-8F92-6949-A069-30C21EA8B782}"/>
                </a:ext>
              </a:extLst>
            </p:cNvPr>
            <p:cNvSpPr/>
            <p:nvPr/>
          </p:nvSpPr>
          <p:spPr>
            <a:xfrm>
              <a:off x="10061375" y="1650775"/>
              <a:ext cx="71000" cy="176225"/>
            </a:xfrm>
            <a:custGeom>
              <a:avLst/>
              <a:gdLst/>
              <a:ahLst/>
              <a:cxnLst/>
              <a:rect l="l" t="t" r="r" b="b"/>
              <a:pathLst>
                <a:path w="2840" h="7049" extrusionOk="0">
                  <a:moveTo>
                    <a:pt x="1771" y="1"/>
                  </a:moveTo>
                  <a:cubicBezTo>
                    <a:pt x="798" y="1"/>
                    <a:pt x="0" y="6965"/>
                    <a:pt x="0" y="7049"/>
                  </a:cubicBezTo>
                  <a:cubicBezTo>
                    <a:pt x="0" y="7049"/>
                    <a:pt x="2840" y="262"/>
                    <a:pt x="1818" y="6"/>
                  </a:cubicBezTo>
                  <a:cubicBezTo>
                    <a:pt x="1802" y="3"/>
                    <a:pt x="1787" y="1"/>
                    <a:pt x="1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0;p39">
              <a:extLst>
                <a:ext uri="{FF2B5EF4-FFF2-40B4-BE49-F238E27FC236}">
                  <a16:creationId xmlns:a16="http://schemas.microsoft.com/office/drawing/2014/main" id="{B721B93F-83F4-834D-8FCA-0DBC3B342373}"/>
                </a:ext>
              </a:extLst>
            </p:cNvPr>
            <p:cNvSpPr/>
            <p:nvPr/>
          </p:nvSpPr>
          <p:spPr>
            <a:xfrm>
              <a:off x="10099700" y="1683775"/>
              <a:ext cx="105100" cy="152475"/>
            </a:xfrm>
            <a:custGeom>
              <a:avLst/>
              <a:gdLst/>
              <a:ahLst/>
              <a:cxnLst/>
              <a:rect l="l" t="t" r="r" b="b"/>
              <a:pathLst>
                <a:path w="4204" h="6099" extrusionOk="0">
                  <a:moveTo>
                    <a:pt x="3405" y="0"/>
                  </a:moveTo>
                  <a:cubicBezTo>
                    <a:pt x="2535" y="0"/>
                    <a:pt x="1" y="6098"/>
                    <a:pt x="1" y="6098"/>
                  </a:cubicBezTo>
                  <a:cubicBezTo>
                    <a:pt x="1" y="6098"/>
                    <a:pt x="4204" y="958"/>
                    <a:pt x="3550" y="78"/>
                  </a:cubicBezTo>
                  <a:cubicBezTo>
                    <a:pt x="3510" y="25"/>
                    <a:pt x="3461" y="0"/>
                    <a:pt x="3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231;p39">
              <a:extLst>
                <a:ext uri="{FF2B5EF4-FFF2-40B4-BE49-F238E27FC236}">
                  <a16:creationId xmlns:a16="http://schemas.microsoft.com/office/drawing/2014/main" id="{73604714-34FF-6248-B04A-86A8D5F2D253}"/>
                </a:ext>
              </a:extLst>
            </p:cNvPr>
            <p:cNvGrpSpPr/>
            <p:nvPr/>
          </p:nvGrpSpPr>
          <p:grpSpPr>
            <a:xfrm rot="2395509">
              <a:off x="10341299" y="1522046"/>
              <a:ext cx="318291" cy="386070"/>
              <a:chOff x="5217875" y="3076975"/>
              <a:chExt cx="318285" cy="386062"/>
            </a:xfrm>
          </p:grpSpPr>
          <p:sp>
            <p:nvSpPr>
              <p:cNvPr id="33" name="Google Shape;1232;p39">
                <a:extLst>
                  <a:ext uri="{FF2B5EF4-FFF2-40B4-BE49-F238E27FC236}">
                    <a16:creationId xmlns:a16="http://schemas.microsoft.com/office/drawing/2014/main" id="{09DFF618-8CD4-BD4D-84BB-22BE499313F8}"/>
                  </a:ext>
                </a:extLst>
              </p:cNvPr>
              <p:cNvSpPr/>
              <p:nvPr/>
            </p:nvSpPr>
            <p:spPr>
              <a:xfrm>
                <a:off x="5233685" y="3090812"/>
                <a:ext cx="302475" cy="3722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889" extrusionOk="0">
                    <a:moveTo>
                      <a:pt x="8411" y="1"/>
                    </a:moveTo>
                    <a:cubicBezTo>
                      <a:pt x="7343" y="66"/>
                      <a:pt x="6373" y="3236"/>
                      <a:pt x="6373" y="3236"/>
                    </a:cubicBezTo>
                    <a:cubicBezTo>
                      <a:pt x="6276" y="3236"/>
                      <a:pt x="6211" y="3268"/>
                      <a:pt x="6114" y="3300"/>
                    </a:cubicBezTo>
                    <a:cubicBezTo>
                      <a:pt x="5079" y="3591"/>
                      <a:pt x="4788" y="4238"/>
                      <a:pt x="4755" y="4821"/>
                    </a:cubicBezTo>
                    <a:lnTo>
                      <a:pt x="4755" y="4950"/>
                    </a:lnTo>
                    <a:lnTo>
                      <a:pt x="4755" y="5015"/>
                    </a:lnTo>
                    <a:lnTo>
                      <a:pt x="4755" y="5144"/>
                    </a:lnTo>
                    <a:lnTo>
                      <a:pt x="4755" y="5209"/>
                    </a:lnTo>
                    <a:lnTo>
                      <a:pt x="4755" y="5306"/>
                    </a:lnTo>
                    <a:lnTo>
                      <a:pt x="4755" y="5370"/>
                    </a:lnTo>
                    <a:lnTo>
                      <a:pt x="4788" y="5435"/>
                    </a:lnTo>
                    <a:lnTo>
                      <a:pt x="4788" y="5500"/>
                    </a:lnTo>
                    <a:lnTo>
                      <a:pt x="4788" y="5565"/>
                    </a:lnTo>
                    <a:lnTo>
                      <a:pt x="4788" y="5597"/>
                    </a:lnTo>
                    <a:lnTo>
                      <a:pt x="4788" y="5662"/>
                    </a:lnTo>
                    <a:lnTo>
                      <a:pt x="4788" y="5694"/>
                    </a:lnTo>
                    <a:lnTo>
                      <a:pt x="4788" y="5726"/>
                    </a:lnTo>
                    <a:cubicBezTo>
                      <a:pt x="2200" y="6211"/>
                      <a:pt x="3073" y="8379"/>
                      <a:pt x="3397" y="9058"/>
                    </a:cubicBezTo>
                    <a:lnTo>
                      <a:pt x="3429" y="9155"/>
                    </a:lnTo>
                    <a:lnTo>
                      <a:pt x="3494" y="9284"/>
                    </a:lnTo>
                    <a:cubicBezTo>
                      <a:pt x="3494" y="9284"/>
                      <a:pt x="3153" y="9164"/>
                      <a:pt x="2709" y="9164"/>
                    </a:cubicBezTo>
                    <a:cubicBezTo>
                      <a:pt x="2023" y="9164"/>
                      <a:pt x="1091" y="9450"/>
                      <a:pt x="777" y="10902"/>
                    </a:cubicBezTo>
                    <a:cubicBezTo>
                      <a:pt x="0" y="14492"/>
                      <a:pt x="6664" y="14816"/>
                      <a:pt x="6664" y="14816"/>
                    </a:cubicBezTo>
                    <a:cubicBezTo>
                      <a:pt x="6761" y="14848"/>
                      <a:pt x="6890" y="14848"/>
                      <a:pt x="6987" y="14880"/>
                    </a:cubicBezTo>
                    <a:lnTo>
                      <a:pt x="7278" y="14880"/>
                    </a:lnTo>
                    <a:cubicBezTo>
                      <a:pt x="7356" y="14886"/>
                      <a:pt x="7433" y="14889"/>
                      <a:pt x="7509" y="14889"/>
                    </a:cubicBezTo>
                    <a:cubicBezTo>
                      <a:pt x="7876" y="14889"/>
                      <a:pt x="8224" y="14826"/>
                      <a:pt x="8572" y="14719"/>
                    </a:cubicBezTo>
                    <a:cubicBezTo>
                      <a:pt x="8734" y="14654"/>
                      <a:pt x="8863" y="14622"/>
                      <a:pt x="9025" y="14557"/>
                    </a:cubicBezTo>
                    <a:cubicBezTo>
                      <a:pt x="9155" y="14492"/>
                      <a:pt x="9284" y="14428"/>
                      <a:pt x="9381" y="14363"/>
                    </a:cubicBezTo>
                    <a:cubicBezTo>
                      <a:pt x="9607" y="14233"/>
                      <a:pt x="9834" y="14072"/>
                      <a:pt x="10028" y="13910"/>
                    </a:cubicBezTo>
                    <a:cubicBezTo>
                      <a:pt x="12098" y="12357"/>
                      <a:pt x="8702" y="9964"/>
                      <a:pt x="8605" y="9899"/>
                    </a:cubicBezTo>
                    <a:cubicBezTo>
                      <a:pt x="11257" y="8896"/>
                      <a:pt x="8863" y="6341"/>
                      <a:pt x="8863" y="6341"/>
                    </a:cubicBezTo>
                    <a:cubicBezTo>
                      <a:pt x="10319" y="5629"/>
                      <a:pt x="8669" y="3624"/>
                      <a:pt x="8669" y="3624"/>
                    </a:cubicBezTo>
                    <a:cubicBezTo>
                      <a:pt x="8669" y="3624"/>
                      <a:pt x="9575" y="66"/>
                      <a:pt x="8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33;p39">
                <a:extLst>
                  <a:ext uri="{FF2B5EF4-FFF2-40B4-BE49-F238E27FC236}">
                    <a16:creationId xmlns:a16="http://schemas.microsoft.com/office/drawing/2014/main" id="{6E3065E5-AE52-434B-962B-F9D72D13BE52}"/>
                  </a:ext>
                </a:extLst>
              </p:cNvPr>
              <p:cNvSpPr/>
              <p:nvPr/>
            </p:nvSpPr>
            <p:spPr>
              <a:xfrm>
                <a:off x="5217875" y="3076975"/>
                <a:ext cx="299225" cy="37302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21" extrusionOk="0">
                    <a:moveTo>
                      <a:pt x="8297" y="0"/>
                    </a:moveTo>
                    <a:cubicBezTo>
                      <a:pt x="7186" y="0"/>
                      <a:pt x="6243" y="3237"/>
                      <a:pt x="6243" y="3237"/>
                    </a:cubicBezTo>
                    <a:cubicBezTo>
                      <a:pt x="3882" y="3690"/>
                      <a:pt x="4788" y="5760"/>
                      <a:pt x="4788" y="5760"/>
                    </a:cubicBezTo>
                    <a:cubicBezTo>
                      <a:pt x="1682" y="6342"/>
                      <a:pt x="3494" y="9318"/>
                      <a:pt x="3494" y="9318"/>
                    </a:cubicBezTo>
                    <a:cubicBezTo>
                      <a:pt x="3494" y="9318"/>
                      <a:pt x="3153" y="9198"/>
                      <a:pt x="2709" y="9198"/>
                    </a:cubicBezTo>
                    <a:cubicBezTo>
                      <a:pt x="2023" y="9198"/>
                      <a:pt x="1091" y="9484"/>
                      <a:pt x="777" y="10936"/>
                    </a:cubicBezTo>
                    <a:cubicBezTo>
                      <a:pt x="0" y="14526"/>
                      <a:pt x="6632" y="14850"/>
                      <a:pt x="6632" y="14850"/>
                    </a:cubicBezTo>
                    <a:cubicBezTo>
                      <a:pt x="6883" y="14897"/>
                      <a:pt x="7135" y="14920"/>
                      <a:pt x="7386" y="14920"/>
                    </a:cubicBezTo>
                    <a:cubicBezTo>
                      <a:pt x="8331" y="14920"/>
                      <a:pt x="9254" y="14590"/>
                      <a:pt x="9996" y="13976"/>
                    </a:cubicBezTo>
                    <a:cubicBezTo>
                      <a:pt x="11969" y="12359"/>
                      <a:pt x="8572" y="9965"/>
                      <a:pt x="8443" y="9901"/>
                    </a:cubicBezTo>
                    <a:cubicBezTo>
                      <a:pt x="11095" y="8898"/>
                      <a:pt x="8702" y="6342"/>
                      <a:pt x="8702" y="6342"/>
                    </a:cubicBezTo>
                    <a:cubicBezTo>
                      <a:pt x="10190" y="5631"/>
                      <a:pt x="8508" y="3658"/>
                      <a:pt x="8508" y="3658"/>
                    </a:cubicBezTo>
                    <a:cubicBezTo>
                      <a:pt x="8508" y="3658"/>
                      <a:pt x="9446" y="100"/>
                      <a:pt x="8346" y="3"/>
                    </a:cubicBezTo>
                    <a:cubicBezTo>
                      <a:pt x="8330" y="1"/>
                      <a:pt x="8313" y="0"/>
                      <a:pt x="8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34;p39">
                <a:extLst>
                  <a:ext uri="{FF2B5EF4-FFF2-40B4-BE49-F238E27FC236}">
                    <a16:creationId xmlns:a16="http://schemas.microsoft.com/office/drawing/2014/main" id="{396006C9-74D5-3946-A047-853DC5D35A6F}"/>
                  </a:ext>
                </a:extLst>
              </p:cNvPr>
              <p:cNvSpPr/>
              <p:nvPr/>
            </p:nvSpPr>
            <p:spPr>
              <a:xfrm>
                <a:off x="5217875" y="3077025"/>
                <a:ext cx="299225" cy="37337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35" extrusionOk="0">
                    <a:moveTo>
                      <a:pt x="8281" y="1"/>
                    </a:moveTo>
                    <a:cubicBezTo>
                      <a:pt x="8281" y="227"/>
                      <a:pt x="8249" y="453"/>
                      <a:pt x="8184" y="648"/>
                    </a:cubicBezTo>
                    <a:cubicBezTo>
                      <a:pt x="7692" y="2679"/>
                      <a:pt x="8195" y="3305"/>
                      <a:pt x="6294" y="3305"/>
                    </a:cubicBezTo>
                    <a:cubicBezTo>
                      <a:pt x="6197" y="3305"/>
                      <a:pt x="6094" y="3303"/>
                      <a:pt x="5985" y="3300"/>
                    </a:cubicBezTo>
                    <a:lnTo>
                      <a:pt x="5985" y="3300"/>
                    </a:lnTo>
                    <a:cubicBezTo>
                      <a:pt x="6276" y="3365"/>
                      <a:pt x="9219" y="3882"/>
                      <a:pt x="8475" y="5305"/>
                    </a:cubicBezTo>
                    <a:cubicBezTo>
                      <a:pt x="8303" y="5640"/>
                      <a:pt x="7958" y="5769"/>
                      <a:pt x="7528" y="5769"/>
                    </a:cubicBezTo>
                    <a:cubicBezTo>
                      <a:pt x="6667" y="5769"/>
                      <a:pt x="5467" y="5251"/>
                      <a:pt x="4626" y="4820"/>
                    </a:cubicBezTo>
                    <a:lnTo>
                      <a:pt x="4626" y="4820"/>
                    </a:lnTo>
                    <a:cubicBezTo>
                      <a:pt x="4594" y="5144"/>
                      <a:pt x="4658" y="5467"/>
                      <a:pt x="4788" y="5758"/>
                    </a:cubicBezTo>
                    <a:cubicBezTo>
                      <a:pt x="4788" y="5758"/>
                      <a:pt x="8346" y="6082"/>
                      <a:pt x="8346" y="7181"/>
                    </a:cubicBezTo>
                    <a:cubicBezTo>
                      <a:pt x="8346" y="7999"/>
                      <a:pt x="7119" y="9312"/>
                      <a:pt x="4965" y="9312"/>
                    </a:cubicBezTo>
                    <a:cubicBezTo>
                      <a:pt x="4478" y="9312"/>
                      <a:pt x="3943" y="9245"/>
                      <a:pt x="3365" y="9090"/>
                    </a:cubicBezTo>
                    <a:lnTo>
                      <a:pt x="3365" y="9090"/>
                    </a:lnTo>
                    <a:lnTo>
                      <a:pt x="3429" y="9187"/>
                    </a:lnTo>
                    <a:cubicBezTo>
                      <a:pt x="4982" y="9834"/>
                      <a:pt x="8184" y="11322"/>
                      <a:pt x="7699" y="12422"/>
                    </a:cubicBezTo>
                    <a:cubicBezTo>
                      <a:pt x="7417" y="13041"/>
                      <a:pt x="6216" y="13452"/>
                      <a:pt x="4886" y="13452"/>
                    </a:cubicBezTo>
                    <a:cubicBezTo>
                      <a:pt x="3160" y="13452"/>
                      <a:pt x="1215" y="12760"/>
                      <a:pt x="777" y="10934"/>
                    </a:cubicBezTo>
                    <a:lnTo>
                      <a:pt x="777" y="10934"/>
                    </a:lnTo>
                    <a:cubicBezTo>
                      <a:pt x="0" y="14524"/>
                      <a:pt x="6664" y="14880"/>
                      <a:pt x="6664" y="14880"/>
                    </a:cubicBezTo>
                    <a:cubicBezTo>
                      <a:pt x="6891" y="14917"/>
                      <a:pt x="7119" y="14935"/>
                      <a:pt x="7346" y="14935"/>
                    </a:cubicBezTo>
                    <a:cubicBezTo>
                      <a:pt x="8316" y="14935"/>
                      <a:pt x="9262" y="14603"/>
                      <a:pt x="9996" y="13974"/>
                    </a:cubicBezTo>
                    <a:cubicBezTo>
                      <a:pt x="11969" y="12357"/>
                      <a:pt x="8572" y="9963"/>
                      <a:pt x="8443" y="9899"/>
                    </a:cubicBezTo>
                    <a:cubicBezTo>
                      <a:pt x="11095" y="8896"/>
                      <a:pt x="8702" y="6340"/>
                      <a:pt x="8702" y="6340"/>
                    </a:cubicBezTo>
                    <a:cubicBezTo>
                      <a:pt x="10190" y="5597"/>
                      <a:pt x="8508" y="3623"/>
                      <a:pt x="8508" y="3623"/>
                    </a:cubicBezTo>
                    <a:cubicBezTo>
                      <a:pt x="8508" y="3623"/>
                      <a:pt x="9446" y="65"/>
                      <a:pt x="8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235;p39">
            <a:extLst>
              <a:ext uri="{FF2B5EF4-FFF2-40B4-BE49-F238E27FC236}">
                <a16:creationId xmlns:a16="http://schemas.microsoft.com/office/drawing/2014/main" id="{10F91AC8-CA09-D740-A43F-DA88153967AA}"/>
              </a:ext>
            </a:extLst>
          </p:cNvPr>
          <p:cNvGrpSpPr/>
          <p:nvPr/>
        </p:nvGrpSpPr>
        <p:grpSpPr>
          <a:xfrm flipH="1">
            <a:off x="2004798" y="860641"/>
            <a:ext cx="657282" cy="421468"/>
            <a:chOff x="9356472" y="3319641"/>
            <a:chExt cx="657282" cy="421468"/>
          </a:xfrm>
        </p:grpSpPr>
        <p:grpSp>
          <p:nvGrpSpPr>
            <p:cNvPr id="37" name="Google Shape;1236;p39">
              <a:extLst>
                <a:ext uri="{FF2B5EF4-FFF2-40B4-BE49-F238E27FC236}">
                  <a16:creationId xmlns:a16="http://schemas.microsoft.com/office/drawing/2014/main" id="{F7D0364B-54D3-3D4F-B518-28569E078D41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45" name="Google Shape;1237;p39">
                <a:extLst>
                  <a:ext uri="{FF2B5EF4-FFF2-40B4-BE49-F238E27FC236}">
                    <a16:creationId xmlns:a16="http://schemas.microsoft.com/office/drawing/2014/main" id="{251D8E66-27C1-6248-8183-86428A3404F8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38;p39">
                <a:extLst>
                  <a:ext uri="{FF2B5EF4-FFF2-40B4-BE49-F238E27FC236}">
                    <a16:creationId xmlns:a16="http://schemas.microsoft.com/office/drawing/2014/main" id="{A145D14A-2349-C546-8C3D-CA8D68C68DF9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39;p39">
                <a:extLst>
                  <a:ext uri="{FF2B5EF4-FFF2-40B4-BE49-F238E27FC236}">
                    <a16:creationId xmlns:a16="http://schemas.microsoft.com/office/drawing/2014/main" id="{4FC6E5C5-0E39-2D4B-9A91-FE0B3E31CF6D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40;p39">
                <a:extLst>
                  <a:ext uri="{FF2B5EF4-FFF2-40B4-BE49-F238E27FC236}">
                    <a16:creationId xmlns:a16="http://schemas.microsoft.com/office/drawing/2014/main" id="{05F0A90C-BF46-3949-8E64-85CB6C582573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41;p39">
                <a:extLst>
                  <a:ext uri="{FF2B5EF4-FFF2-40B4-BE49-F238E27FC236}">
                    <a16:creationId xmlns:a16="http://schemas.microsoft.com/office/drawing/2014/main" id="{A7A1ED67-D261-EB45-A2F5-9FAC8E824E00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42;p39">
                <a:extLst>
                  <a:ext uri="{FF2B5EF4-FFF2-40B4-BE49-F238E27FC236}">
                    <a16:creationId xmlns:a16="http://schemas.microsoft.com/office/drawing/2014/main" id="{33A51BC2-9A19-D84E-9D86-8CF20FFD78AD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43;p39">
                <a:extLst>
                  <a:ext uri="{FF2B5EF4-FFF2-40B4-BE49-F238E27FC236}">
                    <a16:creationId xmlns:a16="http://schemas.microsoft.com/office/drawing/2014/main" id="{FB9725ED-E18A-424F-8B01-1632D297312F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44;p39">
                <a:extLst>
                  <a:ext uri="{FF2B5EF4-FFF2-40B4-BE49-F238E27FC236}">
                    <a16:creationId xmlns:a16="http://schemas.microsoft.com/office/drawing/2014/main" id="{23A8CB97-40BA-AE44-8613-AB983A22F15E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45;p39">
                <a:extLst>
                  <a:ext uri="{FF2B5EF4-FFF2-40B4-BE49-F238E27FC236}">
                    <a16:creationId xmlns:a16="http://schemas.microsoft.com/office/drawing/2014/main" id="{A480EC67-9BAA-8C45-A531-D9E181C5F448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46;p39">
                <a:extLst>
                  <a:ext uri="{FF2B5EF4-FFF2-40B4-BE49-F238E27FC236}">
                    <a16:creationId xmlns:a16="http://schemas.microsoft.com/office/drawing/2014/main" id="{EE42D2F3-9DB2-5C4C-BFC8-922CBD8E66F5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47;p39">
                <a:extLst>
                  <a:ext uri="{FF2B5EF4-FFF2-40B4-BE49-F238E27FC236}">
                    <a16:creationId xmlns:a16="http://schemas.microsoft.com/office/drawing/2014/main" id="{7E4F85FA-1D57-1842-BD0F-342E1D3DD6A2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48;p39">
                <a:extLst>
                  <a:ext uri="{FF2B5EF4-FFF2-40B4-BE49-F238E27FC236}">
                    <a16:creationId xmlns:a16="http://schemas.microsoft.com/office/drawing/2014/main" id="{2FED72FE-EF59-834A-A261-609EAB061E0D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49;p39">
                <a:extLst>
                  <a:ext uri="{FF2B5EF4-FFF2-40B4-BE49-F238E27FC236}">
                    <a16:creationId xmlns:a16="http://schemas.microsoft.com/office/drawing/2014/main" id="{7ADD292A-521C-8243-9DC5-E51E36BE415C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50;p39">
                <a:extLst>
                  <a:ext uri="{FF2B5EF4-FFF2-40B4-BE49-F238E27FC236}">
                    <a16:creationId xmlns:a16="http://schemas.microsoft.com/office/drawing/2014/main" id="{157C3726-9113-DC47-BFE8-CA91AE5D6C6B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51;p39">
                <a:extLst>
                  <a:ext uri="{FF2B5EF4-FFF2-40B4-BE49-F238E27FC236}">
                    <a16:creationId xmlns:a16="http://schemas.microsoft.com/office/drawing/2014/main" id="{9D5947CC-803C-124C-B450-61AFB5C0AF76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52;p39">
                <a:extLst>
                  <a:ext uri="{FF2B5EF4-FFF2-40B4-BE49-F238E27FC236}">
                    <a16:creationId xmlns:a16="http://schemas.microsoft.com/office/drawing/2014/main" id="{B651A165-D461-C844-98FB-E86399559502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53;p39">
                <a:extLst>
                  <a:ext uri="{FF2B5EF4-FFF2-40B4-BE49-F238E27FC236}">
                    <a16:creationId xmlns:a16="http://schemas.microsoft.com/office/drawing/2014/main" id="{56C04F2A-4FA9-8D43-B762-5FEA4AEA6324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54;p39">
                <a:extLst>
                  <a:ext uri="{FF2B5EF4-FFF2-40B4-BE49-F238E27FC236}">
                    <a16:creationId xmlns:a16="http://schemas.microsoft.com/office/drawing/2014/main" id="{1F40C87C-0195-1E4E-AFC2-613EE911D354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55;p39">
                <a:extLst>
                  <a:ext uri="{FF2B5EF4-FFF2-40B4-BE49-F238E27FC236}">
                    <a16:creationId xmlns:a16="http://schemas.microsoft.com/office/drawing/2014/main" id="{96D322A6-A7CD-9D40-BEB4-3E384F0CAE98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56;p39">
                <a:extLst>
                  <a:ext uri="{FF2B5EF4-FFF2-40B4-BE49-F238E27FC236}">
                    <a16:creationId xmlns:a16="http://schemas.microsoft.com/office/drawing/2014/main" id="{803026D8-812B-2540-8CD3-DFA10F2768D1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7;p39">
                <a:extLst>
                  <a:ext uri="{FF2B5EF4-FFF2-40B4-BE49-F238E27FC236}">
                    <a16:creationId xmlns:a16="http://schemas.microsoft.com/office/drawing/2014/main" id="{63CCD7EE-EA29-6944-B64E-64B17EA73E31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8;p39">
                <a:extLst>
                  <a:ext uri="{FF2B5EF4-FFF2-40B4-BE49-F238E27FC236}">
                    <a16:creationId xmlns:a16="http://schemas.microsoft.com/office/drawing/2014/main" id="{44185089-B730-BE4D-829F-9E017D93B7B5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9;p39">
                <a:extLst>
                  <a:ext uri="{FF2B5EF4-FFF2-40B4-BE49-F238E27FC236}">
                    <a16:creationId xmlns:a16="http://schemas.microsoft.com/office/drawing/2014/main" id="{CEEECE6D-F13E-454C-B566-4ABF4CE01C62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60;p39">
                <a:extLst>
                  <a:ext uri="{FF2B5EF4-FFF2-40B4-BE49-F238E27FC236}">
                    <a16:creationId xmlns:a16="http://schemas.microsoft.com/office/drawing/2014/main" id="{6D870ABC-0ABE-9B4A-8E93-A70ADC86B373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61;p39">
                <a:extLst>
                  <a:ext uri="{FF2B5EF4-FFF2-40B4-BE49-F238E27FC236}">
                    <a16:creationId xmlns:a16="http://schemas.microsoft.com/office/drawing/2014/main" id="{AB67C2E5-E0BF-9148-A785-3D1502D161FE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62;p39">
                <a:extLst>
                  <a:ext uri="{FF2B5EF4-FFF2-40B4-BE49-F238E27FC236}">
                    <a16:creationId xmlns:a16="http://schemas.microsoft.com/office/drawing/2014/main" id="{92E61424-DFA2-0044-B0E7-9E6CB02CC2FB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63;p39">
                <a:extLst>
                  <a:ext uri="{FF2B5EF4-FFF2-40B4-BE49-F238E27FC236}">
                    <a16:creationId xmlns:a16="http://schemas.microsoft.com/office/drawing/2014/main" id="{1D47CA38-740D-B24A-8BDE-2AF6ACE6D49B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4;p39">
                <a:extLst>
                  <a:ext uri="{FF2B5EF4-FFF2-40B4-BE49-F238E27FC236}">
                    <a16:creationId xmlns:a16="http://schemas.microsoft.com/office/drawing/2014/main" id="{C3E175C0-DF24-DC46-8AFD-4DA645A81B1A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5;p39">
                <a:extLst>
                  <a:ext uri="{FF2B5EF4-FFF2-40B4-BE49-F238E27FC236}">
                    <a16:creationId xmlns:a16="http://schemas.microsoft.com/office/drawing/2014/main" id="{03F6D191-0D61-9B4F-A20C-52F91A9B1346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66;p39">
                <a:extLst>
                  <a:ext uri="{FF2B5EF4-FFF2-40B4-BE49-F238E27FC236}">
                    <a16:creationId xmlns:a16="http://schemas.microsoft.com/office/drawing/2014/main" id="{A51DFBA3-5571-B245-AD9E-9377D15A53A1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7;p39">
                <a:extLst>
                  <a:ext uri="{FF2B5EF4-FFF2-40B4-BE49-F238E27FC236}">
                    <a16:creationId xmlns:a16="http://schemas.microsoft.com/office/drawing/2014/main" id="{6AF359AF-F506-0846-9571-EB7EC6605E46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1268;p39">
              <a:extLst>
                <a:ext uri="{FF2B5EF4-FFF2-40B4-BE49-F238E27FC236}">
                  <a16:creationId xmlns:a16="http://schemas.microsoft.com/office/drawing/2014/main" id="{465DC9E2-B6D8-1B45-8E2B-F490C763B5EA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39" name="Google Shape;1269;p39">
                <a:extLst>
                  <a:ext uri="{FF2B5EF4-FFF2-40B4-BE49-F238E27FC236}">
                    <a16:creationId xmlns:a16="http://schemas.microsoft.com/office/drawing/2014/main" id="{DA9B957F-24FF-4A4F-9555-204B7658CAA5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70;p39">
                <a:extLst>
                  <a:ext uri="{FF2B5EF4-FFF2-40B4-BE49-F238E27FC236}">
                    <a16:creationId xmlns:a16="http://schemas.microsoft.com/office/drawing/2014/main" id="{CBF0848D-29BA-BA4F-BEE1-9BA915BB3B86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1271;p39">
                <a:extLst>
                  <a:ext uri="{FF2B5EF4-FFF2-40B4-BE49-F238E27FC236}">
                    <a16:creationId xmlns:a16="http://schemas.microsoft.com/office/drawing/2014/main" id="{1E7D75E0-FB9E-3041-9B6E-2C3365283316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72;p39">
                <a:extLst>
                  <a:ext uri="{FF2B5EF4-FFF2-40B4-BE49-F238E27FC236}">
                    <a16:creationId xmlns:a16="http://schemas.microsoft.com/office/drawing/2014/main" id="{9B7B212B-9633-CA45-B10C-AA89AB5693CA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73;p39">
                <a:extLst>
                  <a:ext uri="{FF2B5EF4-FFF2-40B4-BE49-F238E27FC236}">
                    <a16:creationId xmlns:a16="http://schemas.microsoft.com/office/drawing/2014/main" id="{AD80BB3E-672A-FE4C-BFAB-3AB873B8358B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74;p39">
                <a:extLst>
                  <a:ext uri="{FF2B5EF4-FFF2-40B4-BE49-F238E27FC236}">
                    <a16:creationId xmlns:a16="http://schemas.microsoft.com/office/drawing/2014/main" id="{1EE7D638-DC8E-E942-A3B6-F8DA47E9CE48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" name="Google Shape;1224;p39">
            <a:extLst>
              <a:ext uri="{FF2B5EF4-FFF2-40B4-BE49-F238E27FC236}">
                <a16:creationId xmlns:a16="http://schemas.microsoft.com/office/drawing/2014/main" id="{8F66406F-466F-324E-8714-78DCC36A92D4}"/>
              </a:ext>
            </a:extLst>
          </p:cNvPr>
          <p:cNvGrpSpPr/>
          <p:nvPr/>
        </p:nvGrpSpPr>
        <p:grpSpPr>
          <a:xfrm>
            <a:off x="2016348" y="2867575"/>
            <a:ext cx="890128" cy="500346"/>
            <a:chOff x="9856250" y="1464909"/>
            <a:chExt cx="890128" cy="500346"/>
          </a:xfrm>
        </p:grpSpPr>
        <p:sp>
          <p:nvSpPr>
            <p:cNvPr id="77" name="Google Shape;1225;p39">
              <a:extLst>
                <a:ext uri="{FF2B5EF4-FFF2-40B4-BE49-F238E27FC236}">
                  <a16:creationId xmlns:a16="http://schemas.microsoft.com/office/drawing/2014/main" id="{56274150-0EEE-344D-89BB-363ABB42B2A9}"/>
                </a:ext>
              </a:extLst>
            </p:cNvPr>
            <p:cNvSpPr/>
            <p:nvPr/>
          </p:nvSpPr>
          <p:spPr>
            <a:xfrm>
              <a:off x="9856250" y="1605600"/>
              <a:ext cx="394700" cy="349750"/>
            </a:xfrm>
            <a:custGeom>
              <a:avLst/>
              <a:gdLst/>
              <a:ahLst/>
              <a:cxnLst/>
              <a:rect l="l" t="t" r="r" b="b"/>
              <a:pathLst>
                <a:path w="15788" h="13990" extrusionOk="0">
                  <a:moveTo>
                    <a:pt x="6664" y="1"/>
                  </a:moveTo>
                  <a:cubicBezTo>
                    <a:pt x="3172" y="1"/>
                    <a:pt x="1" y="2804"/>
                    <a:pt x="26" y="5079"/>
                  </a:cubicBezTo>
                  <a:cubicBezTo>
                    <a:pt x="111" y="7606"/>
                    <a:pt x="3746" y="10191"/>
                    <a:pt x="4400" y="10730"/>
                  </a:cubicBezTo>
                  <a:cubicBezTo>
                    <a:pt x="5024" y="11270"/>
                    <a:pt x="4826" y="11895"/>
                    <a:pt x="4712" y="12775"/>
                  </a:cubicBezTo>
                  <a:cubicBezTo>
                    <a:pt x="4658" y="13354"/>
                    <a:pt x="4822" y="13449"/>
                    <a:pt x="4971" y="13449"/>
                  </a:cubicBezTo>
                  <a:cubicBezTo>
                    <a:pt x="5044" y="13449"/>
                    <a:pt x="5113" y="13426"/>
                    <a:pt x="5150" y="13426"/>
                  </a:cubicBezTo>
                  <a:cubicBezTo>
                    <a:pt x="5156" y="13426"/>
                    <a:pt x="5162" y="13427"/>
                    <a:pt x="5166" y="13428"/>
                  </a:cubicBezTo>
                  <a:cubicBezTo>
                    <a:pt x="5547" y="13504"/>
                    <a:pt x="10336" y="13990"/>
                    <a:pt x="11688" y="13990"/>
                  </a:cubicBezTo>
                  <a:cubicBezTo>
                    <a:pt x="11848" y="13990"/>
                    <a:pt x="11960" y="13983"/>
                    <a:pt x="12010" y="13968"/>
                  </a:cubicBezTo>
                  <a:cubicBezTo>
                    <a:pt x="12493" y="13797"/>
                    <a:pt x="12067" y="12519"/>
                    <a:pt x="12010" y="11838"/>
                  </a:cubicBezTo>
                  <a:cubicBezTo>
                    <a:pt x="11954" y="11128"/>
                    <a:pt x="13629" y="10219"/>
                    <a:pt x="14708" y="6754"/>
                  </a:cubicBezTo>
                  <a:cubicBezTo>
                    <a:pt x="15788" y="3318"/>
                    <a:pt x="11783" y="848"/>
                    <a:pt x="7836" y="109"/>
                  </a:cubicBezTo>
                  <a:cubicBezTo>
                    <a:pt x="7444" y="35"/>
                    <a:pt x="7052" y="1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26;p39">
              <a:extLst>
                <a:ext uri="{FF2B5EF4-FFF2-40B4-BE49-F238E27FC236}">
                  <a16:creationId xmlns:a16="http://schemas.microsoft.com/office/drawing/2014/main" id="{6A7AFA17-9CD4-4C48-9ABD-FD4E24C4E2EB}"/>
                </a:ext>
              </a:extLst>
            </p:cNvPr>
            <p:cNvSpPr/>
            <p:nvPr/>
          </p:nvSpPr>
          <p:spPr>
            <a:xfrm>
              <a:off x="9859200" y="1614700"/>
              <a:ext cx="395300" cy="321700"/>
            </a:xfrm>
            <a:custGeom>
              <a:avLst/>
              <a:gdLst/>
              <a:ahLst/>
              <a:cxnLst/>
              <a:rect l="l" t="t" r="r" b="b"/>
              <a:pathLst>
                <a:path w="15812" h="12868" extrusionOk="0">
                  <a:moveTo>
                    <a:pt x="5960" y="0"/>
                  </a:moveTo>
                  <a:cubicBezTo>
                    <a:pt x="2671" y="0"/>
                    <a:pt x="1" y="1981"/>
                    <a:pt x="50" y="4175"/>
                  </a:cubicBezTo>
                  <a:cubicBezTo>
                    <a:pt x="107" y="6703"/>
                    <a:pt x="3770" y="9287"/>
                    <a:pt x="4395" y="9827"/>
                  </a:cubicBezTo>
                  <a:cubicBezTo>
                    <a:pt x="5048" y="10366"/>
                    <a:pt x="4850" y="10991"/>
                    <a:pt x="4736" y="11900"/>
                  </a:cubicBezTo>
                  <a:cubicBezTo>
                    <a:pt x="4665" y="12453"/>
                    <a:pt x="4829" y="12547"/>
                    <a:pt x="4982" y="12547"/>
                  </a:cubicBezTo>
                  <a:cubicBezTo>
                    <a:pt x="5060" y="12547"/>
                    <a:pt x="5135" y="12523"/>
                    <a:pt x="5174" y="12523"/>
                  </a:cubicBezTo>
                  <a:cubicBezTo>
                    <a:pt x="5180" y="12523"/>
                    <a:pt x="5186" y="12523"/>
                    <a:pt x="5190" y="12525"/>
                  </a:cubicBezTo>
                  <a:cubicBezTo>
                    <a:pt x="5528" y="12573"/>
                    <a:pt x="9170" y="12867"/>
                    <a:pt x="10551" y="12867"/>
                  </a:cubicBezTo>
                  <a:cubicBezTo>
                    <a:pt x="10795" y="12867"/>
                    <a:pt x="10968" y="12858"/>
                    <a:pt x="11041" y="12837"/>
                  </a:cubicBezTo>
                  <a:cubicBezTo>
                    <a:pt x="11552" y="12667"/>
                    <a:pt x="11126" y="11389"/>
                    <a:pt x="11041" y="10707"/>
                  </a:cubicBezTo>
                  <a:cubicBezTo>
                    <a:pt x="10984" y="9997"/>
                    <a:pt x="13653" y="9287"/>
                    <a:pt x="14732" y="5851"/>
                  </a:cubicBezTo>
                  <a:cubicBezTo>
                    <a:pt x="15812" y="2415"/>
                    <a:pt x="11438" y="853"/>
                    <a:pt x="7491" y="143"/>
                  </a:cubicBezTo>
                  <a:cubicBezTo>
                    <a:pt x="6971" y="46"/>
                    <a:pt x="6458" y="0"/>
                    <a:pt x="5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27;p39">
              <a:extLst>
                <a:ext uri="{FF2B5EF4-FFF2-40B4-BE49-F238E27FC236}">
                  <a16:creationId xmlns:a16="http://schemas.microsoft.com/office/drawing/2014/main" id="{7342B7C7-BDA2-4F43-85D8-B2556AE3F7E6}"/>
                </a:ext>
              </a:extLst>
            </p:cNvPr>
            <p:cNvSpPr/>
            <p:nvPr/>
          </p:nvSpPr>
          <p:spPr>
            <a:xfrm>
              <a:off x="9895225" y="1693975"/>
              <a:ext cx="104400" cy="131625"/>
            </a:xfrm>
            <a:custGeom>
              <a:avLst/>
              <a:gdLst/>
              <a:ahLst/>
              <a:cxnLst/>
              <a:rect l="l" t="t" r="r" b="b"/>
              <a:pathLst>
                <a:path w="4176" h="5265" extrusionOk="0">
                  <a:moveTo>
                    <a:pt x="350" y="0"/>
                  </a:moveTo>
                  <a:cubicBezTo>
                    <a:pt x="288" y="0"/>
                    <a:pt x="246" y="40"/>
                    <a:pt x="228" y="124"/>
                  </a:cubicBezTo>
                  <a:cubicBezTo>
                    <a:pt x="1" y="1061"/>
                    <a:pt x="4175" y="5264"/>
                    <a:pt x="4175" y="5264"/>
                  </a:cubicBezTo>
                  <a:cubicBezTo>
                    <a:pt x="3633" y="3972"/>
                    <a:pt x="974" y="0"/>
                    <a:pt x="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28;p39">
              <a:extLst>
                <a:ext uri="{FF2B5EF4-FFF2-40B4-BE49-F238E27FC236}">
                  <a16:creationId xmlns:a16="http://schemas.microsoft.com/office/drawing/2014/main" id="{058EDAD3-1556-BA4D-BD03-A17A90FC41EE}"/>
                </a:ext>
              </a:extLst>
            </p:cNvPr>
            <p:cNvSpPr/>
            <p:nvPr/>
          </p:nvSpPr>
          <p:spPr>
            <a:xfrm>
              <a:off x="9979900" y="1644375"/>
              <a:ext cx="51750" cy="178375"/>
            </a:xfrm>
            <a:custGeom>
              <a:avLst/>
              <a:gdLst/>
              <a:ahLst/>
              <a:cxnLst/>
              <a:rect l="l" t="t" r="r" b="b"/>
              <a:pathLst>
                <a:path w="2070" h="7135" extrusionOk="0">
                  <a:moveTo>
                    <a:pt x="1099" y="0"/>
                  </a:moveTo>
                  <a:cubicBezTo>
                    <a:pt x="1081" y="0"/>
                    <a:pt x="1063" y="2"/>
                    <a:pt x="1044" y="7"/>
                  </a:cubicBezTo>
                  <a:cubicBezTo>
                    <a:pt x="1" y="221"/>
                    <a:pt x="1679" y="6230"/>
                    <a:pt x="1758" y="7046"/>
                  </a:cubicBezTo>
                  <a:lnTo>
                    <a:pt x="1758" y="7046"/>
                  </a:lnTo>
                  <a:cubicBezTo>
                    <a:pt x="1798" y="6224"/>
                    <a:pt x="2070" y="0"/>
                    <a:pt x="1099" y="0"/>
                  </a:cubicBezTo>
                  <a:close/>
                  <a:moveTo>
                    <a:pt x="1758" y="7046"/>
                  </a:moveTo>
                  <a:lnTo>
                    <a:pt x="1758" y="7046"/>
                  </a:lnTo>
                  <a:cubicBezTo>
                    <a:pt x="1756" y="7104"/>
                    <a:pt x="1754" y="7135"/>
                    <a:pt x="1754" y="7135"/>
                  </a:cubicBezTo>
                  <a:cubicBezTo>
                    <a:pt x="1762" y="7126"/>
                    <a:pt x="1763" y="7096"/>
                    <a:pt x="1758" y="70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9;p39">
              <a:extLst>
                <a:ext uri="{FF2B5EF4-FFF2-40B4-BE49-F238E27FC236}">
                  <a16:creationId xmlns:a16="http://schemas.microsoft.com/office/drawing/2014/main" id="{078F9710-1DE9-A54F-9B3D-5C704B96C340}"/>
                </a:ext>
              </a:extLst>
            </p:cNvPr>
            <p:cNvSpPr/>
            <p:nvPr/>
          </p:nvSpPr>
          <p:spPr>
            <a:xfrm>
              <a:off x="10061375" y="1650775"/>
              <a:ext cx="71000" cy="176225"/>
            </a:xfrm>
            <a:custGeom>
              <a:avLst/>
              <a:gdLst/>
              <a:ahLst/>
              <a:cxnLst/>
              <a:rect l="l" t="t" r="r" b="b"/>
              <a:pathLst>
                <a:path w="2840" h="7049" extrusionOk="0">
                  <a:moveTo>
                    <a:pt x="1771" y="1"/>
                  </a:moveTo>
                  <a:cubicBezTo>
                    <a:pt x="798" y="1"/>
                    <a:pt x="0" y="6965"/>
                    <a:pt x="0" y="7049"/>
                  </a:cubicBezTo>
                  <a:cubicBezTo>
                    <a:pt x="0" y="7049"/>
                    <a:pt x="2840" y="262"/>
                    <a:pt x="1818" y="6"/>
                  </a:cubicBezTo>
                  <a:cubicBezTo>
                    <a:pt x="1802" y="3"/>
                    <a:pt x="1787" y="1"/>
                    <a:pt x="1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0;p39">
              <a:extLst>
                <a:ext uri="{FF2B5EF4-FFF2-40B4-BE49-F238E27FC236}">
                  <a16:creationId xmlns:a16="http://schemas.microsoft.com/office/drawing/2014/main" id="{56705BDB-8685-F24C-9CB5-0E1A65AF503B}"/>
                </a:ext>
              </a:extLst>
            </p:cNvPr>
            <p:cNvSpPr/>
            <p:nvPr/>
          </p:nvSpPr>
          <p:spPr>
            <a:xfrm>
              <a:off x="10099700" y="1683775"/>
              <a:ext cx="105100" cy="152475"/>
            </a:xfrm>
            <a:custGeom>
              <a:avLst/>
              <a:gdLst/>
              <a:ahLst/>
              <a:cxnLst/>
              <a:rect l="l" t="t" r="r" b="b"/>
              <a:pathLst>
                <a:path w="4204" h="6099" extrusionOk="0">
                  <a:moveTo>
                    <a:pt x="3405" y="0"/>
                  </a:moveTo>
                  <a:cubicBezTo>
                    <a:pt x="2535" y="0"/>
                    <a:pt x="1" y="6098"/>
                    <a:pt x="1" y="6098"/>
                  </a:cubicBezTo>
                  <a:cubicBezTo>
                    <a:pt x="1" y="6098"/>
                    <a:pt x="4204" y="958"/>
                    <a:pt x="3550" y="78"/>
                  </a:cubicBezTo>
                  <a:cubicBezTo>
                    <a:pt x="3510" y="25"/>
                    <a:pt x="3461" y="0"/>
                    <a:pt x="3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1231;p39">
              <a:extLst>
                <a:ext uri="{FF2B5EF4-FFF2-40B4-BE49-F238E27FC236}">
                  <a16:creationId xmlns:a16="http://schemas.microsoft.com/office/drawing/2014/main" id="{B35F8770-B7B9-584D-B34F-1BEFA78F71C0}"/>
                </a:ext>
              </a:extLst>
            </p:cNvPr>
            <p:cNvGrpSpPr/>
            <p:nvPr/>
          </p:nvGrpSpPr>
          <p:grpSpPr>
            <a:xfrm rot="2395509">
              <a:off x="10341299" y="1522046"/>
              <a:ext cx="318291" cy="386070"/>
              <a:chOff x="5217875" y="3076975"/>
              <a:chExt cx="318285" cy="386062"/>
            </a:xfrm>
          </p:grpSpPr>
          <p:sp>
            <p:nvSpPr>
              <p:cNvPr id="84" name="Google Shape;1232;p39">
                <a:extLst>
                  <a:ext uri="{FF2B5EF4-FFF2-40B4-BE49-F238E27FC236}">
                    <a16:creationId xmlns:a16="http://schemas.microsoft.com/office/drawing/2014/main" id="{D74444E4-F9FF-0B40-9802-38ECF373A6F9}"/>
                  </a:ext>
                </a:extLst>
              </p:cNvPr>
              <p:cNvSpPr/>
              <p:nvPr/>
            </p:nvSpPr>
            <p:spPr>
              <a:xfrm>
                <a:off x="5233685" y="3090812"/>
                <a:ext cx="302475" cy="3722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889" extrusionOk="0">
                    <a:moveTo>
                      <a:pt x="8411" y="1"/>
                    </a:moveTo>
                    <a:cubicBezTo>
                      <a:pt x="7343" y="66"/>
                      <a:pt x="6373" y="3236"/>
                      <a:pt x="6373" y="3236"/>
                    </a:cubicBezTo>
                    <a:cubicBezTo>
                      <a:pt x="6276" y="3236"/>
                      <a:pt x="6211" y="3268"/>
                      <a:pt x="6114" y="3300"/>
                    </a:cubicBezTo>
                    <a:cubicBezTo>
                      <a:pt x="5079" y="3591"/>
                      <a:pt x="4788" y="4238"/>
                      <a:pt x="4755" y="4821"/>
                    </a:cubicBezTo>
                    <a:lnTo>
                      <a:pt x="4755" y="4950"/>
                    </a:lnTo>
                    <a:lnTo>
                      <a:pt x="4755" y="5015"/>
                    </a:lnTo>
                    <a:lnTo>
                      <a:pt x="4755" y="5144"/>
                    </a:lnTo>
                    <a:lnTo>
                      <a:pt x="4755" y="5209"/>
                    </a:lnTo>
                    <a:lnTo>
                      <a:pt x="4755" y="5306"/>
                    </a:lnTo>
                    <a:lnTo>
                      <a:pt x="4755" y="5370"/>
                    </a:lnTo>
                    <a:lnTo>
                      <a:pt x="4788" y="5435"/>
                    </a:lnTo>
                    <a:lnTo>
                      <a:pt x="4788" y="5500"/>
                    </a:lnTo>
                    <a:lnTo>
                      <a:pt x="4788" y="5565"/>
                    </a:lnTo>
                    <a:lnTo>
                      <a:pt x="4788" y="5597"/>
                    </a:lnTo>
                    <a:lnTo>
                      <a:pt x="4788" y="5662"/>
                    </a:lnTo>
                    <a:lnTo>
                      <a:pt x="4788" y="5694"/>
                    </a:lnTo>
                    <a:lnTo>
                      <a:pt x="4788" y="5726"/>
                    </a:lnTo>
                    <a:cubicBezTo>
                      <a:pt x="2200" y="6211"/>
                      <a:pt x="3073" y="8379"/>
                      <a:pt x="3397" y="9058"/>
                    </a:cubicBezTo>
                    <a:lnTo>
                      <a:pt x="3429" y="9155"/>
                    </a:lnTo>
                    <a:lnTo>
                      <a:pt x="3494" y="9284"/>
                    </a:lnTo>
                    <a:cubicBezTo>
                      <a:pt x="3494" y="9284"/>
                      <a:pt x="3153" y="9164"/>
                      <a:pt x="2709" y="9164"/>
                    </a:cubicBezTo>
                    <a:cubicBezTo>
                      <a:pt x="2023" y="9164"/>
                      <a:pt x="1091" y="9450"/>
                      <a:pt x="777" y="10902"/>
                    </a:cubicBezTo>
                    <a:cubicBezTo>
                      <a:pt x="0" y="14492"/>
                      <a:pt x="6664" y="14816"/>
                      <a:pt x="6664" y="14816"/>
                    </a:cubicBezTo>
                    <a:cubicBezTo>
                      <a:pt x="6761" y="14848"/>
                      <a:pt x="6890" y="14848"/>
                      <a:pt x="6987" y="14880"/>
                    </a:cubicBezTo>
                    <a:lnTo>
                      <a:pt x="7278" y="14880"/>
                    </a:lnTo>
                    <a:cubicBezTo>
                      <a:pt x="7356" y="14886"/>
                      <a:pt x="7433" y="14889"/>
                      <a:pt x="7509" y="14889"/>
                    </a:cubicBezTo>
                    <a:cubicBezTo>
                      <a:pt x="7876" y="14889"/>
                      <a:pt x="8224" y="14826"/>
                      <a:pt x="8572" y="14719"/>
                    </a:cubicBezTo>
                    <a:cubicBezTo>
                      <a:pt x="8734" y="14654"/>
                      <a:pt x="8863" y="14622"/>
                      <a:pt x="9025" y="14557"/>
                    </a:cubicBezTo>
                    <a:cubicBezTo>
                      <a:pt x="9155" y="14492"/>
                      <a:pt x="9284" y="14428"/>
                      <a:pt x="9381" y="14363"/>
                    </a:cubicBezTo>
                    <a:cubicBezTo>
                      <a:pt x="9607" y="14233"/>
                      <a:pt x="9834" y="14072"/>
                      <a:pt x="10028" y="13910"/>
                    </a:cubicBezTo>
                    <a:cubicBezTo>
                      <a:pt x="12098" y="12357"/>
                      <a:pt x="8702" y="9964"/>
                      <a:pt x="8605" y="9899"/>
                    </a:cubicBezTo>
                    <a:cubicBezTo>
                      <a:pt x="11257" y="8896"/>
                      <a:pt x="8863" y="6341"/>
                      <a:pt x="8863" y="6341"/>
                    </a:cubicBezTo>
                    <a:cubicBezTo>
                      <a:pt x="10319" y="5629"/>
                      <a:pt x="8669" y="3624"/>
                      <a:pt x="8669" y="3624"/>
                    </a:cubicBezTo>
                    <a:cubicBezTo>
                      <a:pt x="8669" y="3624"/>
                      <a:pt x="9575" y="66"/>
                      <a:pt x="8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33;p39">
                <a:extLst>
                  <a:ext uri="{FF2B5EF4-FFF2-40B4-BE49-F238E27FC236}">
                    <a16:creationId xmlns:a16="http://schemas.microsoft.com/office/drawing/2014/main" id="{F30A79EB-E494-C845-B6E2-C381294AEFB0}"/>
                  </a:ext>
                </a:extLst>
              </p:cNvPr>
              <p:cNvSpPr/>
              <p:nvPr/>
            </p:nvSpPr>
            <p:spPr>
              <a:xfrm>
                <a:off x="5217875" y="3076975"/>
                <a:ext cx="299225" cy="37302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21" extrusionOk="0">
                    <a:moveTo>
                      <a:pt x="8297" y="0"/>
                    </a:moveTo>
                    <a:cubicBezTo>
                      <a:pt x="7186" y="0"/>
                      <a:pt x="6243" y="3237"/>
                      <a:pt x="6243" y="3237"/>
                    </a:cubicBezTo>
                    <a:cubicBezTo>
                      <a:pt x="3882" y="3690"/>
                      <a:pt x="4788" y="5760"/>
                      <a:pt x="4788" y="5760"/>
                    </a:cubicBezTo>
                    <a:cubicBezTo>
                      <a:pt x="1682" y="6342"/>
                      <a:pt x="3494" y="9318"/>
                      <a:pt x="3494" y="9318"/>
                    </a:cubicBezTo>
                    <a:cubicBezTo>
                      <a:pt x="3494" y="9318"/>
                      <a:pt x="3153" y="9198"/>
                      <a:pt x="2709" y="9198"/>
                    </a:cubicBezTo>
                    <a:cubicBezTo>
                      <a:pt x="2023" y="9198"/>
                      <a:pt x="1091" y="9484"/>
                      <a:pt x="777" y="10936"/>
                    </a:cubicBezTo>
                    <a:cubicBezTo>
                      <a:pt x="0" y="14526"/>
                      <a:pt x="6632" y="14850"/>
                      <a:pt x="6632" y="14850"/>
                    </a:cubicBezTo>
                    <a:cubicBezTo>
                      <a:pt x="6883" y="14897"/>
                      <a:pt x="7135" y="14920"/>
                      <a:pt x="7386" y="14920"/>
                    </a:cubicBezTo>
                    <a:cubicBezTo>
                      <a:pt x="8331" y="14920"/>
                      <a:pt x="9254" y="14590"/>
                      <a:pt x="9996" y="13976"/>
                    </a:cubicBezTo>
                    <a:cubicBezTo>
                      <a:pt x="11969" y="12359"/>
                      <a:pt x="8572" y="9965"/>
                      <a:pt x="8443" y="9901"/>
                    </a:cubicBezTo>
                    <a:cubicBezTo>
                      <a:pt x="11095" y="8898"/>
                      <a:pt x="8702" y="6342"/>
                      <a:pt x="8702" y="6342"/>
                    </a:cubicBezTo>
                    <a:cubicBezTo>
                      <a:pt x="10190" y="5631"/>
                      <a:pt x="8508" y="3658"/>
                      <a:pt x="8508" y="3658"/>
                    </a:cubicBezTo>
                    <a:cubicBezTo>
                      <a:pt x="8508" y="3658"/>
                      <a:pt x="9446" y="100"/>
                      <a:pt x="8346" y="3"/>
                    </a:cubicBezTo>
                    <a:cubicBezTo>
                      <a:pt x="8330" y="1"/>
                      <a:pt x="8313" y="0"/>
                      <a:pt x="8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34;p39">
                <a:extLst>
                  <a:ext uri="{FF2B5EF4-FFF2-40B4-BE49-F238E27FC236}">
                    <a16:creationId xmlns:a16="http://schemas.microsoft.com/office/drawing/2014/main" id="{38595099-B995-9044-8A95-B769C642973A}"/>
                  </a:ext>
                </a:extLst>
              </p:cNvPr>
              <p:cNvSpPr/>
              <p:nvPr/>
            </p:nvSpPr>
            <p:spPr>
              <a:xfrm>
                <a:off x="5217875" y="3077025"/>
                <a:ext cx="299225" cy="37337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4935" extrusionOk="0">
                    <a:moveTo>
                      <a:pt x="8281" y="1"/>
                    </a:moveTo>
                    <a:cubicBezTo>
                      <a:pt x="8281" y="227"/>
                      <a:pt x="8249" y="453"/>
                      <a:pt x="8184" y="648"/>
                    </a:cubicBezTo>
                    <a:cubicBezTo>
                      <a:pt x="7692" y="2679"/>
                      <a:pt x="8195" y="3305"/>
                      <a:pt x="6294" y="3305"/>
                    </a:cubicBezTo>
                    <a:cubicBezTo>
                      <a:pt x="6197" y="3305"/>
                      <a:pt x="6094" y="3303"/>
                      <a:pt x="5985" y="3300"/>
                    </a:cubicBezTo>
                    <a:lnTo>
                      <a:pt x="5985" y="3300"/>
                    </a:lnTo>
                    <a:cubicBezTo>
                      <a:pt x="6276" y="3365"/>
                      <a:pt x="9219" y="3882"/>
                      <a:pt x="8475" y="5305"/>
                    </a:cubicBezTo>
                    <a:cubicBezTo>
                      <a:pt x="8303" y="5640"/>
                      <a:pt x="7958" y="5769"/>
                      <a:pt x="7528" y="5769"/>
                    </a:cubicBezTo>
                    <a:cubicBezTo>
                      <a:pt x="6667" y="5769"/>
                      <a:pt x="5467" y="5251"/>
                      <a:pt x="4626" y="4820"/>
                    </a:cubicBezTo>
                    <a:lnTo>
                      <a:pt x="4626" y="4820"/>
                    </a:lnTo>
                    <a:cubicBezTo>
                      <a:pt x="4594" y="5144"/>
                      <a:pt x="4658" y="5467"/>
                      <a:pt x="4788" y="5758"/>
                    </a:cubicBezTo>
                    <a:cubicBezTo>
                      <a:pt x="4788" y="5758"/>
                      <a:pt x="8346" y="6082"/>
                      <a:pt x="8346" y="7181"/>
                    </a:cubicBezTo>
                    <a:cubicBezTo>
                      <a:pt x="8346" y="7999"/>
                      <a:pt x="7119" y="9312"/>
                      <a:pt x="4965" y="9312"/>
                    </a:cubicBezTo>
                    <a:cubicBezTo>
                      <a:pt x="4478" y="9312"/>
                      <a:pt x="3943" y="9245"/>
                      <a:pt x="3365" y="9090"/>
                    </a:cubicBezTo>
                    <a:lnTo>
                      <a:pt x="3365" y="9090"/>
                    </a:lnTo>
                    <a:lnTo>
                      <a:pt x="3429" y="9187"/>
                    </a:lnTo>
                    <a:cubicBezTo>
                      <a:pt x="4982" y="9834"/>
                      <a:pt x="8184" y="11322"/>
                      <a:pt x="7699" y="12422"/>
                    </a:cubicBezTo>
                    <a:cubicBezTo>
                      <a:pt x="7417" y="13041"/>
                      <a:pt x="6216" y="13452"/>
                      <a:pt x="4886" y="13452"/>
                    </a:cubicBezTo>
                    <a:cubicBezTo>
                      <a:pt x="3160" y="13452"/>
                      <a:pt x="1215" y="12760"/>
                      <a:pt x="777" y="10934"/>
                    </a:cubicBezTo>
                    <a:lnTo>
                      <a:pt x="777" y="10934"/>
                    </a:lnTo>
                    <a:cubicBezTo>
                      <a:pt x="0" y="14524"/>
                      <a:pt x="6664" y="14880"/>
                      <a:pt x="6664" y="14880"/>
                    </a:cubicBezTo>
                    <a:cubicBezTo>
                      <a:pt x="6891" y="14917"/>
                      <a:pt x="7119" y="14935"/>
                      <a:pt x="7346" y="14935"/>
                    </a:cubicBezTo>
                    <a:cubicBezTo>
                      <a:pt x="8316" y="14935"/>
                      <a:pt x="9262" y="14603"/>
                      <a:pt x="9996" y="13974"/>
                    </a:cubicBezTo>
                    <a:cubicBezTo>
                      <a:pt x="11969" y="12357"/>
                      <a:pt x="8572" y="9963"/>
                      <a:pt x="8443" y="9899"/>
                    </a:cubicBezTo>
                    <a:cubicBezTo>
                      <a:pt x="11095" y="8896"/>
                      <a:pt x="8702" y="6340"/>
                      <a:pt x="8702" y="6340"/>
                    </a:cubicBezTo>
                    <a:cubicBezTo>
                      <a:pt x="10190" y="5597"/>
                      <a:pt x="8508" y="3623"/>
                      <a:pt x="8508" y="3623"/>
                    </a:cubicBezTo>
                    <a:cubicBezTo>
                      <a:pt x="8508" y="3623"/>
                      <a:pt x="9446" y="65"/>
                      <a:pt x="8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" name="Google Shape;1235;p39">
            <a:extLst>
              <a:ext uri="{FF2B5EF4-FFF2-40B4-BE49-F238E27FC236}">
                <a16:creationId xmlns:a16="http://schemas.microsoft.com/office/drawing/2014/main" id="{B0D7CF99-F563-8648-A55A-5A26CEE06B6C}"/>
              </a:ext>
            </a:extLst>
          </p:cNvPr>
          <p:cNvGrpSpPr/>
          <p:nvPr/>
        </p:nvGrpSpPr>
        <p:grpSpPr>
          <a:xfrm flipH="1">
            <a:off x="6164362" y="3006008"/>
            <a:ext cx="657282" cy="421468"/>
            <a:chOff x="9356472" y="3319641"/>
            <a:chExt cx="657282" cy="421468"/>
          </a:xfrm>
        </p:grpSpPr>
        <p:grpSp>
          <p:nvGrpSpPr>
            <p:cNvPr id="88" name="Google Shape;1236;p39">
              <a:extLst>
                <a:ext uri="{FF2B5EF4-FFF2-40B4-BE49-F238E27FC236}">
                  <a16:creationId xmlns:a16="http://schemas.microsoft.com/office/drawing/2014/main" id="{77C808DC-D000-B347-A774-68E3E46B3A0C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96" name="Google Shape;1237;p39">
                <a:extLst>
                  <a:ext uri="{FF2B5EF4-FFF2-40B4-BE49-F238E27FC236}">
                    <a16:creationId xmlns:a16="http://schemas.microsoft.com/office/drawing/2014/main" id="{7FF7C1D6-5B4E-C347-AB68-A0BBB07A4BBE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38;p39">
                <a:extLst>
                  <a:ext uri="{FF2B5EF4-FFF2-40B4-BE49-F238E27FC236}">
                    <a16:creationId xmlns:a16="http://schemas.microsoft.com/office/drawing/2014/main" id="{BBED20AA-9A17-034B-BE43-96A6F88A7222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39;p39">
                <a:extLst>
                  <a:ext uri="{FF2B5EF4-FFF2-40B4-BE49-F238E27FC236}">
                    <a16:creationId xmlns:a16="http://schemas.microsoft.com/office/drawing/2014/main" id="{505F347D-85F9-534D-9682-F9E2400499BD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40;p39">
                <a:extLst>
                  <a:ext uri="{FF2B5EF4-FFF2-40B4-BE49-F238E27FC236}">
                    <a16:creationId xmlns:a16="http://schemas.microsoft.com/office/drawing/2014/main" id="{B69DAA6A-D145-DE47-AC00-BE93DE1E4832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41;p39">
                <a:extLst>
                  <a:ext uri="{FF2B5EF4-FFF2-40B4-BE49-F238E27FC236}">
                    <a16:creationId xmlns:a16="http://schemas.microsoft.com/office/drawing/2014/main" id="{A8E142A6-66C8-B448-81C3-76606BB96A2B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42;p39">
                <a:extLst>
                  <a:ext uri="{FF2B5EF4-FFF2-40B4-BE49-F238E27FC236}">
                    <a16:creationId xmlns:a16="http://schemas.microsoft.com/office/drawing/2014/main" id="{3442ED7D-2299-4349-BAE9-7EC746BD80E6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43;p39">
                <a:extLst>
                  <a:ext uri="{FF2B5EF4-FFF2-40B4-BE49-F238E27FC236}">
                    <a16:creationId xmlns:a16="http://schemas.microsoft.com/office/drawing/2014/main" id="{E5627C2A-3B96-A046-8C68-BC0A1590E049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44;p39">
                <a:extLst>
                  <a:ext uri="{FF2B5EF4-FFF2-40B4-BE49-F238E27FC236}">
                    <a16:creationId xmlns:a16="http://schemas.microsoft.com/office/drawing/2014/main" id="{E4EC444E-E49C-344F-AB04-B6960D8CF0F8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39">
                <a:extLst>
                  <a:ext uri="{FF2B5EF4-FFF2-40B4-BE49-F238E27FC236}">
                    <a16:creationId xmlns:a16="http://schemas.microsoft.com/office/drawing/2014/main" id="{5208D2DC-F652-A24D-9349-EE1BAB1C66BD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46;p39">
                <a:extLst>
                  <a:ext uri="{FF2B5EF4-FFF2-40B4-BE49-F238E27FC236}">
                    <a16:creationId xmlns:a16="http://schemas.microsoft.com/office/drawing/2014/main" id="{247D324F-933A-E442-ADA9-CD40E490A2AC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47;p39">
                <a:extLst>
                  <a:ext uri="{FF2B5EF4-FFF2-40B4-BE49-F238E27FC236}">
                    <a16:creationId xmlns:a16="http://schemas.microsoft.com/office/drawing/2014/main" id="{2658915E-2A44-CF44-9F1D-F48354D8BDC6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48;p39">
                <a:extLst>
                  <a:ext uri="{FF2B5EF4-FFF2-40B4-BE49-F238E27FC236}">
                    <a16:creationId xmlns:a16="http://schemas.microsoft.com/office/drawing/2014/main" id="{9E37373A-C44F-FD40-8A64-586967713C88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49;p39">
                <a:extLst>
                  <a:ext uri="{FF2B5EF4-FFF2-40B4-BE49-F238E27FC236}">
                    <a16:creationId xmlns:a16="http://schemas.microsoft.com/office/drawing/2014/main" id="{FBF8E1B7-0786-7145-A14D-92499FA36E14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50;p39">
                <a:extLst>
                  <a:ext uri="{FF2B5EF4-FFF2-40B4-BE49-F238E27FC236}">
                    <a16:creationId xmlns:a16="http://schemas.microsoft.com/office/drawing/2014/main" id="{E6993FBF-58C1-BB40-B056-020CC76E3287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51;p39">
                <a:extLst>
                  <a:ext uri="{FF2B5EF4-FFF2-40B4-BE49-F238E27FC236}">
                    <a16:creationId xmlns:a16="http://schemas.microsoft.com/office/drawing/2014/main" id="{38BC49EF-D8B8-E848-B0B3-F61A5428E464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52;p39">
                <a:extLst>
                  <a:ext uri="{FF2B5EF4-FFF2-40B4-BE49-F238E27FC236}">
                    <a16:creationId xmlns:a16="http://schemas.microsoft.com/office/drawing/2014/main" id="{0376FE1E-D1CC-ED4E-ABAF-4CA4E67F737F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53;p39">
                <a:extLst>
                  <a:ext uri="{FF2B5EF4-FFF2-40B4-BE49-F238E27FC236}">
                    <a16:creationId xmlns:a16="http://schemas.microsoft.com/office/drawing/2014/main" id="{2E33BBDD-709E-0F45-ACEB-A8DAC7456D36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54;p39">
                <a:extLst>
                  <a:ext uri="{FF2B5EF4-FFF2-40B4-BE49-F238E27FC236}">
                    <a16:creationId xmlns:a16="http://schemas.microsoft.com/office/drawing/2014/main" id="{318A758F-282C-2A44-9289-7884F6BE17F0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55;p39">
                <a:extLst>
                  <a:ext uri="{FF2B5EF4-FFF2-40B4-BE49-F238E27FC236}">
                    <a16:creationId xmlns:a16="http://schemas.microsoft.com/office/drawing/2014/main" id="{77025661-8AE7-B34E-80FC-67E94CB7EE93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56;p39">
                <a:extLst>
                  <a:ext uri="{FF2B5EF4-FFF2-40B4-BE49-F238E27FC236}">
                    <a16:creationId xmlns:a16="http://schemas.microsoft.com/office/drawing/2014/main" id="{49BD1CB0-57D3-CC4F-A4E6-D3A65B10AB48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57;p39">
                <a:extLst>
                  <a:ext uri="{FF2B5EF4-FFF2-40B4-BE49-F238E27FC236}">
                    <a16:creationId xmlns:a16="http://schemas.microsoft.com/office/drawing/2014/main" id="{5716F877-04FA-4D48-B414-6703578ECBC8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58;p39">
                <a:extLst>
                  <a:ext uri="{FF2B5EF4-FFF2-40B4-BE49-F238E27FC236}">
                    <a16:creationId xmlns:a16="http://schemas.microsoft.com/office/drawing/2014/main" id="{06A3A520-5E0B-E542-882B-D55B4717B17B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59;p39">
                <a:extLst>
                  <a:ext uri="{FF2B5EF4-FFF2-40B4-BE49-F238E27FC236}">
                    <a16:creationId xmlns:a16="http://schemas.microsoft.com/office/drawing/2014/main" id="{E446D1A7-06D3-094F-81F8-7E3103C3FD10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60;p39">
                <a:extLst>
                  <a:ext uri="{FF2B5EF4-FFF2-40B4-BE49-F238E27FC236}">
                    <a16:creationId xmlns:a16="http://schemas.microsoft.com/office/drawing/2014/main" id="{8F866282-1EB6-B244-82FE-63DF01C2C6D7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61;p39">
                <a:extLst>
                  <a:ext uri="{FF2B5EF4-FFF2-40B4-BE49-F238E27FC236}">
                    <a16:creationId xmlns:a16="http://schemas.microsoft.com/office/drawing/2014/main" id="{BC77720D-37E3-B444-A576-75C7824F0985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62;p39">
                <a:extLst>
                  <a:ext uri="{FF2B5EF4-FFF2-40B4-BE49-F238E27FC236}">
                    <a16:creationId xmlns:a16="http://schemas.microsoft.com/office/drawing/2014/main" id="{891AE43F-6511-514D-B691-F91264B23DAF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63;p39">
                <a:extLst>
                  <a:ext uri="{FF2B5EF4-FFF2-40B4-BE49-F238E27FC236}">
                    <a16:creationId xmlns:a16="http://schemas.microsoft.com/office/drawing/2014/main" id="{5BAD19FE-5070-8B4F-B86A-FF343B4E4FA0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64;p39">
                <a:extLst>
                  <a:ext uri="{FF2B5EF4-FFF2-40B4-BE49-F238E27FC236}">
                    <a16:creationId xmlns:a16="http://schemas.microsoft.com/office/drawing/2014/main" id="{C87E14B4-76E4-A343-8CC1-ED954BC4B851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65;p39">
                <a:extLst>
                  <a:ext uri="{FF2B5EF4-FFF2-40B4-BE49-F238E27FC236}">
                    <a16:creationId xmlns:a16="http://schemas.microsoft.com/office/drawing/2014/main" id="{7AFE95DC-72E8-C947-8972-86E18091D12C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66;p39">
                <a:extLst>
                  <a:ext uri="{FF2B5EF4-FFF2-40B4-BE49-F238E27FC236}">
                    <a16:creationId xmlns:a16="http://schemas.microsoft.com/office/drawing/2014/main" id="{5168E547-5C29-5446-B8E6-549F2C3EF3E2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7;p39">
                <a:extLst>
                  <a:ext uri="{FF2B5EF4-FFF2-40B4-BE49-F238E27FC236}">
                    <a16:creationId xmlns:a16="http://schemas.microsoft.com/office/drawing/2014/main" id="{61057471-FB3F-C548-BA45-B683C59304AA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1268;p39">
              <a:extLst>
                <a:ext uri="{FF2B5EF4-FFF2-40B4-BE49-F238E27FC236}">
                  <a16:creationId xmlns:a16="http://schemas.microsoft.com/office/drawing/2014/main" id="{3B4A92B7-357F-B943-8F73-2815C0683787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90" name="Google Shape;1269;p39">
                <a:extLst>
                  <a:ext uri="{FF2B5EF4-FFF2-40B4-BE49-F238E27FC236}">
                    <a16:creationId xmlns:a16="http://schemas.microsoft.com/office/drawing/2014/main" id="{94D69D3F-D092-8449-A1B6-4C4B89EC27E7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0;p39">
                <a:extLst>
                  <a:ext uri="{FF2B5EF4-FFF2-40B4-BE49-F238E27FC236}">
                    <a16:creationId xmlns:a16="http://schemas.microsoft.com/office/drawing/2014/main" id="{226A4715-B825-5F4B-896F-1DB551BE5668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1271;p39">
                <a:extLst>
                  <a:ext uri="{FF2B5EF4-FFF2-40B4-BE49-F238E27FC236}">
                    <a16:creationId xmlns:a16="http://schemas.microsoft.com/office/drawing/2014/main" id="{FA36FB52-3AF9-8A4F-B235-C47834348469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2;p39">
                <a:extLst>
                  <a:ext uri="{FF2B5EF4-FFF2-40B4-BE49-F238E27FC236}">
                    <a16:creationId xmlns:a16="http://schemas.microsoft.com/office/drawing/2014/main" id="{2F3F68FC-6BB5-784B-BB2A-EA858771B91A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3;p39">
                <a:extLst>
                  <a:ext uri="{FF2B5EF4-FFF2-40B4-BE49-F238E27FC236}">
                    <a16:creationId xmlns:a16="http://schemas.microsoft.com/office/drawing/2014/main" id="{8C61A013-016F-024B-AA1A-1DD0ADD4124A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74;p39">
                <a:extLst>
                  <a:ext uri="{FF2B5EF4-FFF2-40B4-BE49-F238E27FC236}">
                    <a16:creationId xmlns:a16="http://schemas.microsoft.com/office/drawing/2014/main" id="{F6D8F1A8-D036-A84C-B57D-92FB98F3E7F5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E97A467-679B-4946-BD55-BF4CE480EA91}"/>
              </a:ext>
            </a:extLst>
          </p:cNvPr>
          <p:cNvSpPr txBox="1"/>
          <p:nvPr/>
        </p:nvSpPr>
        <p:spPr>
          <a:xfrm>
            <a:off x="661929" y="1464493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 Bình Dương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786914D-B224-E540-8C62-E6418AC8113C}"/>
              </a:ext>
            </a:extLst>
          </p:cNvPr>
          <p:cNvSpPr txBox="1"/>
          <p:nvPr/>
        </p:nvSpPr>
        <p:spPr>
          <a:xfrm>
            <a:off x="4745104" y="1521402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 Độ Dương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FECE5D-66C2-E344-BCAA-6448BD5DE895}"/>
              </a:ext>
            </a:extLst>
          </p:cNvPr>
          <p:cNvSpPr txBox="1"/>
          <p:nvPr/>
        </p:nvSpPr>
        <p:spPr>
          <a:xfrm>
            <a:off x="785579" y="3489117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 Tây Dương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7E772DA-863A-1C4D-912C-4D56A7F097EE}"/>
              </a:ext>
            </a:extLst>
          </p:cNvPr>
          <p:cNvSpPr txBox="1"/>
          <p:nvPr/>
        </p:nvSpPr>
        <p:spPr>
          <a:xfrm>
            <a:off x="4868754" y="3546026"/>
            <a:ext cx="357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 Băng Dương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" grpId="0"/>
      <p:bldP spid="1065" grpId="1"/>
      <p:bldP spid="4" grpId="0"/>
      <p:bldP spid="128" grpId="0"/>
      <p:bldP spid="129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01E18-0336-4677-972F-D8D2AD14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32" y="883073"/>
            <a:ext cx="5149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ee Serif" panose="02000503040000020004" pitchFamily="50" charset="0"/>
              </a:rPr>
              <a:t>Tiêu chí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ee Serif" panose="02000503040000020004" pitchFamily="50" charset="0"/>
              </a:rPr>
              <a:t>thuyết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ee Serif" panose="02000503040000020004" pitchFamily="50" charset="0"/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ree Serif" panose="02000503040000020004" pitchFamily="50" charset="0"/>
              </a:rPr>
              <a:t>trình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ree Serif" panose="0200050304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945" y="1667436"/>
            <a:ext cx="6831105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loát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37"/>
          <p:cNvGrpSpPr/>
          <p:nvPr/>
        </p:nvGrpSpPr>
        <p:grpSpPr>
          <a:xfrm>
            <a:off x="4749372" y="670134"/>
            <a:ext cx="5041458" cy="5680615"/>
            <a:chOff x="4216653" y="781084"/>
            <a:chExt cx="5041458" cy="5680615"/>
          </a:xfrm>
        </p:grpSpPr>
        <p:grpSp>
          <p:nvGrpSpPr>
            <p:cNvPr id="1110" name="Google Shape;1110;p37"/>
            <p:cNvGrpSpPr/>
            <p:nvPr/>
          </p:nvGrpSpPr>
          <p:grpSpPr>
            <a:xfrm>
              <a:off x="6029824" y="781084"/>
              <a:ext cx="3228287" cy="4699162"/>
              <a:chOff x="5925256" y="467618"/>
              <a:chExt cx="1701157" cy="2476241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6735855" y="1197418"/>
                <a:ext cx="488342" cy="174644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6083942" y="677063"/>
                <a:ext cx="630109" cy="536486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925256" y="1152333"/>
                <a:ext cx="788796" cy="28866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6733783" y="1099898"/>
                <a:ext cx="892630" cy="258673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6688846" y="467618"/>
                <a:ext cx="547733" cy="75456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6241346" y="1223365"/>
                <a:ext cx="485876" cy="781348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925256" y="1144885"/>
                <a:ext cx="801966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6083942" y="677359"/>
                <a:ext cx="643280" cy="546055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6615939" y="468013"/>
                <a:ext cx="620639" cy="729455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37"/>
            <p:cNvGrpSpPr/>
            <p:nvPr/>
          </p:nvGrpSpPr>
          <p:grpSpPr>
            <a:xfrm rot="240851">
              <a:off x="4301139" y="3713910"/>
              <a:ext cx="4813662" cy="2582470"/>
              <a:chOff x="1429662" y="7982527"/>
              <a:chExt cx="4813888" cy="2582591"/>
            </a:xfrm>
          </p:grpSpPr>
          <p:sp>
            <p:nvSpPr>
              <p:cNvPr id="1121" name="Google Shape;1121;p37"/>
              <p:cNvSpPr/>
              <p:nvPr/>
            </p:nvSpPr>
            <p:spPr>
              <a:xfrm>
                <a:off x="4720021" y="8820305"/>
                <a:ext cx="262965" cy="380414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7712" extrusionOk="0">
                    <a:moveTo>
                      <a:pt x="1045" y="2156"/>
                    </a:moveTo>
                    <a:cubicBezTo>
                      <a:pt x="1" y="6642"/>
                      <a:pt x="3844" y="7711"/>
                      <a:pt x="3994" y="7536"/>
                    </a:cubicBezTo>
                    <a:cubicBezTo>
                      <a:pt x="4487" y="6942"/>
                      <a:pt x="4829" y="6341"/>
                      <a:pt x="4963" y="5581"/>
                    </a:cubicBezTo>
                    <a:cubicBezTo>
                      <a:pt x="5331" y="3542"/>
                      <a:pt x="3777" y="1095"/>
                      <a:pt x="2073" y="59"/>
                    </a:cubicBezTo>
                    <a:cubicBezTo>
                      <a:pt x="1964" y="0"/>
                      <a:pt x="1822" y="401"/>
                      <a:pt x="1797" y="451"/>
                    </a:cubicBezTo>
                    <a:cubicBezTo>
                      <a:pt x="1555" y="1011"/>
                      <a:pt x="1179" y="1562"/>
                      <a:pt x="1045" y="2156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2892437" y="8029931"/>
                <a:ext cx="3351113" cy="2317159"/>
              </a:xfrm>
              <a:custGeom>
                <a:avLst/>
                <a:gdLst/>
                <a:ahLst/>
                <a:cxnLst/>
                <a:rect l="l" t="t" r="r" b="b"/>
                <a:pathLst>
                  <a:path w="67936" h="46975" extrusionOk="0">
                    <a:moveTo>
                      <a:pt x="10794" y="20743"/>
                    </a:moveTo>
                    <a:cubicBezTo>
                      <a:pt x="8948" y="5556"/>
                      <a:pt x="22874" y="0"/>
                      <a:pt x="30301" y="1111"/>
                    </a:cubicBezTo>
                    <a:cubicBezTo>
                      <a:pt x="40501" y="2632"/>
                      <a:pt x="48220" y="14336"/>
                      <a:pt x="48780" y="16190"/>
                    </a:cubicBezTo>
                    <a:cubicBezTo>
                      <a:pt x="49699" y="19281"/>
                      <a:pt x="54427" y="16800"/>
                      <a:pt x="59824" y="20618"/>
                    </a:cubicBezTo>
                    <a:cubicBezTo>
                      <a:pt x="67936" y="26366"/>
                      <a:pt x="64068" y="38178"/>
                      <a:pt x="59582" y="38070"/>
                    </a:cubicBezTo>
                    <a:cubicBezTo>
                      <a:pt x="50242" y="37844"/>
                      <a:pt x="7118" y="46975"/>
                      <a:pt x="4236" y="38746"/>
                    </a:cubicBezTo>
                    <a:cubicBezTo>
                      <a:pt x="1" y="26625"/>
                      <a:pt x="11370" y="25463"/>
                      <a:pt x="10794" y="20743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4014539" y="8183635"/>
                <a:ext cx="389885" cy="27653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606" extrusionOk="0">
                    <a:moveTo>
                      <a:pt x="2315" y="351"/>
                    </a:moveTo>
                    <a:lnTo>
                      <a:pt x="2198" y="351"/>
                    </a:lnTo>
                    <a:lnTo>
                      <a:pt x="2181" y="351"/>
                    </a:lnTo>
                    <a:lnTo>
                      <a:pt x="2173" y="351"/>
                    </a:lnTo>
                    <a:lnTo>
                      <a:pt x="2156" y="351"/>
                    </a:lnTo>
                    <a:lnTo>
                      <a:pt x="2148" y="351"/>
                    </a:lnTo>
                    <a:lnTo>
                      <a:pt x="2139" y="351"/>
                    </a:lnTo>
                    <a:lnTo>
                      <a:pt x="2123" y="351"/>
                    </a:lnTo>
                    <a:lnTo>
                      <a:pt x="2114" y="351"/>
                    </a:lnTo>
                    <a:lnTo>
                      <a:pt x="2106" y="351"/>
                    </a:lnTo>
                    <a:lnTo>
                      <a:pt x="2097" y="351"/>
                    </a:lnTo>
                    <a:lnTo>
                      <a:pt x="2089" y="351"/>
                    </a:lnTo>
                    <a:lnTo>
                      <a:pt x="2081" y="351"/>
                    </a:lnTo>
                    <a:lnTo>
                      <a:pt x="2072" y="351"/>
                    </a:lnTo>
                    <a:lnTo>
                      <a:pt x="2064" y="351"/>
                    </a:lnTo>
                    <a:lnTo>
                      <a:pt x="2056" y="351"/>
                    </a:lnTo>
                    <a:lnTo>
                      <a:pt x="2056" y="359"/>
                    </a:lnTo>
                    <a:lnTo>
                      <a:pt x="2047" y="368"/>
                    </a:lnTo>
                    <a:lnTo>
                      <a:pt x="2039" y="368"/>
                    </a:lnTo>
                    <a:lnTo>
                      <a:pt x="2031" y="376"/>
                    </a:lnTo>
                    <a:lnTo>
                      <a:pt x="2031" y="385"/>
                    </a:lnTo>
                    <a:lnTo>
                      <a:pt x="2022" y="393"/>
                    </a:lnTo>
                    <a:lnTo>
                      <a:pt x="2014" y="401"/>
                    </a:lnTo>
                    <a:lnTo>
                      <a:pt x="2014" y="410"/>
                    </a:lnTo>
                    <a:lnTo>
                      <a:pt x="2006" y="418"/>
                    </a:lnTo>
                    <a:lnTo>
                      <a:pt x="1997" y="426"/>
                    </a:lnTo>
                    <a:lnTo>
                      <a:pt x="1997" y="443"/>
                    </a:lnTo>
                    <a:lnTo>
                      <a:pt x="1989" y="451"/>
                    </a:lnTo>
                    <a:lnTo>
                      <a:pt x="1989" y="468"/>
                    </a:lnTo>
                    <a:lnTo>
                      <a:pt x="1981" y="485"/>
                    </a:lnTo>
                    <a:lnTo>
                      <a:pt x="1981" y="501"/>
                    </a:lnTo>
                    <a:lnTo>
                      <a:pt x="1981" y="518"/>
                    </a:lnTo>
                    <a:lnTo>
                      <a:pt x="1981" y="527"/>
                    </a:lnTo>
                    <a:lnTo>
                      <a:pt x="1981" y="543"/>
                    </a:lnTo>
                    <a:lnTo>
                      <a:pt x="1981" y="560"/>
                    </a:lnTo>
                    <a:lnTo>
                      <a:pt x="1981" y="577"/>
                    </a:lnTo>
                    <a:lnTo>
                      <a:pt x="1981" y="593"/>
                    </a:lnTo>
                    <a:lnTo>
                      <a:pt x="1981" y="610"/>
                    </a:lnTo>
                    <a:lnTo>
                      <a:pt x="1981" y="719"/>
                    </a:lnTo>
                    <a:lnTo>
                      <a:pt x="1981" y="735"/>
                    </a:lnTo>
                    <a:lnTo>
                      <a:pt x="1981" y="735"/>
                    </a:lnTo>
                    <a:lnTo>
                      <a:pt x="1981" y="760"/>
                    </a:lnTo>
                    <a:lnTo>
                      <a:pt x="1981" y="777"/>
                    </a:lnTo>
                    <a:lnTo>
                      <a:pt x="1981" y="777"/>
                    </a:lnTo>
                    <a:lnTo>
                      <a:pt x="1981" y="794"/>
                    </a:lnTo>
                    <a:lnTo>
                      <a:pt x="1981" y="811"/>
                    </a:lnTo>
                    <a:lnTo>
                      <a:pt x="1981" y="811"/>
                    </a:lnTo>
                    <a:lnTo>
                      <a:pt x="1981" y="836"/>
                    </a:lnTo>
                    <a:lnTo>
                      <a:pt x="1981" y="852"/>
                    </a:lnTo>
                    <a:lnTo>
                      <a:pt x="1981" y="852"/>
                    </a:lnTo>
                    <a:lnTo>
                      <a:pt x="1981" y="869"/>
                    </a:lnTo>
                    <a:lnTo>
                      <a:pt x="1989" y="886"/>
                    </a:lnTo>
                    <a:lnTo>
                      <a:pt x="1989" y="886"/>
                    </a:lnTo>
                    <a:lnTo>
                      <a:pt x="1997" y="911"/>
                    </a:lnTo>
                    <a:lnTo>
                      <a:pt x="2006" y="928"/>
                    </a:lnTo>
                    <a:lnTo>
                      <a:pt x="2006" y="928"/>
                    </a:lnTo>
                    <a:lnTo>
                      <a:pt x="2006" y="944"/>
                    </a:lnTo>
                    <a:lnTo>
                      <a:pt x="2014" y="961"/>
                    </a:lnTo>
                    <a:lnTo>
                      <a:pt x="2014" y="961"/>
                    </a:lnTo>
                    <a:lnTo>
                      <a:pt x="2022" y="986"/>
                    </a:lnTo>
                    <a:lnTo>
                      <a:pt x="2031" y="1003"/>
                    </a:lnTo>
                    <a:lnTo>
                      <a:pt x="2031" y="1003"/>
                    </a:lnTo>
                    <a:lnTo>
                      <a:pt x="2039" y="1019"/>
                    </a:lnTo>
                    <a:lnTo>
                      <a:pt x="2047" y="1045"/>
                    </a:lnTo>
                    <a:lnTo>
                      <a:pt x="2056" y="1061"/>
                    </a:lnTo>
                    <a:lnTo>
                      <a:pt x="2064" y="1078"/>
                    </a:lnTo>
                    <a:lnTo>
                      <a:pt x="2072" y="1095"/>
                    </a:lnTo>
                    <a:lnTo>
                      <a:pt x="2081" y="1111"/>
                    </a:lnTo>
                    <a:lnTo>
                      <a:pt x="2097" y="1128"/>
                    </a:lnTo>
                    <a:lnTo>
                      <a:pt x="2106" y="1145"/>
                    </a:lnTo>
                    <a:lnTo>
                      <a:pt x="2114" y="1161"/>
                    </a:lnTo>
                    <a:lnTo>
                      <a:pt x="2123" y="1187"/>
                    </a:lnTo>
                    <a:lnTo>
                      <a:pt x="2139" y="1203"/>
                    </a:lnTo>
                    <a:lnTo>
                      <a:pt x="2148" y="1220"/>
                    </a:lnTo>
                    <a:lnTo>
                      <a:pt x="2164" y="1237"/>
                    </a:lnTo>
                    <a:lnTo>
                      <a:pt x="2173" y="1253"/>
                    </a:lnTo>
                    <a:lnTo>
                      <a:pt x="2198" y="1295"/>
                    </a:lnTo>
                    <a:lnTo>
                      <a:pt x="2223" y="1329"/>
                    </a:lnTo>
                    <a:lnTo>
                      <a:pt x="2256" y="1370"/>
                    </a:lnTo>
                    <a:lnTo>
                      <a:pt x="2281" y="1404"/>
                    </a:lnTo>
                    <a:lnTo>
                      <a:pt x="2306" y="1437"/>
                    </a:lnTo>
                    <a:lnTo>
                      <a:pt x="2306" y="1437"/>
                    </a:lnTo>
                    <a:lnTo>
                      <a:pt x="2340" y="1471"/>
                    </a:lnTo>
                    <a:lnTo>
                      <a:pt x="2373" y="1504"/>
                    </a:lnTo>
                    <a:lnTo>
                      <a:pt x="2407" y="1546"/>
                    </a:lnTo>
                    <a:lnTo>
                      <a:pt x="2440" y="1579"/>
                    </a:lnTo>
                    <a:lnTo>
                      <a:pt x="2473" y="1613"/>
                    </a:lnTo>
                    <a:lnTo>
                      <a:pt x="2507" y="1646"/>
                    </a:lnTo>
                    <a:lnTo>
                      <a:pt x="2540" y="1679"/>
                    </a:lnTo>
                    <a:lnTo>
                      <a:pt x="2574" y="1721"/>
                    </a:lnTo>
                    <a:lnTo>
                      <a:pt x="2615" y="1755"/>
                    </a:lnTo>
                    <a:lnTo>
                      <a:pt x="2649" y="1788"/>
                    </a:lnTo>
                    <a:lnTo>
                      <a:pt x="2682" y="1821"/>
                    </a:lnTo>
                    <a:lnTo>
                      <a:pt x="2724" y="1855"/>
                    </a:lnTo>
                    <a:lnTo>
                      <a:pt x="2757" y="1880"/>
                    </a:lnTo>
                    <a:lnTo>
                      <a:pt x="2799" y="1913"/>
                    </a:lnTo>
                    <a:lnTo>
                      <a:pt x="2833" y="1947"/>
                    </a:lnTo>
                    <a:lnTo>
                      <a:pt x="2874" y="1980"/>
                    </a:lnTo>
                    <a:lnTo>
                      <a:pt x="2908" y="2005"/>
                    </a:lnTo>
                    <a:lnTo>
                      <a:pt x="2950" y="2039"/>
                    </a:lnTo>
                    <a:lnTo>
                      <a:pt x="2983" y="2064"/>
                    </a:lnTo>
                    <a:lnTo>
                      <a:pt x="3025" y="2097"/>
                    </a:lnTo>
                    <a:lnTo>
                      <a:pt x="3058" y="2122"/>
                    </a:lnTo>
                    <a:lnTo>
                      <a:pt x="3100" y="2147"/>
                    </a:lnTo>
                    <a:lnTo>
                      <a:pt x="3133" y="2181"/>
                    </a:lnTo>
                    <a:lnTo>
                      <a:pt x="3175" y="2206"/>
                    </a:lnTo>
                    <a:lnTo>
                      <a:pt x="3209" y="2231"/>
                    </a:lnTo>
                    <a:lnTo>
                      <a:pt x="3242" y="2256"/>
                    </a:lnTo>
                    <a:lnTo>
                      <a:pt x="3309" y="2298"/>
                    </a:lnTo>
                    <a:lnTo>
                      <a:pt x="3376" y="2348"/>
                    </a:lnTo>
                    <a:lnTo>
                      <a:pt x="3442" y="2381"/>
                    </a:lnTo>
                    <a:lnTo>
                      <a:pt x="3501" y="2423"/>
                    </a:lnTo>
                    <a:lnTo>
                      <a:pt x="3551" y="2456"/>
                    </a:lnTo>
                    <a:lnTo>
                      <a:pt x="3660" y="2515"/>
                    </a:lnTo>
                    <a:lnTo>
                      <a:pt x="3760" y="2582"/>
                    </a:lnTo>
                    <a:lnTo>
                      <a:pt x="3869" y="2640"/>
                    </a:lnTo>
                    <a:lnTo>
                      <a:pt x="3969" y="2699"/>
                    </a:lnTo>
                    <a:lnTo>
                      <a:pt x="3977" y="2699"/>
                    </a:lnTo>
                    <a:lnTo>
                      <a:pt x="4178" y="2824"/>
                    </a:lnTo>
                    <a:lnTo>
                      <a:pt x="4278" y="2882"/>
                    </a:lnTo>
                    <a:lnTo>
                      <a:pt x="4387" y="2949"/>
                    </a:lnTo>
                    <a:lnTo>
                      <a:pt x="4387" y="2949"/>
                    </a:lnTo>
                    <a:lnTo>
                      <a:pt x="4395" y="2958"/>
                    </a:lnTo>
                    <a:lnTo>
                      <a:pt x="4395" y="2958"/>
                    </a:lnTo>
                    <a:lnTo>
                      <a:pt x="4412" y="2966"/>
                    </a:lnTo>
                    <a:lnTo>
                      <a:pt x="4412" y="2966"/>
                    </a:lnTo>
                    <a:lnTo>
                      <a:pt x="4420" y="2974"/>
                    </a:lnTo>
                    <a:lnTo>
                      <a:pt x="4420" y="2974"/>
                    </a:lnTo>
                    <a:lnTo>
                      <a:pt x="4437" y="2983"/>
                    </a:lnTo>
                    <a:lnTo>
                      <a:pt x="4453" y="2983"/>
                    </a:lnTo>
                    <a:lnTo>
                      <a:pt x="4453" y="2983"/>
                    </a:lnTo>
                    <a:lnTo>
                      <a:pt x="4470" y="2991"/>
                    </a:lnTo>
                    <a:lnTo>
                      <a:pt x="4503" y="3008"/>
                    </a:lnTo>
                    <a:lnTo>
                      <a:pt x="4570" y="3033"/>
                    </a:lnTo>
                    <a:lnTo>
                      <a:pt x="4604" y="3041"/>
                    </a:lnTo>
                    <a:lnTo>
                      <a:pt x="4645" y="3058"/>
                    </a:lnTo>
                    <a:lnTo>
                      <a:pt x="4645" y="3058"/>
                    </a:lnTo>
                    <a:lnTo>
                      <a:pt x="4662" y="3066"/>
                    </a:lnTo>
                    <a:lnTo>
                      <a:pt x="4679" y="3075"/>
                    </a:lnTo>
                    <a:lnTo>
                      <a:pt x="4696" y="3083"/>
                    </a:lnTo>
                    <a:lnTo>
                      <a:pt x="4712" y="3091"/>
                    </a:lnTo>
                    <a:lnTo>
                      <a:pt x="4729" y="3100"/>
                    </a:lnTo>
                    <a:lnTo>
                      <a:pt x="4746" y="3108"/>
                    </a:lnTo>
                    <a:lnTo>
                      <a:pt x="4762" y="3125"/>
                    </a:lnTo>
                    <a:lnTo>
                      <a:pt x="4771" y="3133"/>
                    </a:lnTo>
                    <a:lnTo>
                      <a:pt x="4779" y="3141"/>
                    </a:lnTo>
                    <a:lnTo>
                      <a:pt x="4788" y="3150"/>
                    </a:lnTo>
                    <a:lnTo>
                      <a:pt x="4788" y="3158"/>
                    </a:lnTo>
                    <a:lnTo>
                      <a:pt x="4796" y="3166"/>
                    </a:lnTo>
                    <a:lnTo>
                      <a:pt x="4804" y="3183"/>
                    </a:lnTo>
                    <a:lnTo>
                      <a:pt x="4813" y="3191"/>
                    </a:lnTo>
                    <a:lnTo>
                      <a:pt x="4813" y="3208"/>
                    </a:lnTo>
                    <a:lnTo>
                      <a:pt x="4813" y="3225"/>
                    </a:lnTo>
                    <a:lnTo>
                      <a:pt x="4813" y="3258"/>
                    </a:lnTo>
                    <a:lnTo>
                      <a:pt x="4813" y="3275"/>
                    </a:lnTo>
                    <a:lnTo>
                      <a:pt x="4813" y="3283"/>
                    </a:lnTo>
                    <a:lnTo>
                      <a:pt x="4804" y="3300"/>
                    </a:lnTo>
                    <a:lnTo>
                      <a:pt x="4796" y="3308"/>
                    </a:lnTo>
                    <a:lnTo>
                      <a:pt x="4788" y="3325"/>
                    </a:lnTo>
                    <a:lnTo>
                      <a:pt x="4779" y="3334"/>
                    </a:lnTo>
                    <a:lnTo>
                      <a:pt x="4771" y="3342"/>
                    </a:lnTo>
                    <a:lnTo>
                      <a:pt x="4762" y="3359"/>
                    </a:lnTo>
                    <a:lnTo>
                      <a:pt x="4762" y="3359"/>
                    </a:lnTo>
                    <a:lnTo>
                      <a:pt x="4746" y="3367"/>
                    </a:lnTo>
                    <a:lnTo>
                      <a:pt x="4737" y="3375"/>
                    </a:lnTo>
                    <a:lnTo>
                      <a:pt x="4721" y="3384"/>
                    </a:lnTo>
                    <a:lnTo>
                      <a:pt x="4704" y="3400"/>
                    </a:lnTo>
                    <a:lnTo>
                      <a:pt x="4696" y="3409"/>
                    </a:lnTo>
                    <a:lnTo>
                      <a:pt x="4679" y="3417"/>
                    </a:lnTo>
                    <a:lnTo>
                      <a:pt x="4637" y="3459"/>
                    </a:lnTo>
                    <a:lnTo>
                      <a:pt x="4620" y="3467"/>
                    </a:lnTo>
                    <a:lnTo>
                      <a:pt x="4604" y="3476"/>
                    </a:lnTo>
                    <a:lnTo>
                      <a:pt x="4587" y="3484"/>
                    </a:lnTo>
                    <a:lnTo>
                      <a:pt x="4570" y="3484"/>
                    </a:lnTo>
                    <a:lnTo>
                      <a:pt x="4554" y="3492"/>
                    </a:lnTo>
                    <a:lnTo>
                      <a:pt x="4537" y="3501"/>
                    </a:lnTo>
                    <a:lnTo>
                      <a:pt x="4520" y="3509"/>
                    </a:lnTo>
                    <a:lnTo>
                      <a:pt x="4503" y="3509"/>
                    </a:lnTo>
                    <a:lnTo>
                      <a:pt x="4462" y="3517"/>
                    </a:lnTo>
                    <a:lnTo>
                      <a:pt x="4428" y="3534"/>
                    </a:lnTo>
                    <a:lnTo>
                      <a:pt x="4387" y="3542"/>
                    </a:lnTo>
                    <a:lnTo>
                      <a:pt x="4345" y="3551"/>
                    </a:lnTo>
                    <a:lnTo>
                      <a:pt x="4303" y="3551"/>
                    </a:lnTo>
                    <a:lnTo>
                      <a:pt x="4261" y="3559"/>
                    </a:lnTo>
                    <a:lnTo>
                      <a:pt x="4219" y="3567"/>
                    </a:lnTo>
                    <a:lnTo>
                      <a:pt x="4178" y="3576"/>
                    </a:lnTo>
                    <a:lnTo>
                      <a:pt x="4136" y="3576"/>
                    </a:lnTo>
                    <a:lnTo>
                      <a:pt x="4086" y="3584"/>
                    </a:lnTo>
                    <a:lnTo>
                      <a:pt x="4052" y="3584"/>
                    </a:lnTo>
                    <a:lnTo>
                      <a:pt x="4002" y="3584"/>
                    </a:lnTo>
                    <a:lnTo>
                      <a:pt x="3927" y="3592"/>
                    </a:lnTo>
                    <a:lnTo>
                      <a:pt x="3843" y="3601"/>
                    </a:lnTo>
                    <a:lnTo>
                      <a:pt x="3710" y="3609"/>
                    </a:lnTo>
                    <a:lnTo>
                      <a:pt x="3660" y="3609"/>
                    </a:lnTo>
                    <a:lnTo>
                      <a:pt x="3635" y="3609"/>
                    </a:lnTo>
                    <a:lnTo>
                      <a:pt x="3610" y="3609"/>
                    </a:lnTo>
                    <a:lnTo>
                      <a:pt x="3568" y="3609"/>
                    </a:lnTo>
                    <a:lnTo>
                      <a:pt x="3526" y="3609"/>
                    </a:lnTo>
                    <a:lnTo>
                      <a:pt x="3484" y="3609"/>
                    </a:lnTo>
                    <a:lnTo>
                      <a:pt x="3434" y="3609"/>
                    </a:lnTo>
                    <a:lnTo>
                      <a:pt x="3342" y="3618"/>
                    </a:lnTo>
                    <a:lnTo>
                      <a:pt x="3234" y="3626"/>
                    </a:lnTo>
                    <a:lnTo>
                      <a:pt x="3167" y="3634"/>
                    </a:lnTo>
                    <a:lnTo>
                      <a:pt x="3125" y="3634"/>
                    </a:lnTo>
                    <a:lnTo>
                      <a:pt x="3025" y="3643"/>
                    </a:lnTo>
                    <a:lnTo>
                      <a:pt x="2799" y="3659"/>
                    </a:lnTo>
                    <a:lnTo>
                      <a:pt x="2682" y="3668"/>
                    </a:lnTo>
                    <a:lnTo>
                      <a:pt x="2557" y="3676"/>
                    </a:lnTo>
                    <a:lnTo>
                      <a:pt x="2440" y="3693"/>
                    </a:lnTo>
                    <a:lnTo>
                      <a:pt x="2382" y="3693"/>
                    </a:lnTo>
                    <a:lnTo>
                      <a:pt x="2315" y="3701"/>
                    </a:lnTo>
                    <a:lnTo>
                      <a:pt x="2256" y="3709"/>
                    </a:lnTo>
                    <a:lnTo>
                      <a:pt x="2198" y="3718"/>
                    </a:lnTo>
                    <a:lnTo>
                      <a:pt x="2131" y="3726"/>
                    </a:lnTo>
                    <a:lnTo>
                      <a:pt x="2072" y="3735"/>
                    </a:lnTo>
                    <a:lnTo>
                      <a:pt x="2014" y="3743"/>
                    </a:lnTo>
                    <a:lnTo>
                      <a:pt x="1947" y="3751"/>
                    </a:lnTo>
                    <a:lnTo>
                      <a:pt x="1889" y="3760"/>
                    </a:lnTo>
                    <a:lnTo>
                      <a:pt x="1830" y="3768"/>
                    </a:lnTo>
                    <a:lnTo>
                      <a:pt x="1772" y="3785"/>
                    </a:lnTo>
                    <a:lnTo>
                      <a:pt x="1705" y="3793"/>
                    </a:lnTo>
                    <a:lnTo>
                      <a:pt x="1646" y="3801"/>
                    </a:lnTo>
                    <a:lnTo>
                      <a:pt x="1588" y="3818"/>
                    </a:lnTo>
                    <a:lnTo>
                      <a:pt x="1529" y="3826"/>
                    </a:lnTo>
                    <a:lnTo>
                      <a:pt x="1471" y="3843"/>
                    </a:lnTo>
                    <a:lnTo>
                      <a:pt x="1412" y="3860"/>
                    </a:lnTo>
                    <a:lnTo>
                      <a:pt x="1362" y="3868"/>
                    </a:lnTo>
                    <a:lnTo>
                      <a:pt x="1304" y="3885"/>
                    </a:lnTo>
                    <a:lnTo>
                      <a:pt x="1245" y="3902"/>
                    </a:lnTo>
                    <a:lnTo>
                      <a:pt x="1195" y="3918"/>
                    </a:lnTo>
                    <a:lnTo>
                      <a:pt x="1137" y="3935"/>
                    </a:lnTo>
                    <a:lnTo>
                      <a:pt x="1095" y="3952"/>
                    </a:lnTo>
                    <a:lnTo>
                      <a:pt x="1087" y="3952"/>
                    </a:lnTo>
                    <a:lnTo>
                      <a:pt x="1062" y="3960"/>
                    </a:lnTo>
                    <a:lnTo>
                      <a:pt x="1037" y="3968"/>
                    </a:lnTo>
                    <a:lnTo>
                      <a:pt x="1011" y="3977"/>
                    </a:lnTo>
                    <a:lnTo>
                      <a:pt x="986" y="3993"/>
                    </a:lnTo>
                    <a:lnTo>
                      <a:pt x="961" y="4002"/>
                    </a:lnTo>
                    <a:lnTo>
                      <a:pt x="936" y="4010"/>
                    </a:lnTo>
                    <a:lnTo>
                      <a:pt x="911" y="4019"/>
                    </a:lnTo>
                    <a:lnTo>
                      <a:pt x="895" y="4035"/>
                    </a:lnTo>
                    <a:lnTo>
                      <a:pt x="869" y="4044"/>
                    </a:lnTo>
                    <a:lnTo>
                      <a:pt x="844" y="4052"/>
                    </a:lnTo>
                    <a:lnTo>
                      <a:pt x="819" y="4069"/>
                    </a:lnTo>
                    <a:lnTo>
                      <a:pt x="803" y="4077"/>
                    </a:lnTo>
                    <a:lnTo>
                      <a:pt x="778" y="4085"/>
                    </a:lnTo>
                    <a:lnTo>
                      <a:pt x="761" y="4102"/>
                    </a:lnTo>
                    <a:lnTo>
                      <a:pt x="736" y="4110"/>
                    </a:lnTo>
                    <a:lnTo>
                      <a:pt x="719" y="4127"/>
                    </a:lnTo>
                    <a:lnTo>
                      <a:pt x="694" y="4135"/>
                    </a:lnTo>
                    <a:lnTo>
                      <a:pt x="669" y="4194"/>
                    </a:lnTo>
                    <a:lnTo>
                      <a:pt x="652" y="4202"/>
                    </a:lnTo>
                    <a:lnTo>
                      <a:pt x="636" y="4219"/>
                    </a:lnTo>
                    <a:lnTo>
                      <a:pt x="610" y="4227"/>
                    </a:lnTo>
                    <a:lnTo>
                      <a:pt x="594" y="4244"/>
                    </a:lnTo>
                    <a:lnTo>
                      <a:pt x="577" y="4252"/>
                    </a:lnTo>
                    <a:lnTo>
                      <a:pt x="560" y="4269"/>
                    </a:lnTo>
                    <a:lnTo>
                      <a:pt x="544" y="4286"/>
                    </a:lnTo>
                    <a:lnTo>
                      <a:pt x="544" y="4286"/>
                    </a:lnTo>
                    <a:lnTo>
                      <a:pt x="527" y="4303"/>
                    </a:lnTo>
                    <a:lnTo>
                      <a:pt x="510" y="4319"/>
                    </a:lnTo>
                    <a:lnTo>
                      <a:pt x="510" y="4319"/>
                    </a:lnTo>
                    <a:lnTo>
                      <a:pt x="494" y="4328"/>
                    </a:lnTo>
                    <a:lnTo>
                      <a:pt x="477" y="4344"/>
                    </a:lnTo>
                    <a:lnTo>
                      <a:pt x="477" y="4344"/>
                    </a:lnTo>
                    <a:lnTo>
                      <a:pt x="460" y="4361"/>
                    </a:lnTo>
                    <a:lnTo>
                      <a:pt x="443" y="4378"/>
                    </a:lnTo>
                    <a:lnTo>
                      <a:pt x="443" y="4378"/>
                    </a:lnTo>
                    <a:lnTo>
                      <a:pt x="427" y="4394"/>
                    </a:lnTo>
                    <a:lnTo>
                      <a:pt x="418" y="4411"/>
                    </a:lnTo>
                    <a:lnTo>
                      <a:pt x="418" y="4411"/>
                    </a:lnTo>
                    <a:lnTo>
                      <a:pt x="402" y="4428"/>
                    </a:lnTo>
                    <a:lnTo>
                      <a:pt x="385" y="4445"/>
                    </a:lnTo>
                    <a:lnTo>
                      <a:pt x="385" y="4445"/>
                    </a:lnTo>
                    <a:lnTo>
                      <a:pt x="368" y="4470"/>
                    </a:lnTo>
                    <a:lnTo>
                      <a:pt x="360" y="4486"/>
                    </a:lnTo>
                    <a:lnTo>
                      <a:pt x="360" y="4486"/>
                    </a:lnTo>
                    <a:lnTo>
                      <a:pt x="343" y="4503"/>
                    </a:lnTo>
                    <a:lnTo>
                      <a:pt x="343" y="4503"/>
                    </a:lnTo>
                    <a:lnTo>
                      <a:pt x="343" y="4511"/>
                    </a:lnTo>
                    <a:lnTo>
                      <a:pt x="360" y="4503"/>
                    </a:lnTo>
                    <a:lnTo>
                      <a:pt x="352" y="4511"/>
                    </a:lnTo>
                    <a:lnTo>
                      <a:pt x="352" y="4520"/>
                    </a:lnTo>
                    <a:lnTo>
                      <a:pt x="352" y="4528"/>
                    </a:lnTo>
                    <a:lnTo>
                      <a:pt x="352" y="4536"/>
                    </a:lnTo>
                    <a:lnTo>
                      <a:pt x="352" y="4545"/>
                    </a:lnTo>
                    <a:lnTo>
                      <a:pt x="352" y="4553"/>
                    </a:lnTo>
                    <a:lnTo>
                      <a:pt x="352" y="4612"/>
                    </a:lnTo>
                    <a:lnTo>
                      <a:pt x="352" y="4612"/>
                    </a:lnTo>
                    <a:lnTo>
                      <a:pt x="352" y="4620"/>
                    </a:lnTo>
                    <a:lnTo>
                      <a:pt x="352" y="4620"/>
                    </a:lnTo>
                    <a:lnTo>
                      <a:pt x="352" y="4628"/>
                    </a:lnTo>
                    <a:lnTo>
                      <a:pt x="352" y="4637"/>
                    </a:lnTo>
                    <a:lnTo>
                      <a:pt x="352" y="4645"/>
                    </a:lnTo>
                    <a:lnTo>
                      <a:pt x="352" y="4653"/>
                    </a:lnTo>
                    <a:lnTo>
                      <a:pt x="360" y="4662"/>
                    </a:lnTo>
                    <a:lnTo>
                      <a:pt x="360" y="4662"/>
                    </a:lnTo>
                    <a:lnTo>
                      <a:pt x="368" y="4679"/>
                    </a:lnTo>
                    <a:lnTo>
                      <a:pt x="368" y="4679"/>
                    </a:lnTo>
                    <a:lnTo>
                      <a:pt x="385" y="4687"/>
                    </a:lnTo>
                    <a:lnTo>
                      <a:pt x="385" y="4687"/>
                    </a:lnTo>
                    <a:lnTo>
                      <a:pt x="393" y="4704"/>
                    </a:lnTo>
                    <a:lnTo>
                      <a:pt x="393" y="4704"/>
                    </a:lnTo>
                    <a:lnTo>
                      <a:pt x="410" y="4712"/>
                    </a:lnTo>
                    <a:lnTo>
                      <a:pt x="410" y="4712"/>
                    </a:lnTo>
                    <a:lnTo>
                      <a:pt x="418" y="4729"/>
                    </a:lnTo>
                    <a:lnTo>
                      <a:pt x="418" y="4729"/>
                    </a:lnTo>
                    <a:lnTo>
                      <a:pt x="435" y="4737"/>
                    </a:lnTo>
                    <a:lnTo>
                      <a:pt x="443" y="4745"/>
                    </a:lnTo>
                    <a:lnTo>
                      <a:pt x="443" y="4745"/>
                    </a:lnTo>
                    <a:lnTo>
                      <a:pt x="460" y="4762"/>
                    </a:lnTo>
                    <a:lnTo>
                      <a:pt x="468" y="4770"/>
                    </a:lnTo>
                    <a:lnTo>
                      <a:pt x="468" y="4770"/>
                    </a:lnTo>
                    <a:lnTo>
                      <a:pt x="485" y="4779"/>
                    </a:lnTo>
                    <a:lnTo>
                      <a:pt x="502" y="4787"/>
                    </a:lnTo>
                    <a:lnTo>
                      <a:pt x="502" y="4787"/>
                    </a:lnTo>
                    <a:lnTo>
                      <a:pt x="510" y="4795"/>
                    </a:lnTo>
                    <a:lnTo>
                      <a:pt x="527" y="4812"/>
                    </a:lnTo>
                    <a:lnTo>
                      <a:pt x="527" y="4812"/>
                    </a:lnTo>
                    <a:lnTo>
                      <a:pt x="544" y="4821"/>
                    </a:lnTo>
                    <a:lnTo>
                      <a:pt x="560" y="4829"/>
                    </a:lnTo>
                    <a:lnTo>
                      <a:pt x="560" y="4829"/>
                    </a:lnTo>
                    <a:lnTo>
                      <a:pt x="577" y="4837"/>
                    </a:lnTo>
                    <a:lnTo>
                      <a:pt x="594" y="4846"/>
                    </a:lnTo>
                    <a:lnTo>
                      <a:pt x="610" y="4854"/>
                    </a:lnTo>
                    <a:lnTo>
                      <a:pt x="627" y="4862"/>
                    </a:lnTo>
                    <a:lnTo>
                      <a:pt x="644" y="4871"/>
                    </a:lnTo>
                    <a:lnTo>
                      <a:pt x="686" y="4887"/>
                    </a:lnTo>
                    <a:lnTo>
                      <a:pt x="727" y="4904"/>
                    </a:lnTo>
                    <a:lnTo>
                      <a:pt x="761" y="4921"/>
                    </a:lnTo>
                    <a:lnTo>
                      <a:pt x="803" y="4937"/>
                    </a:lnTo>
                    <a:lnTo>
                      <a:pt x="844" y="4954"/>
                    </a:lnTo>
                    <a:lnTo>
                      <a:pt x="895" y="4971"/>
                    </a:lnTo>
                    <a:lnTo>
                      <a:pt x="936" y="4988"/>
                    </a:lnTo>
                    <a:lnTo>
                      <a:pt x="986" y="4996"/>
                    </a:lnTo>
                    <a:lnTo>
                      <a:pt x="1028" y="5013"/>
                    </a:lnTo>
                    <a:lnTo>
                      <a:pt x="1028" y="5013"/>
                    </a:lnTo>
                    <a:lnTo>
                      <a:pt x="1070" y="5029"/>
                    </a:lnTo>
                    <a:lnTo>
                      <a:pt x="1120" y="5038"/>
                    </a:lnTo>
                    <a:lnTo>
                      <a:pt x="1170" y="5054"/>
                    </a:lnTo>
                    <a:lnTo>
                      <a:pt x="1220" y="5063"/>
                    </a:lnTo>
                    <a:lnTo>
                      <a:pt x="1262" y="5080"/>
                    </a:lnTo>
                    <a:lnTo>
                      <a:pt x="1312" y="5088"/>
                    </a:lnTo>
                    <a:lnTo>
                      <a:pt x="1362" y="5096"/>
                    </a:lnTo>
                    <a:lnTo>
                      <a:pt x="1412" y="5113"/>
                    </a:lnTo>
                    <a:lnTo>
                      <a:pt x="1463" y="5121"/>
                    </a:lnTo>
                    <a:lnTo>
                      <a:pt x="1504" y="5130"/>
                    </a:lnTo>
                    <a:lnTo>
                      <a:pt x="1554" y="5138"/>
                    </a:lnTo>
                    <a:lnTo>
                      <a:pt x="1605" y="5146"/>
                    </a:lnTo>
                    <a:lnTo>
                      <a:pt x="1646" y="5155"/>
                    </a:lnTo>
                    <a:lnTo>
                      <a:pt x="1697" y="5163"/>
                    </a:lnTo>
                    <a:lnTo>
                      <a:pt x="1738" y="5171"/>
                    </a:lnTo>
                    <a:lnTo>
                      <a:pt x="1780" y="5180"/>
                    </a:lnTo>
                    <a:lnTo>
                      <a:pt x="1864" y="5188"/>
                    </a:lnTo>
                    <a:lnTo>
                      <a:pt x="1947" y="5205"/>
                    </a:lnTo>
                    <a:lnTo>
                      <a:pt x="2014" y="5213"/>
                    </a:lnTo>
                    <a:lnTo>
                      <a:pt x="2081" y="5222"/>
                    </a:lnTo>
                    <a:lnTo>
                      <a:pt x="2131" y="5222"/>
                    </a:lnTo>
                    <a:lnTo>
                      <a:pt x="2181" y="5222"/>
                    </a:lnTo>
                    <a:lnTo>
                      <a:pt x="2214" y="5222"/>
                    </a:lnTo>
                    <a:lnTo>
                      <a:pt x="2398" y="5222"/>
                    </a:lnTo>
                    <a:lnTo>
                      <a:pt x="2457" y="5222"/>
                    </a:lnTo>
                    <a:lnTo>
                      <a:pt x="2515" y="5222"/>
                    </a:lnTo>
                    <a:lnTo>
                      <a:pt x="2565" y="5222"/>
                    </a:lnTo>
                    <a:lnTo>
                      <a:pt x="2624" y="5222"/>
                    </a:lnTo>
                    <a:lnTo>
                      <a:pt x="2682" y="5222"/>
                    </a:lnTo>
                    <a:lnTo>
                      <a:pt x="2732" y="5222"/>
                    </a:lnTo>
                    <a:lnTo>
                      <a:pt x="2732" y="5222"/>
                    </a:lnTo>
                    <a:lnTo>
                      <a:pt x="2791" y="5222"/>
                    </a:lnTo>
                    <a:lnTo>
                      <a:pt x="2841" y="5222"/>
                    </a:lnTo>
                    <a:lnTo>
                      <a:pt x="2899" y="5222"/>
                    </a:lnTo>
                    <a:lnTo>
                      <a:pt x="3016" y="5213"/>
                    </a:lnTo>
                    <a:lnTo>
                      <a:pt x="3125" y="5205"/>
                    </a:lnTo>
                    <a:lnTo>
                      <a:pt x="3242" y="5196"/>
                    </a:lnTo>
                    <a:lnTo>
                      <a:pt x="3351" y="5188"/>
                    </a:lnTo>
                    <a:lnTo>
                      <a:pt x="3468" y="5171"/>
                    </a:lnTo>
                    <a:lnTo>
                      <a:pt x="3585" y="5163"/>
                    </a:lnTo>
                    <a:lnTo>
                      <a:pt x="3810" y="5138"/>
                    </a:lnTo>
                    <a:lnTo>
                      <a:pt x="3927" y="5130"/>
                    </a:lnTo>
                    <a:lnTo>
                      <a:pt x="4044" y="5113"/>
                    </a:lnTo>
                    <a:lnTo>
                      <a:pt x="4194" y="5096"/>
                    </a:lnTo>
                    <a:lnTo>
                      <a:pt x="4328" y="5029"/>
                    </a:lnTo>
                    <a:lnTo>
                      <a:pt x="4478" y="5013"/>
                    </a:lnTo>
                    <a:lnTo>
                      <a:pt x="4637" y="5004"/>
                    </a:lnTo>
                    <a:lnTo>
                      <a:pt x="4788" y="4988"/>
                    </a:lnTo>
                    <a:lnTo>
                      <a:pt x="4813" y="4988"/>
                    </a:lnTo>
                    <a:lnTo>
                      <a:pt x="4938" y="4979"/>
                    </a:lnTo>
                    <a:lnTo>
                      <a:pt x="5097" y="4971"/>
                    </a:lnTo>
                    <a:lnTo>
                      <a:pt x="5247" y="4954"/>
                    </a:lnTo>
                    <a:lnTo>
                      <a:pt x="5556" y="4937"/>
                    </a:lnTo>
                    <a:lnTo>
                      <a:pt x="5857" y="4912"/>
                    </a:lnTo>
                    <a:lnTo>
                      <a:pt x="6166" y="4896"/>
                    </a:lnTo>
                    <a:lnTo>
                      <a:pt x="6467" y="4879"/>
                    </a:lnTo>
                    <a:lnTo>
                      <a:pt x="6676" y="5054"/>
                    </a:lnTo>
                    <a:lnTo>
                      <a:pt x="6492" y="5263"/>
                    </a:lnTo>
                    <a:lnTo>
                      <a:pt x="6191" y="5288"/>
                    </a:lnTo>
                    <a:lnTo>
                      <a:pt x="5882" y="5313"/>
                    </a:lnTo>
                    <a:lnTo>
                      <a:pt x="5581" y="5338"/>
                    </a:lnTo>
                    <a:lnTo>
                      <a:pt x="5272" y="5364"/>
                    </a:lnTo>
                    <a:lnTo>
                      <a:pt x="5122" y="5380"/>
                    </a:lnTo>
                    <a:lnTo>
                      <a:pt x="4971" y="5389"/>
                    </a:lnTo>
                    <a:lnTo>
                      <a:pt x="4838" y="5405"/>
                    </a:lnTo>
                    <a:lnTo>
                      <a:pt x="4821" y="5405"/>
                    </a:lnTo>
                    <a:lnTo>
                      <a:pt x="4662" y="5414"/>
                    </a:lnTo>
                    <a:lnTo>
                      <a:pt x="4512" y="5430"/>
                    </a:lnTo>
                    <a:lnTo>
                      <a:pt x="4361" y="5447"/>
                    </a:lnTo>
                    <a:lnTo>
                      <a:pt x="4211" y="5464"/>
                    </a:lnTo>
                    <a:lnTo>
                      <a:pt x="4061" y="5472"/>
                    </a:lnTo>
                    <a:lnTo>
                      <a:pt x="3944" y="5489"/>
                    </a:lnTo>
                    <a:lnTo>
                      <a:pt x="3835" y="5497"/>
                    </a:lnTo>
                    <a:lnTo>
                      <a:pt x="3601" y="5531"/>
                    </a:lnTo>
                    <a:lnTo>
                      <a:pt x="3493" y="5547"/>
                    </a:lnTo>
                    <a:lnTo>
                      <a:pt x="3376" y="5564"/>
                    </a:lnTo>
                    <a:lnTo>
                      <a:pt x="3259" y="5572"/>
                    </a:lnTo>
                    <a:lnTo>
                      <a:pt x="3142" y="5581"/>
                    </a:lnTo>
                    <a:lnTo>
                      <a:pt x="3025" y="5597"/>
                    </a:lnTo>
                    <a:lnTo>
                      <a:pt x="2916" y="5606"/>
                    </a:lnTo>
                    <a:lnTo>
                      <a:pt x="2849" y="5606"/>
                    </a:lnTo>
                    <a:lnTo>
                      <a:pt x="2791" y="5606"/>
                    </a:lnTo>
                    <a:lnTo>
                      <a:pt x="2732" y="5606"/>
                    </a:lnTo>
                    <a:lnTo>
                      <a:pt x="2732" y="5606"/>
                    </a:lnTo>
                    <a:lnTo>
                      <a:pt x="2682" y="5606"/>
                    </a:lnTo>
                    <a:lnTo>
                      <a:pt x="2624" y="5606"/>
                    </a:lnTo>
                    <a:lnTo>
                      <a:pt x="2164" y="5606"/>
                    </a:lnTo>
                    <a:lnTo>
                      <a:pt x="2123" y="5606"/>
                    </a:lnTo>
                    <a:lnTo>
                      <a:pt x="2064" y="5597"/>
                    </a:lnTo>
                    <a:lnTo>
                      <a:pt x="2006" y="5589"/>
                    </a:lnTo>
                    <a:lnTo>
                      <a:pt x="1939" y="5581"/>
                    </a:lnTo>
                    <a:lnTo>
                      <a:pt x="1855" y="5572"/>
                    </a:lnTo>
                    <a:lnTo>
                      <a:pt x="1780" y="5556"/>
                    </a:lnTo>
                    <a:lnTo>
                      <a:pt x="1688" y="5539"/>
                    </a:lnTo>
                    <a:lnTo>
                      <a:pt x="1646" y="5531"/>
                    </a:lnTo>
                    <a:lnTo>
                      <a:pt x="1596" y="5522"/>
                    </a:lnTo>
                    <a:lnTo>
                      <a:pt x="1546" y="5514"/>
                    </a:lnTo>
                    <a:lnTo>
                      <a:pt x="1504" y="5497"/>
                    </a:lnTo>
                    <a:lnTo>
                      <a:pt x="1454" y="5489"/>
                    </a:lnTo>
                    <a:lnTo>
                      <a:pt x="1404" y="5480"/>
                    </a:lnTo>
                    <a:lnTo>
                      <a:pt x="1346" y="5464"/>
                    </a:lnTo>
                    <a:lnTo>
                      <a:pt x="1296" y="5455"/>
                    </a:lnTo>
                    <a:lnTo>
                      <a:pt x="1245" y="5439"/>
                    </a:lnTo>
                    <a:lnTo>
                      <a:pt x="1195" y="5430"/>
                    </a:lnTo>
                    <a:lnTo>
                      <a:pt x="1145" y="5414"/>
                    </a:lnTo>
                    <a:lnTo>
                      <a:pt x="1087" y="5397"/>
                    </a:lnTo>
                    <a:lnTo>
                      <a:pt x="1037" y="5380"/>
                    </a:lnTo>
                    <a:lnTo>
                      <a:pt x="986" y="5372"/>
                    </a:lnTo>
                    <a:lnTo>
                      <a:pt x="936" y="5355"/>
                    </a:lnTo>
                    <a:lnTo>
                      <a:pt x="878" y="5338"/>
                    </a:lnTo>
                    <a:lnTo>
                      <a:pt x="878" y="5338"/>
                    </a:lnTo>
                    <a:lnTo>
                      <a:pt x="836" y="5322"/>
                    </a:lnTo>
                    <a:lnTo>
                      <a:pt x="786" y="5305"/>
                    </a:lnTo>
                    <a:lnTo>
                      <a:pt x="736" y="5288"/>
                    </a:lnTo>
                    <a:lnTo>
                      <a:pt x="686" y="5263"/>
                    </a:lnTo>
                    <a:lnTo>
                      <a:pt x="636" y="5247"/>
                    </a:lnTo>
                    <a:lnTo>
                      <a:pt x="594" y="5230"/>
                    </a:lnTo>
                    <a:lnTo>
                      <a:pt x="544" y="5205"/>
                    </a:lnTo>
                    <a:lnTo>
                      <a:pt x="502" y="5180"/>
                    </a:lnTo>
                    <a:lnTo>
                      <a:pt x="452" y="5163"/>
                    </a:lnTo>
                    <a:lnTo>
                      <a:pt x="435" y="5146"/>
                    </a:lnTo>
                    <a:lnTo>
                      <a:pt x="410" y="5138"/>
                    </a:lnTo>
                    <a:lnTo>
                      <a:pt x="393" y="5121"/>
                    </a:lnTo>
                    <a:lnTo>
                      <a:pt x="368" y="5113"/>
                    </a:lnTo>
                    <a:lnTo>
                      <a:pt x="352" y="5096"/>
                    </a:lnTo>
                    <a:lnTo>
                      <a:pt x="326" y="5088"/>
                    </a:lnTo>
                    <a:lnTo>
                      <a:pt x="310" y="5071"/>
                    </a:lnTo>
                    <a:lnTo>
                      <a:pt x="293" y="5054"/>
                    </a:lnTo>
                    <a:lnTo>
                      <a:pt x="268" y="5046"/>
                    </a:lnTo>
                    <a:lnTo>
                      <a:pt x="251" y="5029"/>
                    </a:lnTo>
                    <a:lnTo>
                      <a:pt x="235" y="5013"/>
                    </a:lnTo>
                    <a:lnTo>
                      <a:pt x="218" y="5004"/>
                    </a:lnTo>
                    <a:lnTo>
                      <a:pt x="201" y="4988"/>
                    </a:lnTo>
                    <a:lnTo>
                      <a:pt x="184" y="4971"/>
                    </a:lnTo>
                    <a:lnTo>
                      <a:pt x="168" y="4954"/>
                    </a:lnTo>
                    <a:lnTo>
                      <a:pt x="151" y="4937"/>
                    </a:lnTo>
                    <a:lnTo>
                      <a:pt x="134" y="4921"/>
                    </a:lnTo>
                    <a:lnTo>
                      <a:pt x="118" y="4904"/>
                    </a:lnTo>
                    <a:lnTo>
                      <a:pt x="101" y="4887"/>
                    </a:lnTo>
                    <a:lnTo>
                      <a:pt x="93" y="4871"/>
                    </a:lnTo>
                    <a:lnTo>
                      <a:pt x="76" y="4854"/>
                    </a:lnTo>
                    <a:lnTo>
                      <a:pt x="67" y="4837"/>
                    </a:lnTo>
                    <a:lnTo>
                      <a:pt x="51" y="4812"/>
                    </a:lnTo>
                    <a:lnTo>
                      <a:pt x="42" y="4795"/>
                    </a:lnTo>
                    <a:lnTo>
                      <a:pt x="34" y="4770"/>
                    </a:lnTo>
                    <a:lnTo>
                      <a:pt x="26" y="4754"/>
                    </a:lnTo>
                    <a:lnTo>
                      <a:pt x="17" y="4729"/>
                    </a:lnTo>
                    <a:lnTo>
                      <a:pt x="9" y="4712"/>
                    </a:lnTo>
                    <a:lnTo>
                      <a:pt x="1" y="4687"/>
                    </a:lnTo>
                    <a:lnTo>
                      <a:pt x="1" y="4662"/>
                    </a:lnTo>
                    <a:lnTo>
                      <a:pt x="1" y="4637"/>
                    </a:lnTo>
                    <a:lnTo>
                      <a:pt x="1" y="4612"/>
                    </a:lnTo>
                    <a:lnTo>
                      <a:pt x="1" y="4545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9" y="4470"/>
                    </a:lnTo>
                    <a:lnTo>
                      <a:pt x="17" y="4445"/>
                    </a:lnTo>
                    <a:lnTo>
                      <a:pt x="26" y="4420"/>
                    </a:lnTo>
                    <a:lnTo>
                      <a:pt x="34" y="4403"/>
                    </a:lnTo>
                    <a:lnTo>
                      <a:pt x="42" y="4378"/>
                    </a:lnTo>
                    <a:lnTo>
                      <a:pt x="51" y="4353"/>
                    </a:lnTo>
                    <a:lnTo>
                      <a:pt x="67" y="4336"/>
                    </a:lnTo>
                    <a:lnTo>
                      <a:pt x="76" y="4311"/>
                    </a:lnTo>
                    <a:lnTo>
                      <a:pt x="93" y="4286"/>
                    </a:lnTo>
                    <a:lnTo>
                      <a:pt x="109" y="4269"/>
                    </a:lnTo>
                    <a:lnTo>
                      <a:pt x="126" y="4244"/>
                    </a:lnTo>
                    <a:lnTo>
                      <a:pt x="143" y="4219"/>
                    </a:lnTo>
                    <a:lnTo>
                      <a:pt x="159" y="4202"/>
                    </a:lnTo>
                    <a:lnTo>
                      <a:pt x="184" y="4177"/>
                    </a:lnTo>
                    <a:lnTo>
                      <a:pt x="201" y="4161"/>
                    </a:lnTo>
                    <a:lnTo>
                      <a:pt x="218" y="4144"/>
                    </a:lnTo>
                    <a:lnTo>
                      <a:pt x="243" y="4119"/>
                    </a:lnTo>
                    <a:lnTo>
                      <a:pt x="260" y="4102"/>
                    </a:lnTo>
                    <a:lnTo>
                      <a:pt x="285" y="4085"/>
                    </a:lnTo>
                    <a:lnTo>
                      <a:pt x="301" y="4060"/>
                    </a:lnTo>
                    <a:lnTo>
                      <a:pt x="326" y="4044"/>
                    </a:lnTo>
                    <a:lnTo>
                      <a:pt x="343" y="4027"/>
                    </a:lnTo>
                    <a:lnTo>
                      <a:pt x="368" y="4010"/>
                    </a:lnTo>
                    <a:lnTo>
                      <a:pt x="393" y="3993"/>
                    </a:lnTo>
                    <a:lnTo>
                      <a:pt x="410" y="3977"/>
                    </a:lnTo>
                    <a:lnTo>
                      <a:pt x="435" y="3960"/>
                    </a:lnTo>
                    <a:lnTo>
                      <a:pt x="460" y="3943"/>
                    </a:lnTo>
                    <a:lnTo>
                      <a:pt x="485" y="3935"/>
                    </a:lnTo>
                    <a:lnTo>
                      <a:pt x="510" y="3918"/>
                    </a:lnTo>
                    <a:lnTo>
                      <a:pt x="535" y="3902"/>
                    </a:lnTo>
                    <a:lnTo>
                      <a:pt x="560" y="3885"/>
                    </a:lnTo>
                    <a:lnTo>
                      <a:pt x="585" y="3877"/>
                    </a:lnTo>
                    <a:lnTo>
                      <a:pt x="610" y="3860"/>
                    </a:lnTo>
                    <a:lnTo>
                      <a:pt x="636" y="3851"/>
                    </a:lnTo>
                    <a:lnTo>
                      <a:pt x="661" y="3835"/>
                    </a:lnTo>
                    <a:lnTo>
                      <a:pt x="686" y="3826"/>
                    </a:lnTo>
                    <a:lnTo>
                      <a:pt x="711" y="3810"/>
                    </a:lnTo>
                    <a:lnTo>
                      <a:pt x="744" y="3801"/>
                    </a:lnTo>
                    <a:lnTo>
                      <a:pt x="769" y="3785"/>
                    </a:lnTo>
                    <a:lnTo>
                      <a:pt x="794" y="3776"/>
                    </a:lnTo>
                    <a:lnTo>
                      <a:pt x="819" y="3768"/>
                    </a:lnTo>
                    <a:lnTo>
                      <a:pt x="853" y="3751"/>
                    </a:lnTo>
                    <a:lnTo>
                      <a:pt x="878" y="3743"/>
                    </a:lnTo>
                    <a:lnTo>
                      <a:pt x="903" y="3735"/>
                    </a:lnTo>
                    <a:lnTo>
                      <a:pt x="936" y="3726"/>
                    </a:lnTo>
                    <a:lnTo>
                      <a:pt x="961" y="3718"/>
                    </a:lnTo>
                    <a:lnTo>
                      <a:pt x="995" y="3701"/>
                    </a:lnTo>
                    <a:lnTo>
                      <a:pt x="1003" y="3701"/>
                    </a:lnTo>
                    <a:lnTo>
                      <a:pt x="1045" y="3693"/>
                    </a:lnTo>
                    <a:lnTo>
                      <a:pt x="1112" y="3676"/>
                    </a:lnTo>
                    <a:lnTo>
                      <a:pt x="1170" y="3659"/>
                    </a:lnTo>
                    <a:lnTo>
                      <a:pt x="1229" y="3643"/>
                    </a:lnTo>
                    <a:lnTo>
                      <a:pt x="1287" y="3626"/>
                    </a:lnTo>
                    <a:lnTo>
                      <a:pt x="1346" y="3609"/>
                    </a:lnTo>
                    <a:lnTo>
                      <a:pt x="1412" y="3601"/>
                    </a:lnTo>
                    <a:lnTo>
                      <a:pt x="1471" y="3584"/>
                    </a:lnTo>
                    <a:lnTo>
                      <a:pt x="1538" y="3576"/>
                    </a:lnTo>
                    <a:lnTo>
                      <a:pt x="1596" y="3567"/>
                    </a:lnTo>
                    <a:lnTo>
                      <a:pt x="1663" y="3559"/>
                    </a:lnTo>
                    <a:lnTo>
                      <a:pt x="1722" y="3542"/>
                    </a:lnTo>
                    <a:lnTo>
                      <a:pt x="1788" y="3534"/>
                    </a:lnTo>
                    <a:lnTo>
                      <a:pt x="1847" y="3526"/>
                    </a:lnTo>
                    <a:lnTo>
                      <a:pt x="1914" y="3526"/>
                    </a:lnTo>
                    <a:lnTo>
                      <a:pt x="1981" y="3517"/>
                    </a:lnTo>
                    <a:lnTo>
                      <a:pt x="2039" y="3509"/>
                    </a:lnTo>
                    <a:lnTo>
                      <a:pt x="2106" y="3501"/>
                    </a:lnTo>
                    <a:lnTo>
                      <a:pt x="2164" y="3492"/>
                    </a:lnTo>
                    <a:lnTo>
                      <a:pt x="2231" y="3492"/>
                    </a:lnTo>
                    <a:lnTo>
                      <a:pt x="2290" y="3484"/>
                    </a:lnTo>
                    <a:lnTo>
                      <a:pt x="2356" y="3484"/>
                    </a:lnTo>
                    <a:lnTo>
                      <a:pt x="2415" y="3484"/>
                    </a:lnTo>
                    <a:lnTo>
                      <a:pt x="2540" y="3476"/>
                    </a:lnTo>
                    <a:lnTo>
                      <a:pt x="2657" y="3459"/>
                    </a:lnTo>
                    <a:lnTo>
                      <a:pt x="2774" y="3450"/>
                    </a:lnTo>
                    <a:lnTo>
                      <a:pt x="3000" y="3442"/>
                    </a:lnTo>
                    <a:lnTo>
                      <a:pt x="3108" y="3434"/>
                    </a:lnTo>
                    <a:lnTo>
                      <a:pt x="3142" y="3434"/>
                    </a:lnTo>
                    <a:lnTo>
                      <a:pt x="3209" y="3434"/>
                    </a:lnTo>
                    <a:lnTo>
                      <a:pt x="3317" y="3434"/>
                    </a:lnTo>
                    <a:lnTo>
                      <a:pt x="3409" y="3425"/>
                    </a:lnTo>
                    <a:lnTo>
                      <a:pt x="3459" y="3425"/>
                    </a:lnTo>
                    <a:lnTo>
                      <a:pt x="3501" y="3425"/>
                    </a:lnTo>
                    <a:lnTo>
                      <a:pt x="3543" y="3425"/>
                    </a:lnTo>
                    <a:lnTo>
                      <a:pt x="3585" y="3425"/>
                    </a:lnTo>
                    <a:lnTo>
                      <a:pt x="3610" y="3425"/>
                    </a:lnTo>
                    <a:lnTo>
                      <a:pt x="3635" y="3425"/>
                    </a:lnTo>
                    <a:lnTo>
                      <a:pt x="3693" y="3425"/>
                    </a:lnTo>
                    <a:lnTo>
                      <a:pt x="3827" y="3417"/>
                    </a:lnTo>
                    <a:lnTo>
                      <a:pt x="3902" y="3417"/>
                    </a:lnTo>
                    <a:lnTo>
                      <a:pt x="3986" y="3409"/>
                    </a:lnTo>
                    <a:lnTo>
                      <a:pt x="4019" y="3409"/>
                    </a:lnTo>
                    <a:lnTo>
                      <a:pt x="4061" y="3409"/>
                    </a:lnTo>
                    <a:lnTo>
                      <a:pt x="4102" y="3409"/>
                    </a:lnTo>
                    <a:lnTo>
                      <a:pt x="4144" y="3409"/>
                    </a:lnTo>
                    <a:lnTo>
                      <a:pt x="4186" y="3409"/>
                    </a:lnTo>
                    <a:lnTo>
                      <a:pt x="4228" y="3409"/>
                    </a:lnTo>
                    <a:lnTo>
                      <a:pt x="4270" y="3409"/>
                    </a:lnTo>
                    <a:lnTo>
                      <a:pt x="4303" y="3400"/>
                    </a:lnTo>
                    <a:lnTo>
                      <a:pt x="4345" y="3392"/>
                    </a:lnTo>
                    <a:lnTo>
                      <a:pt x="4378" y="3384"/>
                    </a:lnTo>
                    <a:lnTo>
                      <a:pt x="4412" y="3384"/>
                    </a:lnTo>
                    <a:lnTo>
                      <a:pt x="4445" y="3375"/>
                    </a:lnTo>
                    <a:lnTo>
                      <a:pt x="4445" y="3375"/>
                    </a:lnTo>
                    <a:lnTo>
                      <a:pt x="4462" y="3375"/>
                    </a:lnTo>
                    <a:lnTo>
                      <a:pt x="4478" y="3375"/>
                    </a:lnTo>
                    <a:lnTo>
                      <a:pt x="4478" y="3375"/>
                    </a:lnTo>
                    <a:lnTo>
                      <a:pt x="4495" y="3375"/>
                    </a:lnTo>
                    <a:lnTo>
                      <a:pt x="4512" y="3375"/>
                    </a:lnTo>
                    <a:lnTo>
                      <a:pt x="4512" y="3375"/>
                    </a:lnTo>
                    <a:lnTo>
                      <a:pt x="4529" y="3375"/>
                    </a:lnTo>
                    <a:lnTo>
                      <a:pt x="4537" y="3367"/>
                    </a:lnTo>
                    <a:lnTo>
                      <a:pt x="4545" y="3367"/>
                    </a:lnTo>
                    <a:lnTo>
                      <a:pt x="4520" y="3359"/>
                    </a:lnTo>
                    <a:lnTo>
                      <a:pt x="4487" y="3350"/>
                    </a:lnTo>
                    <a:lnTo>
                      <a:pt x="4412" y="3325"/>
                    </a:lnTo>
                    <a:lnTo>
                      <a:pt x="4378" y="3317"/>
                    </a:lnTo>
                    <a:lnTo>
                      <a:pt x="4361" y="3308"/>
                    </a:lnTo>
                    <a:lnTo>
                      <a:pt x="4336" y="3300"/>
                    </a:lnTo>
                    <a:lnTo>
                      <a:pt x="4320" y="3292"/>
                    </a:lnTo>
                    <a:lnTo>
                      <a:pt x="4303" y="3292"/>
                    </a:lnTo>
                    <a:lnTo>
                      <a:pt x="4286" y="3283"/>
                    </a:lnTo>
                    <a:lnTo>
                      <a:pt x="4270" y="3275"/>
                    </a:lnTo>
                    <a:lnTo>
                      <a:pt x="4169" y="3217"/>
                    </a:lnTo>
                    <a:lnTo>
                      <a:pt x="4061" y="3166"/>
                    </a:lnTo>
                    <a:lnTo>
                      <a:pt x="3852" y="3058"/>
                    </a:lnTo>
                    <a:lnTo>
                      <a:pt x="3843" y="3058"/>
                    </a:lnTo>
                    <a:lnTo>
                      <a:pt x="3743" y="2999"/>
                    </a:lnTo>
                    <a:lnTo>
                      <a:pt x="3635" y="2941"/>
                    </a:lnTo>
                    <a:lnTo>
                      <a:pt x="3534" y="2882"/>
                    </a:lnTo>
                    <a:lnTo>
                      <a:pt x="3426" y="2824"/>
                    </a:lnTo>
                    <a:lnTo>
                      <a:pt x="3367" y="2790"/>
                    </a:lnTo>
                    <a:lnTo>
                      <a:pt x="3309" y="2749"/>
                    </a:lnTo>
                    <a:lnTo>
                      <a:pt x="3242" y="2707"/>
                    </a:lnTo>
                    <a:lnTo>
                      <a:pt x="3167" y="2665"/>
                    </a:lnTo>
                    <a:lnTo>
                      <a:pt x="3100" y="2623"/>
                    </a:lnTo>
                    <a:lnTo>
                      <a:pt x="3058" y="2598"/>
                    </a:lnTo>
                    <a:lnTo>
                      <a:pt x="3025" y="2573"/>
                    </a:lnTo>
                    <a:lnTo>
                      <a:pt x="2983" y="2540"/>
                    </a:lnTo>
                    <a:lnTo>
                      <a:pt x="2941" y="2515"/>
                    </a:lnTo>
                    <a:lnTo>
                      <a:pt x="2899" y="2490"/>
                    </a:lnTo>
                    <a:lnTo>
                      <a:pt x="2866" y="2465"/>
                    </a:lnTo>
                    <a:lnTo>
                      <a:pt x="2824" y="2431"/>
                    </a:lnTo>
                    <a:lnTo>
                      <a:pt x="2783" y="2406"/>
                    </a:lnTo>
                    <a:lnTo>
                      <a:pt x="2741" y="2373"/>
                    </a:lnTo>
                    <a:lnTo>
                      <a:pt x="2699" y="2339"/>
                    </a:lnTo>
                    <a:lnTo>
                      <a:pt x="2657" y="2314"/>
                    </a:lnTo>
                    <a:lnTo>
                      <a:pt x="2624" y="2281"/>
                    </a:lnTo>
                    <a:lnTo>
                      <a:pt x="2582" y="2247"/>
                    </a:lnTo>
                    <a:lnTo>
                      <a:pt x="2540" y="2214"/>
                    </a:lnTo>
                    <a:lnTo>
                      <a:pt x="2498" y="2181"/>
                    </a:lnTo>
                    <a:lnTo>
                      <a:pt x="2457" y="2147"/>
                    </a:lnTo>
                    <a:lnTo>
                      <a:pt x="2415" y="2105"/>
                    </a:lnTo>
                    <a:lnTo>
                      <a:pt x="2373" y="2072"/>
                    </a:lnTo>
                    <a:lnTo>
                      <a:pt x="2340" y="2039"/>
                    </a:lnTo>
                    <a:lnTo>
                      <a:pt x="2298" y="2005"/>
                    </a:lnTo>
                    <a:lnTo>
                      <a:pt x="2256" y="1963"/>
                    </a:lnTo>
                    <a:lnTo>
                      <a:pt x="2223" y="1930"/>
                    </a:lnTo>
                    <a:lnTo>
                      <a:pt x="2181" y="1888"/>
                    </a:lnTo>
                    <a:lnTo>
                      <a:pt x="2148" y="1846"/>
                    </a:lnTo>
                    <a:lnTo>
                      <a:pt x="2106" y="1813"/>
                    </a:lnTo>
                    <a:lnTo>
                      <a:pt x="2072" y="1771"/>
                    </a:lnTo>
                    <a:lnTo>
                      <a:pt x="2072" y="1771"/>
                    </a:lnTo>
                    <a:lnTo>
                      <a:pt x="2039" y="1738"/>
                    </a:lnTo>
                    <a:lnTo>
                      <a:pt x="2006" y="1696"/>
                    </a:lnTo>
                    <a:lnTo>
                      <a:pt x="1981" y="1654"/>
                    </a:lnTo>
                    <a:lnTo>
                      <a:pt x="1947" y="1613"/>
                    </a:lnTo>
                    <a:lnTo>
                      <a:pt x="1914" y="1571"/>
                    </a:lnTo>
                    <a:lnTo>
                      <a:pt x="1897" y="1546"/>
                    </a:lnTo>
                    <a:lnTo>
                      <a:pt x="1889" y="1521"/>
                    </a:lnTo>
                    <a:lnTo>
                      <a:pt x="1872" y="1504"/>
                    </a:lnTo>
                    <a:lnTo>
                      <a:pt x="1855" y="1479"/>
                    </a:lnTo>
                    <a:lnTo>
                      <a:pt x="1847" y="1462"/>
                    </a:lnTo>
                    <a:lnTo>
                      <a:pt x="1830" y="1437"/>
                    </a:lnTo>
                    <a:lnTo>
                      <a:pt x="1813" y="1412"/>
                    </a:lnTo>
                    <a:lnTo>
                      <a:pt x="1805" y="1395"/>
                    </a:lnTo>
                    <a:lnTo>
                      <a:pt x="1788" y="1370"/>
                    </a:lnTo>
                    <a:lnTo>
                      <a:pt x="1780" y="1345"/>
                    </a:lnTo>
                    <a:lnTo>
                      <a:pt x="1772" y="1329"/>
                    </a:lnTo>
                    <a:lnTo>
                      <a:pt x="1755" y="1303"/>
                    </a:lnTo>
                    <a:lnTo>
                      <a:pt x="1747" y="1278"/>
                    </a:lnTo>
                    <a:lnTo>
                      <a:pt x="1738" y="1253"/>
                    </a:lnTo>
                    <a:lnTo>
                      <a:pt x="1722" y="1237"/>
                    </a:lnTo>
                    <a:lnTo>
                      <a:pt x="1713" y="1212"/>
                    </a:lnTo>
                    <a:lnTo>
                      <a:pt x="1705" y="1187"/>
                    </a:lnTo>
                    <a:lnTo>
                      <a:pt x="1697" y="1161"/>
                    </a:lnTo>
                    <a:lnTo>
                      <a:pt x="1688" y="1136"/>
                    </a:lnTo>
                    <a:lnTo>
                      <a:pt x="1680" y="1120"/>
                    </a:lnTo>
                    <a:lnTo>
                      <a:pt x="1671" y="1095"/>
                    </a:lnTo>
                    <a:lnTo>
                      <a:pt x="1663" y="1070"/>
                    </a:lnTo>
                    <a:lnTo>
                      <a:pt x="1663" y="1045"/>
                    </a:lnTo>
                    <a:lnTo>
                      <a:pt x="1655" y="1019"/>
                    </a:lnTo>
                    <a:lnTo>
                      <a:pt x="1646" y="994"/>
                    </a:lnTo>
                    <a:lnTo>
                      <a:pt x="1646" y="969"/>
                    </a:lnTo>
                    <a:lnTo>
                      <a:pt x="1646" y="944"/>
                    </a:lnTo>
                    <a:lnTo>
                      <a:pt x="1646" y="919"/>
                    </a:lnTo>
                    <a:lnTo>
                      <a:pt x="1646" y="894"/>
                    </a:lnTo>
                    <a:lnTo>
                      <a:pt x="1646" y="869"/>
                    </a:lnTo>
                    <a:lnTo>
                      <a:pt x="1646" y="844"/>
                    </a:lnTo>
                    <a:lnTo>
                      <a:pt x="1646" y="719"/>
                    </a:lnTo>
                    <a:lnTo>
                      <a:pt x="1646" y="694"/>
                    </a:lnTo>
                    <a:lnTo>
                      <a:pt x="1646" y="669"/>
                    </a:lnTo>
                    <a:lnTo>
                      <a:pt x="1646" y="644"/>
                    </a:lnTo>
                    <a:lnTo>
                      <a:pt x="1646" y="618"/>
                    </a:lnTo>
                    <a:lnTo>
                      <a:pt x="1646" y="593"/>
                    </a:lnTo>
                    <a:lnTo>
                      <a:pt x="1655" y="568"/>
                    </a:lnTo>
                    <a:lnTo>
                      <a:pt x="1663" y="543"/>
                    </a:lnTo>
                    <a:lnTo>
                      <a:pt x="1671" y="518"/>
                    </a:lnTo>
                    <a:lnTo>
                      <a:pt x="1680" y="493"/>
                    </a:lnTo>
                    <a:lnTo>
                      <a:pt x="1688" y="468"/>
                    </a:lnTo>
                    <a:lnTo>
                      <a:pt x="1697" y="435"/>
                    </a:lnTo>
                    <a:lnTo>
                      <a:pt x="1705" y="410"/>
                    </a:lnTo>
                    <a:lnTo>
                      <a:pt x="1722" y="385"/>
                    </a:lnTo>
                    <a:lnTo>
                      <a:pt x="1730" y="368"/>
                    </a:lnTo>
                    <a:lnTo>
                      <a:pt x="1747" y="343"/>
                    </a:lnTo>
                    <a:lnTo>
                      <a:pt x="1763" y="318"/>
                    </a:lnTo>
                    <a:lnTo>
                      <a:pt x="1780" y="301"/>
                    </a:lnTo>
                    <a:lnTo>
                      <a:pt x="1797" y="276"/>
                    </a:lnTo>
                    <a:lnTo>
                      <a:pt x="1813" y="259"/>
                    </a:lnTo>
                    <a:lnTo>
                      <a:pt x="1830" y="234"/>
                    </a:lnTo>
                    <a:lnTo>
                      <a:pt x="1847" y="217"/>
                    </a:lnTo>
                    <a:lnTo>
                      <a:pt x="1872" y="201"/>
                    </a:lnTo>
                    <a:lnTo>
                      <a:pt x="1889" y="184"/>
                    </a:lnTo>
                    <a:lnTo>
                      <a:pt x="1905" y="176"/>
                    </a:lnTo>
                    <a:lnTo>
                      <a:pt x="1930" y="159"/>
                    </a:lnTo>
                    <a:lnTo>
                      <a:pt x="1947" y="151"/>
                    </a:lnTo>
                    <a:lnTo>
                      <a:pt x="1972" y="134"/>
                    </a:lnTo>
                    <a:lnTo>
                      <a:pt x="1997" y="126"/>
                    </a:lnTo>
                    <a:lnTo>
                      <a:pt x="2014" y="117"/>
                    </a:lnTo>
                    <a:lnTo>
                      <a:pt x="2039" y="109"/>
                    </a:lnTo>
                    <a:lnTo>
                      <a:pt x="2031" y="17"/>
                    </a:lnTo>
                    <a:lnTo>
                      <a:pt x="2056" y="9"/>
                    </a:lnTo>
                    <a:lnTo>
                      <a:pt x="2072" y="0"/>
                    </a:lnTo>
                    <a:lnTo>
                      <a:pt x="2097" y="0"/>
                    </a:lnTo>
                    <a:lnTo>
                      <a:pt x="2123" y="0"/>
                    </a:lnTo>
                    <a:lnTo>
                      <a:pt x="2139" y="0"/>
                    </a:lnTo>
                    <a:lnTo>
                      <a:pt x="2164" y="0"/>
                    </a:lnTo>
                    <a:lnTo>
                      <a:pt x="2189" y="0"/>
                    </a:lnTo>
                    <a:lnTo>
                      <a:pt x="2206" y="0"/>
                    </a:lnTo>
                    <a:lnTo>
                      <a:pt x="2365" y="0"/>
                    </a:lnTo>
                    <a:lnTo>
                      <a:pt x="2407" y="0"/>
                    </a:lnTo>
                    <a:lnTo>
                      <a:pt x="2448" y="0"/>
                    </a:lnTo>
                    <a:lnTo>
                      <a:pt x="2490" y="0"/>
                    </a:lnTo>
                    <a:lnTo>
                      <a:pt x="2532" y="9"/>
                    </a:lnTo>
                    <a:lnTo>
                      <a:pt x="2574" y="17"/>
                    </a:lnTo>
                    <a:lnTo>
                      <a:pt x="2615" y="17"/>
                    </a:lnTo>
                    <a:lnTo>
                      <a:pt x="2657" y="25"/>
                    </a:lnTo>
                    <a:lnTo>
                      <a:pt x="2691" y="34"/>
                    </a:lnTo>
                    <a:lnTo>
                      <a:pt x="2766" y="50"/>
                    </a:lnTo>
                    <a:lnTo>
                      <a:pt x="2833" y="67"/>
                    </a:lnTo>
                    <a:lnTo>
                      <a:pt x="2841" y="67"/>
                    </a:lnTo>
                    <a:lnTo>
                      <a:pt x="2891" y="75"/>
                    </a:lnTo>
                    <a:lnTo>
                      <a:pt x="2950" y="92"/>
                    </a:lnTo>
                    <a:lnTo>
                      <a:pt x="3000" y="109"/>
                    </a:lnTo>
                    <a:lnTo>
                      <a:pt x="3058" y="117"/>
                    </a:lnTo>
                    <a:lnTo>
                      <a:pt x="3108" y="134"/>
                    </a:lnTo>
                    <a:lnTo>
                      <a:pt x="3167" y="151"/>
                    </a:lnTo>
                    <a:lnTo>
                      <a:pt x="3217" y="159"/>
                    </a:lnTo>
                    <a:lnTo>
                      <a:pt x="3267" y="176"/>
                    </a:lnTo>
                    <a:lnTo>
                      <a:pt x="3326" y="192"/>
                    </a:lnTo>
                    <a:lnTo>
                      <a:pt x="3376" y="209"/>
                    </a:lnTo>
                    <a:lnTo>
                      <a:pt x="3426" y="226"/>
                    </a:lnTo>
                    <a:lnTo>
                      <a:pt x="3476" y="243"/>
                    </a:lnTo>
                    <a:lnTo>
                      <a:pt x="3526" y="259"/>
                    </a:lnTo>
                    <a:lnTo>
                      <a:pt x="3576" y="276"/>
                    </a:lnTo>
                    <a:lnTo>
                      <a:pt x="3626" y="293"/>
                    </a:lnTo>
                    <a:lnTo>
                      <a:pt x="3676" y="318"/>
                    </a:lnTo>
                    <a:lnTo>
                      <a:pt x="3727" y="334"/>
                    </a:lnTo>
                    <a:lnTo>
                      <a:pt x="3777" y="351"/>
                    </a:lnTo>
                    <a:lnTo>
                      <a:pt x="3827" y="368"/>
                    </a:lnTo>
                    <a:lnTo>
                      <a:pt x="3877" y="393"/>
                    </a:lnTo>
                    <a:lnTo>
                      <a:pt x="3927" y="410"/>
                    </a:lnTo>
                    <a:lnTo>
                      <a:pt x="3977" y="435"/>
                    </a:lnTo>
                    <a:lnTo>
                      <a:pt x="4019" y="451"/>
                    </a:lnTo>
                    <a:lnTo>
                      <a:pt x="4069" y="476"/>
                    </a:lnTo>
                    <a:lnTo>
                      <a:pt x="4119" y="493"/>
                    </a:lnTo>
                    <a:lnTo>
                      <a:pt x="4169" y="518"/>
                    </a:lnTo>
                    <a:lnTo>
                      <a:pt x="4211" y="543"/>
                    </a:lnTo>
                    <a:lnTo>
                      <a:pt x="4261" y="560"/>
                    </a:lnTo>
                    <a:lnTo>
                      <a:pt x="4303" y="585"/>
                    </a:lnTo>
                    <a:lnTo>
                      <a:pt x="4353" y="610"/>
                    </a:lnTo>
                    <a:lnTo>
                      <a:pt x="4395" y="635"/>
                    </a:lnTo>
                    <a:lnTo>
                      <a:pt x="4445" y="660"/>
                    </a:lnTo>
                    <a:lnTo>
                      <a:pt x="4478" y="677"/>
                    </a:lnTo>
                    <a:lnTo>
                      <a:pt x="4495" y="685"/>
                    </a:lnTo>
                    <a:lnTo>
                      <a:pt x="4537" y="710"/>
                    </a:lnTo>
                    <a:lnTo>
                      <a:pt x="4587" y="735"/>
                    </a:lnTo>
                    <a:lnTo>
                      <a:pt x="4629" y="760"/>
                    </a:lnTo>
                    <a:lnTo>
                      <a:pt x="4671" y="786"/>
                    </a:lnTo>
                    <a:lnTo>
                      <a:pt x="4721" y="811"/>
                    </a:lnTo>
                    <a:lnTo>
                      <a:pt x="4762" y="836"/>
                    </a:lnTo>
                    <a:lnTo>
                      <a:pt x="4804" y="861"/>
                    </a:lnTo>
                    <a:lnTo>
                      <a:pt x="4854" y="886"/>
                    </a:lnTo>
                    <a:lnTo>
                      <a:pt x="4896" y="919"/>
                    </a:lnTo>
                    <a:lnTo>
                      <a:pt x="4938" y="944"/>
                    </a:lnTo>
                    <a:lnTo>
                      <a:pt x="4988" y="969"/>
                    </a:lnTo>
                    <a:lnTo>
                      <a:pt x="5030" y="1003"/>
                    </a:lnTo>
                    <a:lnTo>
                      <a:pt x="5072" y="1028"/>
                    </a:lnTo>
                    <a:lnTo>
                      <a:pt x="5113" y="1053"/>
                    </a:lnTo>
                    <a:lnTo>
                      <a:pt x="5205" y="1111"/>
                    </a:lnTo>
                    <a:lnTo>
                      <a:pt x="5289" y="1178"/>
                    </a:lnTo>
                    <a:lnTo>
                      <a:pt x="5372" y="1237"/>
                    </a:lnTo>
                    <a:lnTo>
                      <a:pt x="5464" y="1295"/>
                    </a:lnTo>
                    <a:lnTo>
                      <a:pt x="5548" y="1362"/>
                    </a:lnTo>
                    <a:lnTo>
                      <a:pt x="5631" y="1420"/>
                    </a:lnTo>
                    <a:lnTo>
                      <a:pt x="5723" y="1487"/>
                    </a:lnTo>
                    <a:lnTo>
                      <a:pt x="5807" y="1554"/>
                    </a:lnTo>
                    <a:lnTo>
                      <a:pt x="5874" y="1604"/>
                    </a:lnTo>
                    <a:lnTo>
                      <a:pt x="5890" y="1621"/>
                    </a:lnTo>
                    <a:lnTo>
                      <a:pt x="5932" y="1646"/>
                    </a:lnTo>
                    <a:lnTo>
                      <a:pt x="5957" y="1679"/>
                    </a:lnTo>
                    <a:lnTo>
                      <a:pt x="5999" y="1704"/>
                    </a:lnTo>
                    <a:lnTo>
                      <a:pt x="6032" y="1738"/>
                    </a:lnTo>
                    <a:lnTo>
                      <a:pt x="6091" y="1796"/>
                    </a:lnTo>
                    <a:lnTo>
                      <a:pt x="6158" y="1855"/>
                    </a:lnTo>
                    <a:lnTo>
                      <a:pt x="6224" y="1913"/>
                    </a:lnTo>
                    <a:lnTo>
                      <a:pt x="6291" y="1972"/>
                    </a:lnTo>
                    <a:lnTo>
                      <a:pt x="6350" y="2030"/>
                    </a:lnTo>
                    <a:lnTo>
                      <a:pt x="6417" y="2089"/>
                    </a:lnTo>
                    <a:lnTo>
                      <a:pt x="6475" y="2156"/>
                    </a:lnTo>
                    <a:lnTo>
                      <a:pt x="6542" y="2214"/>
                    </a:lnTo>
                    <a:lnTo>
                      <a:pt x="6600" y="2273"/>
                    </a:lnTo>
                    <a:lnTo>
                      <a:pt x="6659" y="2339"/>
                    </a:lnTo>
                    <a:lnTo>
                      <a:pt x="6784" y="2456"/>
                    </a:lnTo>
                    <a:lnTo>
                      <a:pt x="6901" y="2582"/>
                    </a:lnTo>
                    <a:lnTo>
                      <a:pt x="7018" y="2707"/>
                    </a:lnTo>
                    <a:lnTo>
                      <a:pt x="7085" y="2765"/>
                    </a:lnTo>
                    <a:lnTo>
                      <a:pt x="7143" y="2824"/>
                    </a:lnTo>
                    <a:lnTo>
                      <a:pt x="7202" y="2891"/>
                    </a:lnTo>
                    <a:lnTo>
                      <a:pt x="7260" y="2949"/>
                    </a:lnTo>
                    <a:lnTo>
                      <a:pt x="7319" y="3008"/>
                    </a:lnTo>
                    <a:lnTo>
                      <a:pt x="7386" y="3066"/>
                    </a:lnTo>
                    <a:lnTo>
                      <a:pt x="7444" y="3125"/>
                    </a:lnTo>
                    <a:lnTo>
                      <a:pt x="7511" y="3183"/>
                    </a:lnTo>
                    <a:lnTo>
                      <a:pt x="7569" y="3242"/>
                    </a:lnTo>
                    <a:lnTo>
                      <a:pt x="7636" y="3300"/>
                    </a:lnTo>
                    <a:lnTo>
                      <a:pt x="7695" y="3350"/>
                    </a:lnTo>
                    <a:lnTo>
                      <a:pt x="7762" y="3409"/>
                    </a:lnTo>
                    <a:lnTo>
                      <a:pt x="7795" y="3434"/>
                    </a:lnTo>
                    <a:lnTo>
                      <a:pt x="7828" y="3459"/>
                    </a:lnTo>
                    <a:lnTo>
                      <a:pt x="7862" y="3484"/>
                    </a:lnTo>
                    <a:lnTo>
                      <a:pt x="7895" y="3517"/>
                    </a:lnTo>
                    <a:lnTo>
                      <a:pt x="7904" y="3609"/>
                    </a:lnTo>
                    <a:lnTo>
                      <a:pt x="7812" y="3618"/>
                    </a:lnTo>
                    <a:lnTo>
                      <a:pt x="7778" y="3592"/>
                    </a:lnTo>
                    <a:lnTo>
                      <a:pt x="7745" y="3567"/>
                    </a:lnTo>
                    <a:lnTo>
                      <a:pt x="7711" y="3542"/>
                    </a:lnTo>
                    <a:lnTo>
                      <a:pt x="7678" y="3517"/>
                    </a:lnTo>
                    <a:lnTo>
                      <a:pt x="7603" y="3467"/>
                    </a:lnTo>
                    <a:lnTo>
                      <a:pt x="7536" y="3417"/>
                    </a:lnTo>
                    <a:lnTo>
                      <a:pt x="7469" y="3359"/>
                    </a:lnTo>
                    <a:lnTo>
                      <a:pt x="7402" y="3308"/>
                    </a:lnTo>
                    <a:lnTo>
                      <a:pt x="7335" y="3250"/>
                    </a:lnTo>
                    <a:lnTo>
                      <a:pt x="7269" y="3200"/>
                    </a:lnTo>
                    <a:lnTo>
                      <a:pt x="7202" y="3141"/>
                    </a:lnTo>
                    <a:lnTo>
                      <a:pt x="7143" y="3083"/>
                    </a:lnTo>
                    <a:lnTo>
                      <a:pt x="7077" y="3024"/>
                    </a:lnTo>
                    <a:lnTo>
                      <a:pt x="7010" y="2966"/>
                    </a:lnTo>
                    <a:lnTo>
                      <a:pt x="6943" y="2916"/>
                    </a:lnTo>
                    <a:lnTo>
                      <a:pt x="6884" y="2857"/>
                    </a:lnTo>
                    <a:lnTo>
                      <a:pt x="6759" y="2740"/>
                    </a:lnTo>
                    <a:lnTo>
                      <a:pt x="6625" y="2615"/>
                    </a:lnTo>
                    <a:lnTo>
                      <a:pt x="6492" y="2498"/>
                    </a:lnTo>
                    <a:lnTo>
                      <a:pt x="6433" y="2440"/>
                    </a:lnTo>
                    <a:lnTo>
                      <a:pt x="6366" y="2390"/>
                    </a:lnTo>
                    <a:lnTo>
                      <a:pt x="6300" y="2331"/>
                    </a:lnTo>
                    <a:lnTo>
                      <a:pt x="6241" y="2273"/>
                    </a:lnTo>
                    <a:lnTo>
                      <a:pt x="6174" y="2222"/>
                    </a:lnTo>
                    <a:lnTo>
                      <a:pt x="6107" y="2164"/>
                    </a:lnTo>
                    <a:lnTo>
                      <a:pt x="6041" y="2114"/>
                    </a:lnTo>
                    <a:lnTo>
                      <a:pt x="5974" y="2064"/>
                    </a:lnTo>
                    <a:lnTo>
                      <a:pt x="5907" y="2014"/>
                    </a:lnTo>
                    <a:lnTo>
                      <a:pt x="5840" y="1963"/>
                    </a:lnTo>
                    <a:lnTo>
                      <a:pt x="5807" y="1938"/>
                    </a:lnTo>
                    <a:lnTo>
                      <a:pt x="5773" y="1913"/>
                    </a:lnTo>
                    <a:lnTo>
                      <a:pt x="5740" y="1888"/>
                    </a:lnTo>
                    <a:lnTo>
                      <a:pt x="5706" y="1863"/>
                    </a:lnTo>
                    <a:lnTo>
                      <a:pt x="5690" y="1846"/>
                    </a:lnTo>
                    <a:lnTo>
                      <a:pt x="5615" y="1796"/>
                    </a:lnTo>
                    <a:lnTo>
                      <a:pt x="5531" y="1738"/>
                    </a:lnTo>
                    <a:lnTo>
                      <a:pt x="5447" y="1671"/>
                    </a:lnTo>
                    <a:lnTo>
                      <a:pt x="5356" y="1613"/>
                    </a:lnTo>
                    <a:lnTo>
                      <a:pt x="5272" y="1554"/>
                    </a:lnTo>
                    <a:lnTo>
                      <a:pt x="5188" y="1496"/>
                    </a:lnTo>
                    <a:lnTo>
                      <a:pt x="5105" y="1445"/>
                    </a:lnTo>
                    <a:lnTo>
                      <a:pt x="5013" y="1387"/>
                    </a:lnTo>
                    <a:lnTo>
                      <a:pt x="4930" y="1329"/>
                    </a:lnTo>
                    <a:lnTo>
                      <a:pt x="4888" y="1303"/>
                    </a:lnTo>
                    <a:lnTo>
                      <a:pt x="4846" y="1278"/>
                    </a:lnTo>
                    <a:lnTo>
                      <a:pt x="4804" y="1253"/>
                    </a:lnTo>
                    <a:lnTo>
                      <a:pt x="4762" y="1228"/>
                    </a:lnTo>
                    <a:lnTo>
                      <a:pt x="4712" y="1203"/>
                    </a:lnTo>
                    <a:lnTo>
                      <a:pt x="4671" y="1178"/>
                    </a:lnTo>
                    <a:lnTo>
                      <a:pt x="4629" y="1153"/>
                    </a:lnTo>
                    <a:lnTo>
                      <a:pt x="4587" y="1128"/>
                    </a:lnTo>
                    <a:lnTo>
                      <a:pt x="4545" y="1103"/>
                    </a:lnTo>
                    <a:lnTo>
                      <a:pt x="4495" y="1078"/>
                    </a:lnTo>
                    <a:lnTo>
                      <a:pt x="4453" y="1053"/>
                    </a:lnTo>
                    <a:lnTo>
                      <a:pt x="4412" y="1036"/>
                    </a:lnTo>
                    <a:lnTo>
                      <a:pt x="4370" y="1011"/>
                    </a:lnTo>
                    <a:lnTo>
                      <a:pt x="4320" y="986"/>
                    </a:lnTo>
                    <a:lnTo>
                      <a:pt x="4311" y="986"/>
                    </a:lnTo>
                    <a:lnTo>
                      <a:pt x="4278" y="969"/>
                    </a:lnTo>
                    <a:lnTo>
                      <a:pt x="4236" y="944"/>
                    </a:lnTo>
                    <a:lnTo>
                      <a:pt x="4194" y="928"/>
                    </a:lnTo>
                    <a:lnTo>
                      <a:pt x="4144" y="902"/>
                    </a:lnTo>
                    <a:lnTo>
                      <a:pt x="4102" y="886"/>
                    </a:lnTo>
                    <a:lnTo>
                      <a:pt x="4061" y="861"/>
                    </a:lnTo>
                    <a:lnTo>
                      <a:pt x="4011" y="844"/>
                    </a:lnTo>
                    <a:lnTo>
                      <a:pt x="3969" y="819"/>
                    </a:lnTo>
                    <a:lnTo>
                      <a:pt x="3919" y="802"/>
                    </a:lnTo>
                    <a:lnTo>
                      <a:pt x="3877" y="786"/>
                    </a:lnTo>
                    <a:lnTo>
                      <a:pt x="3827" y="760"/>
                    </a:lnTo>
                    <a:lnTo>
                      <a:pt x="3785" y="744"/>
                    </a:lnTo>
                    <a:lnTo>
                      <a:pt x="3735" y="727"/>
                    </a:lnTo>
                    <a:lnTo>
                      <a:pt x="3693" y="710"/>
                    </a:lnTo>
                    <a:lnTo>
                      <a:pt x="3643" y="694"/>
                    </a:lnTo>
                    <a:lnTo>
                      <a:pt x="3601" y="677"/>
                    </a:lnTo>
                    <a:lnTo>
                      <a:pt x="3551" y="660"/>
                    </a:lnTo>
                    <a:lnTo>
                      <a:pt x="3501" y="644"/>
                    </a:lnTo>
                    <a:lnTo>
                      <a:pt x="3459" y="627"/>
                    </a:lnTo>
                    <a:lnTo>
                      <a:pt x="3409" y="610"/>
                    </a:lnTo>
                    <a:lnTo>
                      <a:pt x="3359" y="593"/>
                    </a:lnTo>
                    <a:lnTo>
                      <a:pt x="3309" y="577"/>
                    </a:lnTo>
                    <a:lnTo>
                      <a:pt x="3267" y="568"/>
                    </a:lnTo>
                    <a:lnTo>
                      <a:pt x="3217" y="552"/>
                    </a:lnTo>
                    <a:lnTo>
                      <a:pt x="3167" y="535"/>
                    </a:lnTo>
                    <a:lnTo>
                      <a:pt x="3117" y="527"/>
                    </a:lnTo>
                    <a:lnTo>
                      <a:pt x="3067" y="510"/>
                    </a:lnTo>
                    <a:lnTo>
                      <a:pt x="3016" y="501"/>
                    </a:lnTo>
                    <a:lnTo>
                      <a:pt x="2966" y="485"/>
                    </a:lnTo>
                    <a:lnTo>
                      <a:pt x="2916" y="476"/>
                    </a:lnTo>
                    <a:lnTo>
                      <a:pt x="2858" y="460"/>
                    </a:lnTo>
                    <a:lnTo>
                      <a:pt x="2808" y="451"/>
                    </a:lnTo>
                    <a:lnTo>
                      <a:pt x="2757" y="443"/>
                    </a:lnTo>
                    <a:lnTo>
                      <a:pt x="2749" y="443"/>
                    </a:lnTo>
                    <a:lnTo>
                      <a:pt x="2682" y="426"/>
                    </a:lnTo>
                    <a:lnTo>
                      <a:pt x="2615" y="410"/>
                    </a:lnTo>
                    <a:lnTo>
                      <a:pt x="2582" y="401"/>
                    </a:lnTo>
                    <a:lnTo>
                      <a:pt x="2540" y="393"/>
                    </a:lnTo>
                    <a:lnTo>
                      <a:pt x="2507" y="385"/>
                    </a:lnTo>
                    <a:lnTo>
                      <a:pt x="2473" y="376"/>
                    </a:lnTo>
                    <a:lnTo>
                      <a:pt x="2440" y="376"/>
                    </a:lnTo>
                    <a:lnTo>
                      <a:pt x="2407" y="376"/>
                    </a:lnTo>
                    <a:lnTo>
                      <a:pt x="2373" y="376"/>
                    </a:lnTo>
                    <a:lnTo>
                      <a:pt x="2340" y="376"/>
                    </a:lnTo>
                    <a:lnTo>
                      <a:pt x="2306" y="376"/>
                    </a:lnTo>
                    <a:close/>
                    <a:moveTo>
                      <a:pt x="4612" y="3250"/>
                    </a:moveTo>
                    <a:close/>
                    <a:moveTo>
                      <a:pt x="4612" y="3250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764843" y="8271833"/>
                <a:ext cx="263360" cy="145072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2941" extrusionOk="0">
                    <a:moveTo>
                      <a:pt x="3099" y="0"/>
                    </a:moveTo>
                    <a:lnTo>
                      <a:pt x="3158" y="0"/>
                    </a:lnTo>
                    <a:lnTo>
                      <a:pt x="3225" y="0"/>
                    </a:lnTo>
                    <a:lnTo>
                      <a:pt x="3292" y="0"/>
                    </a:lnTo>
                    <a:lnTo>
                      <a:pt x="3350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75" y="8"/>
                    </a:lnTo>
                    <a:lnTo>
                      <a:pt x="3542" y="8"/>
                    </a:lnTo>
                    <a:lnTo>
                      <a:pt x="3609" y="17"/>
                    </a:lnTo>
                    <a:lnTo>
                      <a:pt x="3668" y="25"/>
                    </a:lnTo>
                    <a:lnTo>
                      <a:pt x="3734" y="33"/>
                    </a:lnTo>
                    <a:lnTo>
                      <a:pt x="3793" y="42"/>
                    </a:lnTo>
                    <a:lnTo>
                      <a:pt x="3860" y="58"/>
                    </a:lnTo>
                    <a:lnTo>
                      <a:pt x="3918" y="67"/>
                    </a:lnTo>
                    <a:lnTo>
                      <a:pt x="3985" y="75"/>
                    </a:lnTo>
                    <a:lnTo>
                      <a:pt x="4043" y="92"/>
                    </a:lnTo>
                    <a:lnTo>
                      <a:pt x="4110" y="100"/>
                    </a:lnTo>
                    <a:lnTo>
                      <a:pt x="4152" y="109"/>
                    </a:lnTo>
                    <a:lnTo>
                      <a:pt x="4169" y="109"/>
                    </a:lnTo>
                    <a:lnTo>
                      <a:pt x="4227" y="125"/>
                    </a:lnTo>
                    <a:lnTo>
                      <a:pt x="4294" y="142"/>
                    </a:lnTo>
                    <a:lnTo>
                      <a:pt x="4353" y="159"/>
                    </a:lnTo>
                    <a:lnTo>
                      <a:pt x="4411" y="175"/>
                    </a:lnTo>
                    <a:lnTo>
                      <a:pt x="4469" y="192"/>
                    </a:lnTo>
                    <a:lnTo>
                      <a:pt x="4528" y="209"/>
                    </a:lnTo>
                    <a:lnTo>
                      <a:pt x="4586" y="226"/>
                    </a:lnTo>
                    <a:lnTo>
                      <a:pt x="4653" y="242"/>
                    </a:lnTo>
                    <a:lnTo>
                      <a:pt x="4712" y="267"/>
                    </a:lnTo>
                    <a:lnTo>
                      <a:pt x="4770" y="284"/>
                    </a:lnTo>
                    <a:lnTo>
                      <a:pt x="4820" y="309"/>
                    </a:lnTo>
                    <a:lnTo>
                      <a:pt x="4879" y="326"/>
                    </a:lnTo>
                    <a:lnTo>
                      <a:pt x="4937" y="351"/>
                    </a:lnTo>
                    <a:lnTo>
                      <a:pt x="4996" y="376"/>
                    </a:lnTo>
                    <a:lnTo>
                      <a:pt x="5054" y="401"/>
                    </a:lnTo>
                    <a:lnTo>
                      <a:pt x="5104" y="418"/>
                    </a:lnTo>
                    <a:lnTo>
                      <a:pt x="5163" y="443"/>
                    </a:lnTo>
                    <a:lnTo>
                      <a:pt x="5221" y="468"/>
                    </a:lnTo>
                    <a:lnTo>
                      <a:pt x="5230" y="476"/>
                    </a:lnTo>
                    <a:lnTo>
                      <a:pt x="5263" y="518"/>
                    </a:lnTo>
                    <a:lnTo>
                      <a:pt x="5305" y="560"/>
                    </a:lnTo>
                    <a:lnTo>
                      <a:pt x="5338" y="652"/>
                    </a:lnTo>
                    <a:lnTo>
                      <a:pt x="5255" y="685"/>
                    </a:lnTo>
                    <a:lnTo>
                      <a:pt x="5188" y="685"/>
                    </a:lnTo>
                    <a:lnTo>
                      <a:pt x="5138" y="693"/>
                    </a:lnTo>
                    <a:lnTo>
                      <a:pt x="5129" y="693"/>
                    </a:lnTo>
                    <a:lnTo>
                      <a:pt x="5071" y="668"/>
                    </a:lnTo>
                    <a:lnTo>
                      <a:pt x="5021" y="652"/>
                    </a:lnTo>
                    <a:lnTo>
                      <a:pt x="4962" y="635"/>
                    </a:lnTo>
                    <a:lnTo>
                      <a:pt x="4904" y="618"/>
                    </a:lnTo>
                    <a:lnTo>
                      <a:pt x="4854" y="602"/>
                    </a:lnTo>
                    <a:lnTo>
                      <a:pt x="4795" y="585"/>
                    </a:lnTo>
                    <a:lnTo>
                      <a:pt x="4737" y="568"/>
                    </a:lnTo>
                    <a:lnTo>
                      <a:pt x="4687" y="560"/>
                    </a:lnTo>
                    <a:lnTo>
                      <a:pt x="4628" y="543"/>
                    </a:lnTo>
                    <a:lnTo>
                      <a:pt x="4570" y="535"/>
                    </a:lnTo>
                    <a:lnTo>
                      <a:pt x="4511" y="518"/>
                    </a:lnTo>
                    <a:lnTo>
                      <a:pt x="4453" y="510"/>
                    </a:lnTo>
                    <a:lnTo>
                      <a:pt x="4394" y="493"/>
                    </a:lnTo>
                    <a:lnTo>
                      <a:pt x="4336" y="485"/>
                    </a:lnTo>
                    <a:lnTo>
                      <a:pt x="4277" y="476"/>
                    </a:lnTo>
                    <a:lnTo>
                      <a:pt x="4219" y="468"/>
                    </a:lnTo>
                    <a:lnTo>
                      <a:pt x="4160" y="459"/>
                    </a:lnTo>
                    <a:lnTo>
                      <a:pt x="4102" y="451"/>
                    </a:lnTo>
                    <a:lnTo>
                      <a:pt x="4094" y="451"/>
                    </a:lnTo>
                    <a:lnTo>
                      <a:pt x="4043" y="443"/>
                    </a:lnTo>
                    <a:lnTo>
                      <a:pt x="3985" y="434"/>
                    </a:lnTo>
                    <a:lnTo>
                      <a:pt x="3926" y="434"/>
                    </a:lnTo>
                    <a:lnTo>
                      <a:pt x="3868" y="426"/>
                    </a:lnTo>
                    <a:lnTo>
                      <a:pt x="3810" y="426"/>
                    </a:lnTo>
                    <a:lnTo>
                      <a:pt x="3751" y="426"/>
                    </a:lnTo>
                    <a:lnTo>
                      <a:pt x="3693" y="426"/>
                    </a:lnTo>
                    <a:lnTo>
                      <a:pt x="3634" y="426"/>
                    </a:lnTo>
                    <a:lnTo>
                      <a:pt x="3576" y="426"/>
                    </a:lnTo>
                    <a:lnTo>
                      <a:pt x="3225" y="426"/>
                    </a:lnTo>
                    <a:lnTo>
                      <a:pt x="3166" y="426"/>
                    </a:lnTo>
                    <a:lnTo>
                      <a:pt x="3108" y="426"/>
                    </a:lnTo>
                    <a:lnTo>
                      <a:pt x="3049" y="426"/>
                    </a:lnTo>
                    <a:lnTo>
                      <a:pt x="2991" y="426"/>
                    </a:lnTo>
                    <a:lnTo>
                      <a:pt x="2932" y="426"/>
                    </a:lnTo>
                    <a:lnTo>
                      <a:pt x="2874" y="434"/>
                    </a:lnTo>
                    <a:lnTo>
                      <a:pt x="2824" y="443"/>
                    </a:lnTo>
                    <a:lnTo>
                      <a:pt x="2765" y="443"/>
                    </a:lnTo>
                    <a:lnTo>
                      <a:pt x="2732" y="443"/>
                    </a:lnTo>
                    <a:lnTo>
                      <a:pt x="2707" y="443"/>
                    </a:lnTo>
                    <a:lnTo>
                      <a:pt x="2648" y="451"/>
                    </a:lnTo>
                    <a:lnTo>
                      <a:pt x="2598" y="459"/>
                    </a:lnTo>
                    <a:lnTo>
                      <a:pt x="2540" y="476"/>
                    </a:lnTo>
                    <a:lnTo>
                      <a:pt x="2481" y="485"/>
                    </a:lnTo>
                    <a:lnTo>
                      <a:pt x="2431" y="493"/>
                    </a:lnTo>
                    <a:lnTo>
                      <a:pt x="2373" y="510"/>
                    </a:lnTo>
                    <a:lnTo>
                      <a:pt x="2314" y="518"/>
                    </a:lnTo>
                    <a:lnTo>
                      <a:pt x="2264" y="535"/>
                    </a:lnTo>
                    <a:lnTo>
                      <a:pt x="2206" y="543"/>
                    </a:lnTo>
                    <a:lnTo>
                      <a:pt x="2155" y="560"/>
                    </a:lnTo>
                    <a:lnTo>
                      <a:pt x="2114" y="576"/>
                    </a:lnTo>
                    <a:lnTo>
                      <a:pt x="2105" y="576"/>
                    </a:lnTo>
                    <a:lnTo>
                      <a:pt x="2047" y="585"/>
                    </a:lnTo>
                    <a:lnTo>
                      <a:pt x="1997" y="602"/>
                    </a:lnTo>
                    <a:lnTo>
                      <a:pt x="1947" y="627"/>
                    </a:lnTo>
                    <a:lnTo>
                      <a:pt x="1888" y="643"/>
                    </a:lnTo>
                    <a:lnTo>
                      <a:pt x="1838" y="660"/>
                    </a:lnTo>
                    <a:lnTo>
                      <a:pt x="1788" y="685"/>
                    </a:lnTo>
                    <a:lnTo>
                      <a:pt x="1738" y="702"/>
                    </a:lnTo>
                    <a:lnTo>
                      <a:pt x="1688" y="727"/>
                    </a:lnTo>
                    <a:lnTo>
                      <a:pt x="1637" y="744"/>
                    </a:lnTo>
                    <a:lnTo>
                      <a:pt x="1596" y="760"/>
                    </a:lnTo>
                    <a:lnTo>
                      <a:pt x="1562" y="785"/>
                    </a:lnTo>
                    <a:lnTo>
                      <a:pt x="1521" y="802"/>
                    </a:lnTo>
                    <a:lnTo>
                      <a:pt x="1521" y="802"/>
                    </a:lnTo>
                    <a:lnTo>
                      <a:pt x="1487" y="819"/>
                    </a:lnTo>
                    <a:lnTo>
                      <a:pt x="1445" y="844"/>
                    </a:lnTo>
                    <a:lnTo>
                      <a:pt x="1404" y="860"/>
                    </a:lnTo>
                    <a:lnTo>
                      <a:pt x="1362" y="886"/>
                    </a:lnTo>
                    <a:lnTo>
                      <a:pt x="1320" y="911"/>
                    </a:lnTo>
                    <a:lnTo>
                      <a:pt x="1278" y="936"/>
                    </a:lnTo>
                    <a:lnTo>
                      <a:pt x="1245" y="961"/>
                    </a:lnTo>
                    <a:lnTo>
                      <a:pt x="1203" y="986"/>
                    </a:lnTo>
                    <a:lnTo>
                      <a:pt x="1161" y="1011"/>
                    </a:lnTo>
                    <a:lnTo>
                      <a:pt x="1120" y="1036"/>
                    </a:lnTo>
                    <a:lnTo>
                      <a:pt x="1078" y="1061"/>
                    </a:lnTo>
                    <a:lnTo>
                      <a:pt x="1044" y="1086"/>
                    </a:lnTo>
                    <a:lnTo>
                      <a:pt x="1003" y="1111"/>
                    </a:lnTo>
                    <a:lnTo>
                      <a:pt x="969" y="1145"/>
                    </a:lnTo>
                    <a:lnTo>
                      <a:pt x="927" y="1170"/>
                    </a:lnTo>
                    <a:lnTo>
                      <a:pt x="894" y="1195"/>
                    </a:lnTo>
                    <a:lnTo>
                      <a:pt x="852" y="1228"/>
                    </a:lnTo>
                    <a:lnTo>
                      <a:pt x="819" y="1253"/>
                    </a:lnTo>
                    <a:lnTo>
                      <a:pt x="785" y="1287"/>
                    </a:lnTo>
                    <a:lnTo>
                      <a:pt x="752" y="1312"/>
                    </a:lnTo>
                    <a:lnTo>
                      <a:pt x="727" y="1345"/>
                    </a:lnTo>
                    <a:lnTo>
                      <a:pt x="693" y="1370"/>
                    </a:lnTo>
                    <a:lnTo>
                      <a:pt x="668" y="1403"/>
                    </a:lnTo>
                    <a:lnTo>
                      <a:pt x="652" y="1420"/>
                    </a:lnTo>
                    <a:lnTo>
                      <a:pt x="635" y="1429"/>
                    </a:lnTo>
                    <a:lnTo>
                      <a:pt x="627" y="1445"/>
                    </a:lnTo>
                    <a:lnTo>
                      <a:pt x="610" y="1462"/>
                    </a:lnTo>
                    <a:lnTo>
                      <a:pt x="602" y="1479"/>
                    </a:lnTo>
                    <a:lnTo>
                      <a:pt x="585" y="1495"/>
                    </a:lnTo>
                    <a:lnTo>
                      <a:pt x="577" y="1504"/>
                    </a:lnTo>
                    <a:lnTo>
                      <a:pt x="568" y="1520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43" y="1546"/>
                    </a:lnTo>
                    <a:lnTo>
                      <a:pt x="535" y="1562"/>
                    </a:lnTo>
                    <a:lnTo>
                      <a:pt x="535" y="1562"/>
                    </a:lnTo>
                    <a:lnTo>
                      <a:pt x="518" y="1579"/>
                    </a:lnTo>
                    <a:lnTo>
                      <a:pt x="510" y="1596"/>
                    </a:lnTo>
                    <a:lnTo>
                      <a:pt x="510" y="1596"/>
                    </a:lnTo>
                    <a:lnTo>
                      <a:pt x="501" y="1612"/>
                    </a:lnTo>
                    <a:lnTo>
                      <a:pt x="493" y="1629"/>
                    </a:lnTo>
                    <a:lnTo>
                      <a:pt x="493" y="1629"/>
                    </a:lnTo>
                    <a:lnTo>
                      <a:pt x="485" y="1646"/>
                    </a:lnTo>
                    <a:lnTo>
                      <a:pt x="476" y="1654"/>
                    </a:lnTo>
                    <a:lnTo>
                      <a:pt x="476" y="1654"/>
                    </a:lnTo>
                    <a:lnTo>
                      <a:pt x="468" y="1671"/>
                    </a:lnTo>
                    <a:lnTo>
                      <a:pt x="460" y="1688"/>
                    </a:lnTo>
                    <a:lnTo>
                      <a:pt x="460" y="1688"/>
                    </a:lnTo>
                    <a:lnTo>
                      <a:pt x="451" y="1704"/>
                    </a:lnTo>
                    <a:lnTo>
                      <a:pt x="443" y="1721"/>
                    </a:lnTo>
                    <a:lnTo>
                      <a:pt x="443" y="1721"/>
                    </a:lnTo>
                    <a:lnTo>
                      <a:pt x="434" y="1738"/>
                    </a:lnTo>
                    <a:lnTo>
                      <a:pt x="434" y="1754"/>
                    </a:lnTo>
                    <a:lnTo>
                      <a:pt x="434" y="1746"/>
                    </a:lnTo>
                    <a:lnTo>
                      <a:pt x="426" y="1763"/>
                    </a:lnTo>
                    <a:lnTo>
                      <a:pt x="426" y="1779"/>
                    </a:lnTo>
                    <a:lnTo>
                      <a:pt x="426" y="1771"/>
                    </a:lnTo>
                    <a:lnTo>
                      <a:pt x="418" y="1788"/>
                    </a:lnTo>
                    <a:lnTo>
                      <a:pt x="418" y="1779"/>
                    </a:lnTo>
                    <a:lnTo>
                      <a:pt x="418" y="1796"/>
                    </a:lnTo>
                    <a:lnTo>
                      <a:pt x="418" y="1788"/>
                    </a:lnTo>
                    <a:lnTo>
                      <a:pt x="418" y="1804"/>
                    </a:lnTo>
                    <a:lnTo>
                      <a:pt x="418" y="1796"/>
                    </a:lnTo>
                    <a:lnTo>
                      <a:pt x="418" y="1813"/>
                    </a:lnTo>
                    <a:lnTo>
                      <a:pt x="418" y="1813"/>
                    </a:lnTo>
                    <a:lnTo>
                      <a:pt x="418" y="1830"/>
                    </a:lnTo>
                    <a:lnTo>
                      <a:pt x="418" y="1821"/>
                    </a:lnTo>
                    <a:lnTo>
                      <a:pt x="418" y="1838"/>
                    </a:lnTo>
                    <a:lnTo>
                      <a:pt x="418" y="1830"/>
                    </a:lnTo>
                    <a:lnTo>
                      <a:pt x="418" y="1846"/>
                    </a:lnTo>
                    <a:lnTo>
                      <a:pt x="418" y="1896"/>
                    </a:lnTo>
                    <a:lnTo>
                      <a:pt x="418" y="1913"/>
                    </a:lnTo>
                    <a:lnTo>
                      <a:pt x="418" y="1905"/>
                    </a:lnTo>
                    <a:lnTo>
                      <a:pt x="418" y="1921"/>
                    </a:lnTo>
                    <a:lnTo>
                      <a:pt x="418" y="1913"/>
                    </a:lnTo>
                    <a:lnTo>
                      <a:pt x="418" y="1930"/>
                    </a:lnTo>
                    <a:lnTo>
                      <a:pt x="418" y="1921"/>
                    </a:lnTo>
                    <a:lnTo>
                      <a:pt x="418" y="1947"/>
                    </a:lnTo>
                    <a:lnTo>
                      <a:pt x="418" y="1938"/>
                    </a:lnTo>
                    <a:lnTo>
                      <a:pt x="418" y="1955"/>
                    </a:lnTo>
                    <a:lnTo>
                      <a:pt x="418" y="1947"/>
                    </a:lnTo>
                    <a:lnTo>
                      <a:pt x="426" y="1963"/>
                    </a:lnTo>
                    <a:lnTo>
                      <a:pt x="426" y="1955"/>
                    </a:lnTo>
                    <a:lnTo>
                      <a:pt x="434" y="1972"/>
                    </a:lnTo>
                    <a:lnTo>
                      <a:pt x="434" y="1963"/>
                    </a:lnTo>
                    <a:lnTo>
                      <a:pt x="443" y="1988"/>
                    </a:lnTo>
                    <a:lnTo>
                      <a:pt x="443" y="1980"/>
                    </a:lnTo>
                    <a:lnTo>
                      <a:pt x="443" y="1997"/>
                    </a:lnTo>
                    <a:lnTo>
                      <a:pt x="443" y="1988"/>
                    </a:lnTo>
                    <a:lnTo>
                      <a:pt x="451" y="2005"/>
                    </a:lnTo>
                    <a:lnTo>
                      <a:pt x="451" y="2005"/>
                    </a:lnTo>
                    <a:lnTo>
                      <a:pt x="468" y="2022"/>
                    </a:lnTo>
                    <a:lnTo>
                      <a:pt x="468" y="2013"/>
                    </a:lnTo>
                    <a:lnTo>
                      <a:pt x="476" y="2030"/>
                    </a:lnTo>
                    <a:lnTo>
                      <a:pt x="476" y="2030"/>
                    </a:lnTo>
                    <a:lnTo>
                      <a:pt x="485" y="2047"/>
                    </a:lnTo>
                    <a:lnTo>
                      <a:pt x="485" y="2038"/>
                    </a:lnTo>
                    <a:lnTo>
                      <a:pt x="493" y="2055"/>
                    </a:lnTo>
                    <a:lnTo>
                      <a:pt x="501" y="2072"/>
                    </a:lnTo>
                    <a:lnTo>
                      <a:pt x="501" y="2072"/>
                    </a:lnTo>
                    <a:lnTo>
                      <a:pt x="518" y="2089"/>
                    </a:lnTo>
                    <a:lnTo>
                      <a:pt x="526" y="2105"/>
                    </a:lnTo>
                    <a:lnTo>
                      <a:pt x="526" y="2105"/>
                    </a:lnTo>
                    <a:lnTo>
                      <a:pt x="543" y="2114"/>
                    </a:lnTo>
                    <a:lnTo>
                      <a:pt x="551" y="2130"/>
                    </a:lnTo>
                    <a:lnTo>
                      <a:pt x="551" y="2130"/>
                    </a:lnTo>
                    <a:lnTo>
                      <a:pt x="568" y="2147"/>
                    </a:lnTo>
                    <a:lnTo>
                      <a:pt x="585" y="2164"/>
                    </a:lnTo>
                    <a:lnTo>
                      <a:pt x="585" y="2164"/>
                    </a:lnTo>
                    <a:lnTo>
                      <a:pt x="602" y="2180"/>
                    </a:lnTo>
                    <a:lnTo>
                      <a:pt x="618" y="2197"/>
                    </a:lnTo>
                    <a:lnTo>
                      <a:pt x="618" y="2197"/>
                    </a:lnTo>
                    <a:lnTo>
                      <a:pt x="635" y="2214"/>
                    </a:lnTo>
                    <a:lnTo>
                      <a:pt x="652" y="2231"/>
                    </a:lnTo>
                    <a:lnTo>
                      <a:pt x="652" y="2231"/>
                    </a:lnTo>
                    <a:lnTo>
                      <a:pt x="668" y="2247"/>
                    </a:lnTo>
                    <a:lnTo>
                      <a:pt x="693" y="2264"/>
                    </a:lnTo>
                    <a:lnTo>
                      <a:pt x="693" y="2264"/>
                    </a:lnTo>
                    <a:lnTo>
                      <a:pt x="719" y="2281"/>
                    </a:lnTo>
                    <a:lnTo>
                      <a:pt x="735" y="2297"/>
                    </a:lnTo>
                    <a:lnTo>
                      <a:pt x="760" y="2314"/>
                    </a:lnTo>
                    <a:lnTo>
                      <a:pt x="777" y="2322"/>
                    </a:lnTo>
                    <a:lnTo>
                      <a:pt x="802" y="2339"/>
                    </a:lnTo>
                    <a:lnTo>
                      <a:pt x="827" y="2356"/>
                    </a:lnTo>
                    <a:lnTo>
                      <a:pt x="852" y="2373"/>
                    </a:lnTo>
                    <a:lnTo>
                      <a:pt x="886" y="2389"/>
                    </a:lnTo>
                    <a:lnTo>
                      <a:pt x="911" y="2406"/>
                    </a:lnTo>
                    <a:lnTo>
                      <a:pt x="944" y="2423"/>
                    </a:lnTo>
                    <a:lnTo>
                      <a:pt x="961" y="2431"/>
                    </a:lnTo>
                    <a:lnTo>
                      <a:pt x="969" y="2431"/>
                    </a:lnTo>
                    <a:lnTo>
                      <a:pt x="1003" y="2448"/>
                    </a:lnTo>
                    <a:lnTo>
                      <a:pt x="1028" y="2456"/>
                    </a:lnTo>
                    <a:lnTo>
                      <a:pt x="1044" y="2464"/>
                    </a:lnTo>
                    <a:lnTo>
                      <a:pt x="1069" y="2481"/>
                    </a:lnTo>
                    <a:lnTo>
                      <a:pt x="1094" y="2490"/>
                    </a:lnTo>
                    <a:lnTo>
                      <a:pt x="1120" y="2498"/>
                    </a:lnTo>
                    <a:lnTo>
                      <a:pt x="1136" y="2506"/>
                    </a:lnTo>
                    <a:lnTo>
                      <a:pt x="1161" y="2515"/>
                    </a:lnTo>
                    <a:lnTo>
                      <a:pt x="1186" y="2523"/>
                    </a:lnTo>
                    <a:lnTo>
                      <a:pt x="1211" y="2531"/>
                    </a:lnTo>
                    <a:lnTo>
                      <a:pt x="1236" y="2540"/>
                    </a:lnTo>
                    <a:lnTo>
                      <a:pt x="1278" y="2556"/>
                    </a:lnTo>
                    <a:lnTo>
                      <a:pt x="1328" y="2573"/>
                    </a:lnTo>
                    <a:lnTo>
                      <a:pt x="1379" y="2581"/>
                    </a:lnTo>
                    <a:lnTo>
                      <a:pt x="1429" y="2598"/>
                    </a:lnTo>
                    <a:lnTo>
                      <a:pt x="1479" y="2615"/>
                    </a:lnTo>
                    <a:lnTo>
                      <a:pt x="1529" y="2623"/>
                    </a:lnTo>
                    <a:lnTo>
                      <a:pt x="1579" y="2640"/>
                    </a:lnTo>
                    <a:lnTo>
                      <a:pt x="1629" y="2648"/>
                    </a:lnTo>
                    <a:lnTo>
                      <a:pt x="1688" y="2657"/>
                    </a:lnTo>
                    <a:lnTo>
                      <a:pt x="1788" y="2682"/>
                    </a:lnTo>
                    <a:lnTo>
                      <a:pt x="1905" y="2840"/>
                    </a:lnTo>
                    <a:lnTo>
                      <a:pt x="1746" y="2941"/>
                    </a:lnTo>
                    <a:lnTo>
                      <a:pt x="1637" y="2932"/>
                    </a:lnTo>
                    <a:lnTo>
                      <a:pt x="1587" y="2924"/>
                    </a:lnTo>
                    <a:lnTo>
                      <a:pt x="1529" y="2916"/>
                    </a:lnTo>
                    <a:lnTo>
                      <a:pt x="1479" y="2907"/>
                    </a:lnTo>
                    <a:lnTo>
                      <a:pt x="1420" y="2899"/>
                    </a:lnTo>
                    <a:lnTo>
                      <a:pt x="1370" y="2891"/>
                    </a:lnTo>
                    <a:lnTo>
                      <a:pt x="1312" y="2874"/>
                    </a:lnTo>
                    <a:lnTo>
                      <a:pt x="1253" y="2865"/>
                    </a:lnTo>
                    <a:lnTo>
                      <a:pt x="1203" y="2857"/>
                    </a:lnTo>
                    <a:lnTo>
                      <a:pt x="1145" y="2840"/>
                    </a:lnTo>
                    <a:lnTo>
                      <a:pt x="1120" y="2832"/>
                    </a:lnTo>
                    <a:lnTo>
                      <a:pt x="1036" y="2824"/>
                    </a:lnTo>
                    <a:lnTo>
                      <a:pt x="1011" y="2815"/>
                    </a:lnTo>
                    <a:lnTo>
                      <a:pt x="978" y="2807"/>
                    </a:lnTo>
                    <a:lnTo>
                      <a:pt x="952" y="2799"/>
                    </a:lnTo>
                    <a:lnTo>
                      <a:pt x="927" y="2790"/>
                    </a:lnTo>
                    <a:lnTo>
                      <a:pt x="894" y="2774"/>
                    </a:lnTo>
                    <a:lnTo>
                      <a:pt x="869" y="2765"/>
                    </a:lnTo>
                    <a:lnTo>
                      <a:pt x="844" y="2757"/>
                    </a:lnTo>
                    <a:lnTo>
                      <a:pt x="810" y="2748"/>
                    </a:lnTo>
                    <a:lnTo>
                      <a:pt x="777" y="2732"/>
                    </a:lnTo>
                    <a:lnTo>
                      <a:pt x="760" y="2732"/>
                    </a:lnTo>
                    <a:lnTo>
                      <a:pt x="735" y="2723"/>
                    </a:lnTo>
                    <a:lnTo>
                      <a:pt x="702" y="2707"/>
                    </a:lnTo>
                    <a:lnTo>
                      <a:pt x="668" y="2690"/>
                    </a:lnTo>
                    <a:lnTo>
                      <a:pt x="635" y="2673"/>
                    </a:lnTo>
                    <a:lnTo>
                      <a:pt x="602" y="2657"/>
                    </a:lnTo>
                    <a:lnTo>
                      <a:pt x="568" y="2640"/>
                    </a:lnTo>
                    <a:lnTo>
                      <a:pt x="543" y="2623"/>
                    </a:lnTo>
                    <a:lnTo>
                      <a:pt x="510" y="2615"/>
                    </a:lnTo>
                    <a:lnTo>
                      <a:pt x="485" y="2598"/>
                    </a:lnTo>
                    <a:lnTo>
                      <a:pt x="451" y="2573"/>
                    </a:lnTo>
                    <a:lnTo>
                      <a:pt x="426" y="2556"/>
                    </a:lnTo>
                    <a:lnTo>
                      <a:pt x="401" y="2540"/>
                    </a:lnTo>
                    <a:lnTo>
                      <a:pt x="376" y="2523"/>
                    </a:lnTo>
                    <a:lnTo>
                      <a:pt x="351" y="2506"/>
                    </a:lnTo>
                    <a:lnTo>
                      <a:pt x="326" y="2490"/>
                    </a:lnTo>
                    <a:lnTo>
                      <a:pt x="301" y="2464"/>
                    </a:lnTo>
                    <a:lnTo>
                      <a:pt x="276" y="2448"/>
                    </a:lnTo>
                    <a:lnTo>
                      <a:pt x="259" y="2431"/>
                    </a:lnTo>
                    <a:lnTo>
                      <a:pt x="234" y="2406"/>
                    </a:lnTo>
                    <a:lnTo>
                      <a:pt x="217" y="2389"/>
                    </a:lnTo>
                    <a:lnTo>
                      <a:pt x="192" y="2364"/>
                    </a:lnTo>
                    <a:lnTo>
                      <a:pt x="176" y="2347"/>
                    </a:lnTo>
                    <a:lnTo>
                      <a:pt x="159" y="2322"/>
                    </a:lnTo>
                    <a:lnTo>
                      <a:pt x="142" y="2297"/>
                    </a:lnTo>
                    <a:lnTo>
                      <a:pt x="125" y="2281"/>
                    </a:lnTo>
                    <a:lnTo>
                      <a:pt x="109" y="2256"/>
                    </a:lnTo>
                    <a:lnTo>
                      <a:pt x="92" y="2231"/>
                    </a:lnTo>
                    <a:lnTo>
                      <a:pt x="84" y="2205"/>
                    </a:lnTo>
                    <a:lnTo>
                      <a:pt x="67" y="2189"/>
                    </a:lnTo>
                    <a:lnTo>
                      <a:pt x="59" y="2164"/>
                    </a:lnTo>
                    <a:lnTo>
                      <a:pt x="59" y="2164"/>
                    </a:lnTo>
                    <a:lnTo>
                      <a:pt x="50" y="2139"/>
                    </a:lnTo>
                    <a:lnTo>
                      <a:pt x="34" y="2114"/>
                    </a:lnTo>
                    <a:lnTo>
                      <a:pt x="25" y="2089"/>
                    </a:lnTo>
                    <a:lnTo>
                      <a:pt x="17" y="2063"/>
                    </a:lnTo>
                    <a:lnTo>
                      <a:pt x="17" y="2038"/>
                    </a:lnTo>
                    <a:lnTo>
                      <a:pt x="8" y="2013"/>
                    </a:lnTo>
                    <a:lnTo>
                      <a:pt x="0" y="1988"/>
                    </a:lnTo>
                    <a:lnTo>
                      <a:pt x="0" y="1963"/>
                    </a:lnTo>
                    <a:lnTo>
                      <a:pt x="0" y="1938"/>
                    </a:lnTo>
                    <a:lnTo>
                      <a:pt x="0" y="1913"/>
                    </a:lnTo>
                    <a:lnTo>
                      <a:pt x="0" y="1813"/>
                    </a:lnTo>
                    <a:lnTo>
                      <a:pt x="0" y="1788"/>
                    </a:lnTo>
                    <a:lnTo>
                      <a:pt x="0" y="1763"/>
                    </a:lnTo>
                    <a:lnTo>
                      <a:pt x="0" y="1738"/>
                    </a:lnTo>
                    <a:lnTo>
                      <a:pt x="0" y="1713"/>
                    </a:lnTo>
                    <a:lnTo>
                      <a:pt x="0" y="1688"/>
                    </a:lnTo>
                    <a:lnTo>
                      <a:pt x="8" y="1662"/>
                    </a:lnTo>
                    <a:lnTo>
                      <a:pt x="17" y="1637"/>
                    </a:lnTo>
                    <a:lnTo>
                      <a:pt x="17" y="1612"/>
                    </a:lnTo>
                    <a:lnTo>
                      <a:pt x="25" y="1587"/>
                    </a:lnTo>
                    <a:lnTo>
                      <a:pt x="34" y="1562"/>
                    </a:lnTo>
                    <a:lnTo>
                      <a:pt x="42" y="1546"/>
                    </a:lnTo>
                    <a:lnTo>
                      <a:pt x="50" y="1520"/>
                    </a:lnTo>
                    <a:lnTo>
                      <a:pt x="59" y="1495"/>
                    </a:lnTo>
                    <a:lnTo>
                      <a:pt x="75" y="1470"/>
                    </a:lnTo>
                    <a:lnTo>
                      <a:pt x="84" y="1454"/>
                    </a:lnTo>
                    <a:lnTo>
                      <a:pt x="92" y="1429"/>
                    </a:lnTo>
                    <a:lnTo>
                      <a:pt x="109" y="1403"/>
                    </a:lnTo>
                    <a:lnTo>
                      <a:pt x="117" y="1387"/>
                    </a:lnTo>
                    <a:lnTo>
                      <a:pt x="134" y="1362"/>
                    </a:lnTo>
                    <a:lnTo>
                      <a:pt x="142" y="1345"/>
                    </a:lnTo>
                    <a:lnTo>
                      <a:pt x="159" y="1320"/>
                    </a:lnTo>
                    <a:lnTo>
                      <a:pt x="176" y="1303"/>
                    </a:lnTo>
                    <a:lnTo>
                      <a:pt x="176" y="1295"/>
                    </a:lnTo>
                    <a:lnTo>
                      <a:pt x="184" y="1278"/>
                    </a:lnTo>
                    <a:lnTo>
                      <a:pt x="201" y="1261"/>
                    </a:lnTo>
                    <a:lnTo>
                      <a:pt x="209" y="1236"/>
                    </a:lnTo>
                    <a:lnTo>
                      <a:pt x="226" y="1220"/>
                    </a:lnTo>
                    <a:lnTo>
                      <a:pt x="242" y="1195"/>
                    </a:lnTo>
                    <a:lnTo>
                      <a:pt x="259" y="1178"/>
                    </a:lnTo>
                    <a:lnTo>
                      <a:pt x="276" y="1153"/>
                    </a:lnTo>
                    <a:lnTo>
                      <a:pt x="292" y="1136"/>
                    </a:lnTo>
                    <a:lnTo>
                      <a:pt x="309" y="1119"/>
                    </a:lnTo>
                    <a:lnTo>
                      <a:pt x="351" y="1078"/>
                    </a:lnTo>
                    <a:lnTo>
                      <a:pt x="384" y="1044"/>
                    </a:lnTo>
                    <a:lnTo>
                      <a:pt x="426" y="1002"/>
                    </a:lnTo>
                    <a:lnTo>
                      <a:pt x="460" y="969"/>
                    </a:lnTo>
                    <a:lnTo>
                      <a:pt x="501" y="936"/>
                    </a:lnTo>
                    <a:lnTo>
                      <a:pt x="543" y="894"/>
                    </a:lnTo>
                    <a:lnTo>
                      <a:pt x="585" y="860"/>
                    </a:lnTo>
                    <a:lnTo>
                      <a:pt x="627" y="827"/>
                    </a:lnTo>
                    <a:lnTo>
                      <a:pt x="668" y="794"/>
                    </a:lnTo>
                    <a:lnTo>
                      <a:pt x="710" y="760"/>
                    </a:lnTo>
                    <a:lnTo>
                      <a:pt x="752" y="727"/>
                    </a:lnTo>
                    <a:lnTo>
                      <a:pt x="794" y="693"/>
                    </a:lnTo>
                    <a:lnTo>
                      <a:pt x="844" y="668"/>
                    </a:lnTo>
                    <a:lnTo>
                      <a:pt x="886" y="635"/>
                    </a:lnTo>
                    <a:lnTo>
                      <a:pt x="927" y="610"/>
                    </a:lnTo>
                    <a:lnTo>
                      <a:pt x="978" y="576"/>
                    </a:lnTo>
                    <a:lnTo>
                      <a:pt x="1019" y="551"/>
                    </a:lnTo>
                    <a:lnTo>
                      <a:pt x="1069" y="518"/>
                    </a:lnTo>
                    <a:lnTo>
                      <a:pt x="1111" y="493"/>
                    </a:lnTo>
                    <a:lnTo>
                      <a:pt x="1153" y="468"/>
                    </a:lnTo>
                    <a:lnTo>
                      <a:pt x="1203" y="443"/>
                    </a:lnTo>
                    <a:lnTo>
                      <a:pt x="1245" y="418"/>
                    </a:lnTo>
                    <a:lnTo>
                      <a:pt x="1287" y="393"/>
                    </a:lnTo>
                    <a:lnTo>
                      <a:pt x="1287" y="393"/>
                    </a:lnTo>
                    <a:lnTo>
                      <a:pt x="1337" y="376"/>
                    </a:lnTo>
                    <a:lnTo>
                      <a:pt x="1379" y="351"/>
                    </a:lnTo>
                    <a:lnTo>
                      <a:pt x="1420" y="334"/>
                    </a:lnTo>
                    <a:lnTo>
                      <a:pt x="1479" y="309"/>
                    </a:lnTo>
                    <a:lnTo>
                      <a:pt x="1537" y="284"/>
                    </a:lnTo>
                    <a:lnTo>
                      <a:pt x="1596" y="259"/>
                    </a:lnTo>
                    <a:lnTo>
                      <a:pt x="1654" y="234"/>
                    </a:lnTo>
                    <a:lnTo>
                      <a:pt x="1713" y="217"/>
                    </a:lnTo>
                    <a:lnTo>
                      <a:pt x="1771" y="192"/>
                    </a:lnTo>
                    <a:lnTo>
                      <a:pt x="1830" y="175"/>
                    </a:lnTo>
                    <a:lnTo>
                      <a:pt x="1896" y="159"/>
                    </a:lnTo>
                    <a:lnTo>
                      <a:pt x="1955" y="142"/>
                    </a:lnTo>
                    <a:lnTo>
                      <a:pt x="1972" y="142"/>
                    </a:lnTo>
                    <a:lnTo>
                      <a:pt x="2013" y="125"/>
                    </a:lnTo>
                    <a:lnTo>
                      <a:pt x="2080" y="109"/>
                    </a:lnTo>
                    <a:lnTo>
                      <a:pt x="2139" y="100"/>
                    </a:lnTo>
                    <a:lnTo>
                      <a:pt x="2206" y="84"/>
                    </a:lnTo>
                    <a:lnTo>
                      <a:pt x="2264" y="75"/>
                    </a:lnTo>
                    <a:lnTo>
                      <a:pt x="2331" y="58"/>
                    </a:lnTo>
                    <a:lnTo>
                      <a:pt x="2389" y="50"/>
                    </a:lnTo>
                    <a:lnTo>
                      <a:pt x="2456" y="42"/>
                    </a:lnTo>
                    <a:lnTo>
                      <a:pt x="2515" y="33"/>
                    </a:lnTo>
                    <a:lnTo>
                      <a:pt x="2581" y="25"/>
                    </a:lnTo>
                    <a:lnTo>
                      <a:pt x="2640" y="17"/>
                    </a:lnTo>
                    <a:lnTo>
                      <a:pt x="2665" y="17"/>
                    </a:lnTo>
                    <a:lnTo>
                      <a:pt x="2707" y="17"/>
                    </a:lnTo>
                    <a:lnTo>
                      <a:pt x="2765" y="17"/>
                    </a:lnTo>
                    <a:lnTo>
                      <a:pt x="2832" y="17"/>
                    </a:lnTo>
                    <a:lnTo>
                      <a:pt x="2899" y="17"/>
                    </a:lnTo>
                    <a:lnTo>
                      <a:pt x="3083" y="1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4001763" y="8643121"/>
                <a:ext cx="573679" cy="405916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8229" extrusionOk="0">
                    <a:moveTo>
                      <a:pt x="961" y="5255"/>
                    </a:moveTo>
                    <a:lnTo>
                      <a:pt x="1003" y="5255"/>
                    </a:lnTo>
                    <a:lnTo>
                      <a:pt x="1028" y="5255"/>
                    </a:lnTo>
                    <a:lnTo>
                      <a:pt x="1053" y="5255"/>
                    </a:lnTo>
                    <a:lnTo>
                      <a:pt x="1070" y="5255"/>
                    </a:lnTo>
                    <a:lnTo>
                      <a:pt x="1095" y="5255"/>
                    </a:lnTo>
                    <a:lnTo>
                      <a:pt x="1120" y="5255"/>
                    </a:lnTo>
                    <a:lnTo>
                      <a:pt x="1137" y="5255"/>
                    </a:lnTo>
                    <a:lnTo>
                      <a:pt x="1162" y="5255"/>
                    </a:lnTo>
                    <a:lnTo>
                      <a:pt x="1179" y="5255"/>
                    </a:lnTo>
                    <a:lnTo>
                      <a:pt x="1204" y="5255"/>
                    </a:lnTo>
                    <a:lnTo>
                      <a:pt x="1229" y="5255"/>
                    </a:lnTo>
                    <a:lnTo>
                      <a:pt x="1245" y="5255"/>
                    </a:lnTo>
                    <a:lnTo>
                      <a:pt x="1270" y="5246"/>
                    </a:lnTo>
                    <a:lnTo>
                      <a:pt x="1312" y="5230"/>
                    </a:lnTo>
                    <a:lnTo>
                      <a:pt x="1354" y="5221"/>
                    </a:lnTo>
                    <a:lnTo>
                      <a:pt x="1396" y="5205"/>
                    </a:lnTo>
                    <a:lnTo>
                      <a:pt x="1438" y="5196"/>
                    </a:lnTo>
                    <a:lnTo>
                      <a:pt x="1479" y="5180"/>
                    </a:lnTo>
                    <a:lnTo>
                      <a:pt x="1521" y="5163"/>
                    </a:lnTo>
                    <a:lnTo>
                      <a:pt x="1563" y="5146"/>
                    </a:lnTo>
                    <a:lnTo>
                      <a:pt x="1596" y="5129"/>
                    </a:lnTo>
                    <a:lnTo>
                      <a:pt x="1638" y="5113"/>
                    </a:lnTo>
                    <a:lnTo>
                      <a:pt x="1680" y="5096"/>
                    </a:lnTo>
                    <a:lnTo>
                      <a:pt x="1722" y="5071"/>
                    </a:lnTo>
                    <a:lnTo>
                      <a:pt x="1772" y="5054"/>
                    </a:lnTo>
                    <a:lnTo>
                      <a:pt x="1813" y="5029"/>
                    </a:lnTo>
                    <a:lnTo>
                      <a:pt x="1855" y="5012"/>
                    </a:lnTo>
                    <a:lnTo>
                      <a:pt x="1905" y="4987"/>
                    </a:lnTo>
                    <a:lnTo>
                      <a:pt x="1947" y="4962"/>
                    </a:lnTo>
                    <a:lnTo>
                      <a:pt x="1989" y="4946"/>
                    </a:lnTo>
                    <a:lnTo>
                      <a:pt x="2031" y="4921"/>
                    </a:lnTo>
                    <a:lnTo>
                      <a:pt x="2081" y="4895"/>
                    </a:lnTo>
                    <a:lnTo>
                      <a:pt x="2164" y="4854"/>
                    </a:lnTo>
                    <a:lnTo>
                      <a:pt x="2248" y="4804"/>
                    </a:lnTo>
                    <a:lnTo>
                      <a:pt x="2340" y="4753"/>
                    </a:lnTo>
                    <a:lnTo>
                      <a:pt x="2423" y="4712"/>
                    </a:lnTo>
                    <a:lnTo>
                      <a:pt x="2507" y="4662"/>
                    </a:lnTo>
                    <a:lnTo>
                      <a:pt x="2590" y="4603"/>
                    </a:lnTo>
                    <a:lnTo>
                      <a:pt x="2599" y="4603"/>
                    </a:lnTo>
                    <a:lnTo>
                      <a:pt x="2674" y="4561"/>
                    </a:lnTo>
                    <a:lnTo>
                      <a:pt x="2757" y="4511"/>
                    </a:lnTo>
                    <a:lnTo>
                      <a:pt x="2841" y="4453"/>
                    </a:lnTo>
                    <a:lnTo>
                      <a:pt x="2925" y="4403"/>
                    </a:lnTo>
                    <a:lnTo>
                      <a:pt x="3008" y="4344"/>
                    </a:lnTo>
                    <a:lnTo>
                      <a:pt x="3092" y="4294"/>
                    </a:lnTo>
                    <a:lnTo>
                      <a:pt x="3175" y="4235"/>
                    </a:lnTo>
                    <a:lnTo>
                      <a:pt x="3259" y="4177"/>
                    </a:lnTo>
                    <a:lnTo>
                      <a:pt x="3342" y="4127"/>
                    </a:lnTo>
                    <a:lnTo>
                      <a:pt x="3417" y="4068"/>
                    </a:lnTo>
                    <a:lnTo>
                      <a:pt x="3501" y="4010"/>
                    </a:lnTo>
                    <a:lnTo>
                      <a:pt x="3585" y="3951"/>
                    </a:lnTo>
                    <a:lnTo>
                      <a:pt x="3660" y="3893"/>
                    </a:lnTo>
                    <a:lnTo>
                      <a:pt x="3743" y="3835"/>
                    </a:lnTo>
                    <a:lnTo>
                      <a:pt x="3827" y="3776"/>
                    </a:lnTo>
                    <a:lnTo>
                      <a:pt x="3902" y="3718"/>
                    </a:lnTo>
                    <a:lnTo>
                      <a:pt x="3986" y="3651"/>
                    </a:lnTo>
                    <a:lnTo>
                      <a:pt x="4102" y="3567"/>
                    </a:lnTo>
                    <a:lnTo>
                      <a:pt x="4144" y="3534"/>
                    </a:lnTo>
                    <a:lnTo>
                      <a:pt x="4303" y="3417"/>
                    </a:lnTo>
                    <a:lnTo>
                      <a:pt x="4353" y="3375"/>
                    </a:lnTo>
                    <a:lnTo>
                      <a:pt x="4395" y="3342"/>
                    </a:lnTo>
                    <a:lnTo>
                      <a:pt x="4445" y="3300"/>
                    </a:lnTo>
                    <a:lnTo>
                      <a:pt x="4495" y="3266"/>
                    </a:lnTo>
                    <a:lnTo>
                      <a:pt x="4537" y="3233"/>
                    </a:lnTo>
                    <a:lnTo>
                      <a:pt x="4579" y="3191"/>
                    </a:lnTo>
                    <a:lnTo>
                      <a:pt x="4629" y="3158"/>
                    </a:lnTo>
                    <a:lnTo>
                      <a:pt x="4671" y="3116"/>
                    </a:lnTo>
                    <a:lnTo>
                      <a:pt x="4712" y="3074"/>
                    </a:lnTo>
                    <a:lnTo>
                      <a:pt x="4762" y="3041"/>
                    </a:lnTo>
                    <a:lnTo>
                      <a:pt x="4804" y="2999"/>
                    </a:lnTo>
                    <a:lnTo>
                      <a:pt x="4846" y="2957"/>
                    </a:lnTo>
                    <a:lnTo>
                      <a:pt x="4888" y="2924"/>
                    </a:lnTo>
                    <a:lnTo>
                      <a:pt x="4930" y="2882"/>
                    </a:lnTo>
                    <a:lnTo>
                      <a:pt x="4971" y="2840"/>
                    </a:lnTo>
                    <a:lnTo>
                      <a:pt x="5013" y="2799"/>
                    </a:lnTo>
                    <a:lnTo>
                      <a:pt x="5063" y="2757"/>
                    </a:lnTo>
                    <a:lnTo>
                      <a:pt x="5063" y="2748"/>
                    </a:lnTo>
                    <a:lnTo>
                      <a:pt x="5105" y="2707"/>
                    </a:lnTo>
                    <a:lnTo>
                      <a:pt x="5122" y="2690"/>
                    </a:lnTo>
                    <a:lnTo>
                      <a:pt x="5138" y="2673"/>
                    </a:lnTo>
                    <a:lnTo>
                      <a:pt x="5147" y="2665"/>
                    </a:lnTo>
                    <a:lnTo>
                      <a:pt x="5163" y="2648"/>
                    </a:lnTo>
                    <a:lnTo>
                      <a:pt x="5172" y="2632"/>
                    </a:lnTo>
                    <a:lnTo>
                      <a:pt x="5180" y="2623"/>
                    </a:lnTo>
                    <a:lnTo>
                      <a:pt x="5197" y="2606"/>
                    </a:lnTo>
                    <a:lnTo>
                      <a:pt x="5205" y="2590"/>
                    </a:lnTo>
                    <a:lnTo>
                      <a:pt x="5239" y="2540"/>
                    </a:lnTo>
                    <a:lnTo>
                      <a:pt x="5272" y="2490"/>
                    </a:lnTo>
                    <a:lnTo>
                      <a:pt x="5289" y="2464"/>
                    </a:lnTo>
                    <a:lnTo>
                      <a:pt x="5314" y="2423"/>
                    </a:lnTo>
                    <a:lnTo>
                      <a:pt x="5364" y="2356"/>
                    </a:lnTo>
                    <a:lnTo>
                      <a:pt x="5381" y="2322"/>
                    </a:lnTo>
                    <a:lnTo>
                      <a:pt x="5397" y="2297"/>
                    </a:lnTo>
                    <a:lnTo>
                      <a:pt x="5406" y="2281"/>
                    </a:lnTo>
                    <a:lnTo>
                      <a:pt x="5406" y="2281"/>
                    </a:lnTo>
                    <a:lnTo>
                      <a:pt x="5422" y="2264"/>
                    </a:lnTo>
                    <a:lnTo>
                      <a:pt x="5431" y="2256"/>
                    </a:lnTo>
                    <a:lnTo>
                      <a:pt x="5447" y="2247"/>
                    </a:lnTo>
                    <a:lnTo>
                      <a:pt x="5447" y="2247"/>
                    </a:lnTo>
                    <a:lnTo>
                      <a:pt x="5464" y="2239"/>
                    </a:lnTo>
                    <a:lnTo>
                      <a:pt x="5489" y="2239"/>
                    </a:lnTo>
                    <a:lnTo>
                      <a:pt x="5523" y="2239"/>
                    </a:lnTo>
                    <a:lnTo>
                      <a:pt x="5548" y="2239"/>
                    </a:lnTo>
                    <a:lnTo>
                      <a:pt x="5573" y="2247"/>
                    </a:lnTo>
                    <a:lnTo>
                      <a:pt x="5590" y="2256"/>
                    </a:lnTo>
                    <a:lnTo>
                      <a:pt x="5606" y="2272"/>
                    </a:lnTo>
                    <a:lnTo>
                      <a:pt x="5623" y="2289"/>
                    </a:lnTo>
                    <a:lnTo>
                      <a:pt x="5631" y="2306"/>
                    </a:lnTo>
                    <a:lnTo>
                      <a:pt x="5640" y="2331"/>
                    </a:lnTo>
                    <a:lnTo>
                      <a:pt x="5640" y="2347"/>
                    </a:lnTo>
                    <a:lnTo>
                      <a:pt x="5640" y="2389"/>
                    </a:lnTo>
                    <a:lnTo>
                      <a:pt x="5640" y="2406"/>
                    </a:lnTo>
                    <a:lnTo>
                      <a:pt x="5640" y="2423"/>
                    </a:lnTo>
                    <a:lnTo>
                      <a:pt x="5640" y="2431"/>
                    </a:lnTo>
                    <a:lnTo>
                      <a:pt x="5631" y="2448"/>
                    </a:lnTo>
                    <a:lnTo>
                      <a:pt x="5564" y="2565"/>
                    </a:lnTo>
                    <a:lnTo>
                      <a:pt x="5498" y="2682"/>
                    </a:lnTo>
                    <a:lnTo>
                      <a:pt x="5431" y="2807"/>
                    </a:lnTo>
                    <a:lnTo>
                      <a:pt x="5372" y="2924"/>
                    </a:lnTo>
                    <a:lnTo>
                      <a:pt x="5305" y="3049"/>
                    </a:lnTo>
                    <a:lnTo>
                      <a:pt x="5247" y="3175"/>
                    </a:lnTo>
                    <a:lnTo>
                      <a:pt x="5180" y="3291"/>
                    </a:lnTo>
                    <a:lnTo>
                      <a:pt x="5155" y="3358"/>
                    </a:lnTo>
                    <a:lnTo>
                      <a:pt x="5122" y="3417"/>
                    </a:lnTo>
                    <a:lnTo>
                      <a:pt x="5097" y="3475"/>
                    </a:lnTo>
                    <a:lnTo>
                      <a:pt x="5063" y="3542"/>
                    </a:lnTo>
                    <a:lnTo>
                      <a:pt x="5038" y="3601"/>
                    </a:lnTo>
                    <a:lnTo>
                      <a:pt x="5005" y="3667"/>
                    </a:lnTo>
                    <a:lnTo>
                      <a:pt x="4980" y="3726"/>
                    </a:lnTo>
                    <a:lnTo>
                      <a:pt x="4946" y="3793"/>
                    </a:lnTo>
                    <a:lnTo>
                      <a:pt x="4921" y="3851"/>
                    </a:lnTo>
                    <a:lnTo>
                      <a:pt x="4896" y="3918"/>
                    </a:lnTo>
                    <a:lnTo>
                      <a:pt x="4871" y="3977"/>
                    </a:lnTo>
                    <a:lnTo>
                      <a:pt x="4838" y="4043"/>
                    </a:lnTo>
                    <a:lnTo>
                      <a:pt x="4813" y="4102"/>
                    </a:lnTo>
                    <a:lnTo>
                      <a:pt x="4788" y="4169"/>
                    </a:lnTo>
                    <a:lnTo>
                      <a:pt x="4762" y="4227"/>
                    </a:lnTo>
                    <a:lnTo>
                      <a:pt x="4737" y="4294"/>
                    </a:lnTo>
                    <a:lnTo>
                      <a:pt x="4712" y="4352"/>
                    </a:lnTo>
                    <a:lnTo>
                      <a:pt x="4687" y="4419"/>
                    </a:lnTo>
                    <a:lnTo>
                      <a:pt x="4662" y="4486"/>
                    </a:lnTo>
                    <a:lnTo>
                      <a:pt x="4637" y="4545"/>
                    </a:lnTo>
                    <a:lnTo>
                      <a:pt x="4612" y="4611"/>
                    </a:lnTo>
                    <a:lnTo>
                      <a:pt x="4595" y="4670"/>
                    </a:lnTo>
                    <a:lnTo>
                      <a:pt x="4570" y="4737"/>
                    </a:lnTo>
                    <a:lnTo>
                      <a:pt x="4545" y="4804"/>
                    </a:lnTo>
                    <a:lnTo>
                      <a:pt x="4529" y="4862"/>
                    </a:lnTo>
                    <a:lnTo>
                      <a:pt x="4503" y="4929"/>
                    </a:lnTo>
                    <a:lnTo>
                      <a:pt x="4487" y="4996"/>
                    </a:lnTo>
                    <a:lnTo>
                      <a:pt x="4487" y="5012"/>
                    </a:lnTo>
                    <a:lnTo>
                      <a:pt x="4470" y="5063"/>
                    </a:lnTo>
                    <a:lnTo>
                      <a:pt x="4445" y="5121"/>
                    </a:lnTo>
                    <a:lnTo>
                      <a:pt x="4428" y="5188"/>
                    </a:lnTo>
                    <a:lnTo>
                      <a:pt x="4412" y="5255"/>
                    </a:lnTo>
                    <a:lnTo>
                      <a:pt x="4395" y="5322"/>
                    </a:lnTo>
                    <a:lnTo>
                      <a:pt x="4378" y="5380"/>
                    </a:lnTo>
                    <a:lnTo>
                      <a:pt x="4353" y="5447"/>
                    </a:lnTo>
                    <a:lnTo>
                      <a:pt x="4336" y="5514"/>
                    </a:lnTo>
                    <a:lnTo>
                      <a:pt x="4320" y="5581"/>
                    </a:lnTo>
                    <a:lnTo>
                      <a:pt x="4311" y="5647"/>
                    </a:lnTo>
                    <a:lnTo>
                      <a:pt x="4295" y="5714"/>
                    </a:lnTo>
                    <a:lnTo>
                      <a:pt x="4278" y="5781"/>
                    </a:lnTo>
                    <a:lnTo>
                      <a:pt x="4261" y="5848"/>
                    </a:lnTo>
                    <a:lnTo>
                      <a:pt x="4253" y="5915"/>
                    </a:lnTo>
                    <a:lnTo>
                      <a:pt x="4236" y="5981"/>
                    </a:lnTo>
                    <a:lnTo>
                      <a:pt x="4228" y="6048"/>
                    </a:lnTo>
                    <a:lnTo>
                      <a:pt x="4211" y="6115"/>
                    </a:lnTo>
                    <a:lnTo>
                      <a:pt x="4203" y="6182"/>
                    </a:lnTo>
                    <a:lnTo>
                      <a:pt x="4194" y="6249"/>
                    </a:lnTo>
                    <a:lnTo>
                      <a:pt x="4178" y="6316"/>
                    </a:lnTo>
                    <a:lnTo>
                      <a:pt x="4169" y="6382"/>
                    </a:lnTo>
                    <a:lnTo>
                      <a:pt x="4161" y="6449"/>
                    </a:lnTo>
                    <a:lnTo>
                      <a:pt x="4153" y="6516"/>
                    </a:lnTo>
                    <a:lnTo>
                      <a:pt x="4153" y="6550"/>
                    </a:lnTo>
                    <a:lnTo>
                      <a:pt x="4153" y="6583"/>
                    </a:lnTo>
                    <a:lnTo>
                      <a:pt x="4153" y="6625"/>
                    </a:lnTo>
                    <a:lnTo>
                      <a:pt x="4153" y="6675"/>
                    </a:lnTo>
                    <a:lnTo>
                      <a:pt x="4153" y="6725"/>
                    </a:lnTo>
                    <a:lnTo>
                      <a:pt x="4153" y="6775"/>
                    </a:lnTo>
                    <a:lnTo>
                      <a:pt x="4153" y="6825"/>
                    </a:lnTo>
                    <a:lnTo>
                      <a:pt x="4153" y="6875"/>
                    </a:lnTo>
                    <a:lnTo>
                      <a:pt x="4153" y="6934"/>
                    </a:lnTo>
                    <a:lnTo>
                      <a:pt x="4153" y="7201"/>
                    </a:lnTo>
                    <a:lnTo>
                      <a:pt x="4153" y="7235"/>
                    </a:lnTo>
                    <a:lnTo>
                      <a:pt x="4153" y="7260"/>
                    </a:lnTo>
                    <a:lnTo>
                      <a:pt x="4153" y="7293"/>
                    </a:lnTo>
                    <a:lnTo>
                      <a:pt x="4153" y="7326"/>
                    </a:lnTo>
                    <a:lnTo>
                      <a:pt x="4153" y="7352"/>
                    </a:lnTo>
                    <a:lnTo>
                      <a:pt x="4153" y="7385"/>
                    </a:lnTo>
                    <a:lnTo>
                      <a:pt x="4153" y="7410"/>
                    </a:lnTo>
                    <a:lnTo>
                      <a:pt x="4153" y="7443"/>
                    </a:lnTo>
                    <a:lnTo>
                      <a:pt x="4153" y="7469"/>
                    </a:lnTo>
                    <a:lnTo>
                      <a:pt x="4153" y="7502"/>
                    </a:lnTo>
                    <a:lnTo>
                      <a:pt x="4161" y="7527"/>
                    </a:lnTo>
                    <a:lnTo>
                      <a:pt x="4169" y="7552"/>
                    </a:lnTo>
                    <a:lnTo>
                      <a:pt x="4169" y="7577"/>
                    </a:lnTo>
                    <a:lnTo>
                      <a:pt x="4178" y="7602"/>
                    </a:lnTo>
                    <a:lnTo>
                      <a:pt x="4186" y="7627"/>
                    </a:lnTo>
                    <a:lnTo>
                      <a:pt x="4194" y="7652"/>
                    </a:lnTo>
                    <a:lnTo>
                      <a:pt x="4203" y="7677"/>
                    </a:lnTo>
                    <a:lnTo>
                      <a:pt x="4211" y="7702"/>
                    </a:lnTo>
                    <a:lnTo>
                      <a:pt x="4219" y="7727"/>
                    </a:lnTo>
                    <a:lnTo>
                      <a:pt x="4228" y="7744"/>
                    </a:lnTo>
                    <a:lnTo>
                      <a:pt x="4236" y="7769"/>
                    </a:lnTo>
                    <a:lnTo>
                      <a:pt x="4245" y="7786"/>
                    </a:lnTo>
                    <a:lnTo>
                      <a:pt x="4253" y="7803"/>
                    </a:lnTo>
                    <a:lnTo>
                      <a:pt x="4270" y="7828"/>
                    </a:lnTo>
                    <a:lnTo>
                      <a:pt x="4278" y="7844"/>
                    </a:lnTo>
                    <a:lnTo>
                      <a:pt x="4286" y="7861"/>
                    </a:lnTo>
                    <a:lnTo>
                      <a:pt x="4295" y="7861"/>
                    </a:lnTo>
                    <a:lnTo>
                      <a:pt x="4303" y="7870"/>
                    </a:lnTo>
                    <a:lnTo>
                      <a:pt x="4303" y="7878"/>
                    </a:lnTo>
                    <a:lnTo>
                      <a:pt x="4311" y="7886"/>
                    </a:lnTo>
                    <a:lnTo>
                      <a:pt x="4320" y="7895"/>
                    </a:lnTo>
                    <a:lnTo>
                      <a:pt x="4320" y="7895"/>
                    </a:lnTo>
                    <a:lnTo>
                      <a:pt x="4328" y="7903"/>
                    </a:lnTo>
                    <a:lnTo>
                      <a:pt x="4336" y="7911"/>
                    </a:lnTo>
                    <a:lnTo>
                      <a:pt x="4336" y="7911"/>
                    </a:lnTo>
                    <a:lnTo>
                      <a:pt x="4345" y="7911"/>
                    </a:lnTo>
                    <a:lnTo>
                      <a:pt x="4353" y="7911"/>
                    </a:lnTo>
                    <a:lnTo>
                      <a:pt x="4361" y="7911"/>
                    </a:lnTo>
                    <a:lnTo>
                      <a:pt x="4361" y="7911"/>
                    </a:lnTo>
                    <a:lnTo>
                      <a:pt x="4370" y="7911"/>
                    </a:lnTo>
                    <a:lnTo>
                      <a:pt x="4378" y="7911"/>
                    </a:lnTo>
                    <a:lnTo>
                      <a:pt x="4387" y="7911"/>
                    </a:lnTo>
                    <a:lnTo>
                      <a:pt x="4387" y="7911"/>
                    </a:lnTo>
                    <a:lnTo>
                      <a:pt x="4395" y="7911"/>
                    </a:lnTo>
                    <a:lnTo>
                      <a:pt x="4403" y="7911"/>
                    </a:lnTo>
                    <a:lnTo>
                      <a:pt x="4412" y="7911"/>
                    </a:lnTo>
                    <a:lnTo>
                      <a:pt x="4420" y="7911"/>
                    </a:lnTo>
                    <a:lnTo>
                      <a:pt x="4428" y="7911"/>
                    </a:lnTo>
                    <a:lnTo>
                      <a:pt x="4453" y="7920"/>
                    </a:lnTo>
                    <a:lnTo>
                      <a:pt x="4478" y="7928"/>
                    </a:lnTo>
                    <a:lnTo>
                      <a:pt x="4495" y="7936"/>
                    </a:lnTo>
                    <a:lnTo>
                      <a:pt x="4520" y="7936"/>
                    </a:lnTo>
                    <a:lnTo>
                      <a:pt x="4545" y="7936"/>
                    </a:lnTo>
                    <a:lnTo>
                      <a:pt x="4570" y="7936"/>
                    </a:lnTo>
                    <a:lnTo>
                      <a:pt x="4595" y="7936"/>
                    </a:lnTo>
                    <a:lnTo>
                      <a:pt x="4687" y="7936"/>
                    </a:lnTo>
                    <a:lnTo>
                      <a:pt x="4712" y="7936"/>
                    </a:lnTo>
                    <a:lnTo>
                      <a:pt x="4729" y="7936"/>
                    </a:lnTo>
                    <a:lnTo>
                      <a:pt x="4754" y="7936"/>
                    </a:lnTo>
                    <a:lnTo>
                      <a:pt x="4779" y="7936"/>
                    </a:lnTo>
                    <a:lnTo>
                      <a:pt x="4804" y="7936"/>
                    </a:lnTo>
                    <a:lnTo>
                      <a:pt x="4829" y="7928"/>
                    </a:lnTo>
                    <a:lnTo>
                      <a:pt x="4846" y="7920"/>
                    </a:lnTo>
                    <a:lnTo>
                      <a:pt x="4871" y="7911"/>
                    </a:lnTo>
                    <a:lnTo>
                      <a:pt x="4896" y="7903"/>
                    </a:lnTo>
                    <a:lnTo>
                      <a:pt x="4921" y="7895"/>
                    </a:lnTo>
                    <a:lnTo>
                      <a:pt x="4938" y="7886"/>
                    </a:lnTo>
                    <a:lnTo>
                      <a:pt x="4963" y="7878"/>
                    </a:lnTo>
                    <a:lnTo>
                      <a:pt x="4988" y="7870"/>
                    </a:lnTo>
                    <a:lnTo>
                      <a:pt x="5013" y="7853"/>
                    </a:lnTo>
                    <a:lnTo>
                      <a:pt x="5038" y="7844"/>
                    </a:lnTo>
                    <a:lnTo>
                      <a:pt x="5063" y="7828"/>
                    </a:lnTo>
                    <a:lnTo>
                      <a:pt x="5080" y="7819"/>
                    </a:lnTo>
                    <a:lnTo>
                      <a:pt x="5105" y="7803"/>
                    </a:lnTo>
                    <a:lnTo>
                      <a:pt x="5130" y="7786"/>
                    </a:lnTo>
                    <a:lnTo>
                      <a:pt x="5155" y="7769"/>
                    </a:lnTo>
                    <a:lnTo>
                      <a:pt x="5180" y="7753"/>
                    </a:lnTo>
                    <a:lnTo>
                      <a:pt x="5205" y="7736"/>
                    </a:lnTo>
                    <a:lnTo>
                      <a:pt x="5222" y="7719"/>
                    </a:lnTo>
                    <a:lnTo>
                      <a:pt x="5247" y="7702"/>
                    </a:lnTo>
                    <a:lnTo>
                      <a:pt x="5247" y="7702"/>
                    </a:lnTo>
                    <a:lnTo>
                      <a:pt x="5272" y="7686"/>
                    </a:lnTo>
                    <a:lnTo>
                      <a:pt x="5297" y="7661"/>
                    </a:lnTo>
                    <a:lnTo>
                      <a:pt x="5314" y="7644"/>
                    </a:lnTo>
                    <a:lnTo>
                      <a:pt x="5339" y="7619"/>
                    </a:lnTo>
                    <a:lnTo>
                      <a:pt x="5364" y="7602"/>
                    </a:lnTo>
                    <a:lnTo>
                      <a:pt x="5389" y="7577"/>
                    </a:lnTo>
                    <a:lnTo>
                      <a:pt x="5414" y="7552"/>
                    </a:lnTo>
                    <a:lnTo>
                      <a:pt x="5431" y="7535"/>
                    </a:lnTo>
                    <a:lnTo>
                      <a:pt x="5456" y="7510"/>
                    </a:lnTo>
                    <a:lnTo>
                      <a:pt x="5481" y="7485"/>
                    </a:lnTo>
                    <a:lnTo>
                      <a:pt x="5506" y="7460"/>
                    </a:lnTo>
                    <a:lnTo>
                      <a:pt x="5523" y="7435"/>
                    </a:lnTo>
                    <a:lnTo>
                      <a:pt x="5548" y="7410"/>
                    </a:lnTo>
                    <a:lnTo>
                      <a:pt x="5573" y="7385"/>
                    </a:lnTo>
                    <a:lnTo>
                      <a:pt x="5590" y="7360"/>
                    </a:lnTo>
                    <a:lnTo>
                      <a:pt x="5615" y="7326"/>
                    </a:lnTo>
                    <a:lnTo>
                      <a:pt x="5631" y="7301"/>
                    </a:lnTo>
                    <a:lnTo>
                      <a:pt x="5648" y="7276"/>
                    </a:lnTo>
                    <a:lnTo>
                      <a:pt x="5673" y="7243"/>
                    </a:lnTo>
                    <a:lnTo>
                      <a:pt x="5698" y="7218"/>
                    </a:lnTo>
                    <a:lnTo>
                      <a:pt x="5715" y="7193"/>
                    </a:lnTo>
                    <a:lnTo>
                      <a:pt x="5740" y="7159"/>
                    </a:lnTo>
                    <a:lnTo>
                      <a:pt x="5757" y="7134"/>
                    </a:lnTo>
                    <a:lnTo>
                      <a:pt x="5782" y="7101"/>
                    </a:lnTo>
                    <a:lnTo>
                      <a:pt x="5798" y="7068"/>
                    </a:lnTo>
                    <a:lnTo>
                      <a:pt x="5823" y="7042"/>
                    </a:lnTo>
                    <a:lnTo>
                      <a:pt x="5848" y="7009"/>
                    </a:lnTo>
                    <a:lnTo>
                      <a:pt x="5882" y="6951"/>
                    </a:lnTo>
                    <a:lnTo>
                      <a:pt x="5924" y="6884"/>
                    </a:lnTo>
                    <a:lnTo>
                      <a:pt x="5965" y="6817"/>
                    </a:lnTo>
                    <a:lnTo>
                      <a:pt x="6007" y="6758"/>
                    </a:lnTo>
                    <a:lnTo>
                      <a:pt x="6041" y="6692"/>
                    </a:lnTo>
                    <a:lnTo>
                      <a:pt x="6082" y="6625"/>
                    </a:lnTo>
                    <a:lnTo>
                      <a:pt x="6116" y="6558"/>
                    </a:lnTo>
                    <a:lnTo>
                      <a:pt x="6158" y="6491"/>
                    </a:lnTo>
                    <a:lnTo>
                      <a:pt x="6191" y="6424"/>
                    </a:lnTo>
                    <a:lnTo>
                      <a:pt x="6224" y="6357"/>
                    </a:lnTo>
                    <a:lnTo>
                      <a:pt x="6258" y="6291"/>
                    </a:lnTo>
                    <a:lnTo>
                      <a:pt x="6291" y="6224"/>
                    </a:lnTo>
                    <a:lnTo>
                      <a:pt x="6325" y="6157"/>
                    </a:lnTo>
                    <a:lnTo>
                      <a:pt x="6358" y="6090"/>
                    </a:lnTo>
                    <a:lnTo>
                      <a:pt x="6392" y="6023"/>
                    </a:lnTo>
                    <a:lnTo>
                      <a:pt x="6425" y="5956"/>
                    </a:lnTo>
                    <a:lnTo>
                      <a:pt x="6450" y="5898"/>
                    </a:lnTo>
                    <a:lnTo>
                      <a:pt x="6475" y="5831"/>
                    </a:lnTo>
                    <a:lnTo>
                      <a:pt x="6508" y="5764"/>
                    </a:lnTo>
                    <a:lnTo>
                      <a:pt x="6534" y="5706"/>
                    </a:lnTo>
                    <a:lnTo>
                      <a:pt x="6559" y="5647"/>
                    </a:lnTo>
                    <a:lnTo>
                      <a:pt x="6584" y="5589"/>
                    </a:lnTo>
                    <a:lnTo>
                      <a:pt x="6609" y="5530"/>
                    </a:lnTo>
                    <a:lnTo>
                      <a:pt x="6634" y="5472"/>
                    </a:lnTo>
                    <a:lnTo>
                      <a:pt x="6650" y="5422"/>
                    </a:lnTo>
                    <a:lnTo>
                      <a:pt x="6676" y="5363"/>
                    </a:lnTo>
                    <a:lnTo>
                      <a:pt x="6692" y="5313"/>
                    </a:lnTo>
                    <a:lnTo>
                      <a:pt x="6726" y="5213"/>
                    </a:lnTo>
                    <a:lnTo>
                      <a:pt x="6759" y="5129"/>
                    </a:lnTo>
                    <a:lnTo>
                      <a:pt x="6792" y="5054"/>
                    </a:lnTo>
                    <a:lnTo>
                      <a:pt x="6893" y="4762"/>
                    </a:lnTo>
                    <a:lnTo>
                      <a:pt x="7001" y="4478"/>
                    </a:lnTo>
                    <a:lnTo>
                      <a:pt x="7168" y="3993"/>
                    </a:lnTo>
                    <a:lnTo>
                      <a:pt x="7202" y="3901"/>
                    </a:lnTo>
                    <a:lnTo>
                      <a:pt x="7210" y="3868"/>
                    </a:lnTo>
                    <a:lnTo>
                      <a:pt x="7219" y="3826"/>
                    </a:lnTo>
                    <a:lnTo>
                      <a:pt x="7235" y="3776"/>
                    </a:lnTo>
                    <a:lnTo>
                      <a:pt x="7252" y="3726"/>
                    </a:lnTo>
                    <a:lnTo>
                      <a:pt x="7277" y="3626"/>
                    </a:lnTo>
                    <a:lnTo>
                      <a:pt x="7310" y="3517"/>
                    </a:lnTo>
                    <a:lnTo>
                      <a:pt x="7327" y="3475"/>
                    </a:lnTo>
                    <a:lnTo>
                      <a:pt x="7336" y="3425"/>
                    </a:lnTo>
                    <a:lnTo>
                      <a:pt x="7352" y="3392"/>
                    </a:lnTo>
                    <a:lnTo>
                      <a:pt x="7352" y="3375"/>
                    </a:lnTo>
                    <a:lnTo>
                      <a:pt x="7361" y="3358"/>
                    </a:lnTo>
                    <a:lnTo>
                      <a:pt x="7369" y="3333"/>
                    </a:lnTo>
                    <a:lnTo>
                      <a:pt x="7386" y="3308"/>
                    </a:lnTo>
                    <a:lnTo>
                      <a:pt x="7402" y="3283"/>
                    </a:lnTo>
                    <a:lnTo>
                      <a:pt x="7419" y="3275"/>
                    </a:lnTo>
                    <a:lnTo>
                      <a:pt x="7444" y="3258"/>
                    </a:lnTo>
                    <a:lnTo>
                      <a:pt x="7461" y="3250"/>
                    </a:lnTo>
                    <a:lnTo>
                      <a:pt x="7486" y="3241"/>
                    </a:lnTo>
                    <a:lnTo>
                      <a:pt x="7486" y="3241"/>
                    </a:lnTo>
                    <a:lnTo>
                      <a:pt x="7511" y="3241"/>
                    </a:lnTo>
                    <a:lnTo>
                      <a:pt x="7528" y="3241"/>
                    </a:lnTo>
                    <a:lnTo>
                      <a:pt x="7553" y="3241"/>
                    </a:lnTo>
                    <a:lnTo>
                      <a:pt x="7578" y="3250"/>
                    </a:lnTo>
                    <a:lnTo>
                      <a:pt x="7594" y="3258"/>
                    </a:lnTo>
                    <a:lnTo>
                      <a:pt x="7594" y="3258"/>
                    </a:lnTo>
                    <a:lnTo>
                      <a:pt x="7620" y="3275"/>
                    </a:lnTo>
                    <a:lnTo>
                      <a:pt x="7645" y="3300"/>
                    </a:lnTo>
                    <a:lnTo>
                      <a:pt x="7661" y="3317"/>
                    </a:lnTo>
                    <a:lnTo>
                      <a:pt x="7661" y="3317"/>
                    </a:lnTo>
                    <a:lnTo>
                      <a:pt x="7670" y="3333"/>
                    </a:lnTo>
                    <a:lnTo>
                      <a:pt x="7670" y="3358"/>
                    </a:lnTo>
                    <a:lnTo>
                      <a:pt x="7670" y="3367"/>
                    </a:lnTo>
                    <a:lnTo>
                      <a:pt x="7670" y="3400"/>
                    </a:lnTo>
                    <a:lnTo>
                      <a:pt x="7670" y="3442"/>
                    </a:lnTo>
                    <a:lnTo>
                      <a:pt x="7670" y="3500"/>
                    </a:lnTo>
                    <a:lnTo>
                      <a:pt x="7670" y="3559"/>
                    </a:lnTo>
                    <a:lnTo>
                      <a:pt x="7661" y="3617"/>
                    </a:lnTo>
                    <a:lnTo>
                      <a:pt x="7653" y="3676"/>
                    </a:lnTo>
                    <a:lnTo>
                      <a:pt x="7645" y="3743"/>
                    </a:lnTo>
                    <a:lnTo>
                      <a:pt x="7636" y="3809"/>
                    </a:lnTo>
                    <a:lnTo>
                      <a:pt x="7628" y="3876"/>
                    </a:lnTo>
                    <a:lnTo>
                      <a:pt x="7620" y="3943"/>
                    </a:lnTo>
                    <a:lnTo>
                      <a:pt x="7603" y="4018"/>
                    </a:lnTo>
                    <a:lnTo>
                      <a:pt x="7594" y="4085"/>
                    </a:lnTo>
                    <a:lnTo>
                      <a:pt x="7569" y="4227"/>
                    </a:lnTo>
                    <a:lnTo>
                      <a:pt x="7511" y="4528"/>
                    </a:lnTo>
                    <a:lnTo>
                      <a:pt x="7486" y="4687"/>
                    </a:lnTo>
                    <a:lnTo>
                      <a:pt x="7469" y="4762"/>
                    </a:lnTo>
                    <a:lnTo>
                      <a:pt x="7461" y="4845"/>
                    </a:lnTo>
                    <a:lnTo>
                      <a:pt x="7444" y="4921"/>
                    </a:lnTo>
                    <a:lnTo>
                      <a:pt x="7436" y="5004"/>
                    </a:lnTo>
                    <a:lnTo>
                      <a:pt x="7419" y="5088"/>
                    </a:lnTo>
                    <a:lnTo>
                      <a:pt x="7411" y="5163"/>
                    </a:lnTo>
                    <a:lnTo>
                      <a:pt x="7402" y="5246"/>
                    </a:lnTo>
                    <a:lnTo>
                      <a:pt x="7386" y="5322"/>
                    </a:lnTo>
                    <a:lnTo>
                      <a:pt x="7377" y="5405"/>
                    </a:lnTo>
                    <a:lnTo>
                      <a:pt x="7369" y="5489"/>
                    </a:lnTo>
                    <a:lnTo>
                      <a:pt x="7361" y="5564"/>
                    </a:lnTo>
                    <a:lnTo>
                      <a:pt x="7352" y="5647"/>
                    </a:lnTo>
                    <a:lnTo>
                      <a:pt x="7352" y="5731"/>
                    </a:lnTo>
                    <a:lnTo>
                      <a:pt x="7344" y="5806"/>
                    </a:lnTo>
                    <a:lnTo>
                      <a:pt x="7344" y="5848"/>
                    </a:lnTo>
                    <a:lnTo>
                      <a:pt x="7344" y="5881"/>
                    </a:lnTo>
                    <a:lnTo>
                      <a:pt x="7344" y="6299"/>
                    </a:lnTo>
                    <a:lnTo>
                      <a:pt x="7344" y="6341"/>
                    </a:lnTo>
                    <a:lnTo>
                      <a:pt x="7344" y="6374"/>
                    </a:lnTo>
                    <a:lnTo>
                      <a:pt x="7344" y="6416"/>
                    </a:lnTo>
                    <a:lnTo>
                      <a:pt x="7344" y="6449"/>
                    </a:lnTo>
                    <a:lnTo>
                      <a:pt x="7344" y="6483"/>
                    </a:lnTo>
                    <a:lnTo>
                      <a:pt x="7344" y="6516"/>
                    </a:lnTo>
                    <a:lnTo>
                      <a:pt x="7344" y="6558"/>
                    </a:lnTo>
                    <a:lnTo>
                      <a:pt x="7344" y="6591"/>
                    </a:lnTo>
                    <a:lnTo>
                      <a:pt x="7344" y="6625"/>
                    </a:lnTo>
                    <a:lnTo>
                      <a:pt x="7352" y="6658"/>
                    </a:lnTo>
                    <a:lnTo>
                      <a:pt x="7352" y="6692"/>
                    </a:lnTo>
                    <a:lnTo>
                      <a:pt x="7361" y="6725"/>
                    </a:lnTo>
                    <a:lnTo>
                      <a:pt x="7369" y="6758"/>
                    </a:lnTo>
                    <a:lnTo>
                      <a:pt x="7377" y="6792"/>
                    </a:lnTo>
                    <a:lnTo>
                      <a:pt x="7386" y="6825"/>
                    </a:lnTo>
                    <a:lnTo>
                      <a:pt x="7394" y="6859"/>
                    </a:lnTo>
                    <a:lnTo>
                      <a:pt x="7402" y="6892"/>
                    </a:lnTo>
                    <a:lnTo>
                      <a:pt x="7411" y="6926"/>
                    </a:lnTo>
                    <a:lnTo>
                      <a:pt x="7419" y="6951"/>
                    </a:lnTo>
                    <a:lnTo>
                      <a:pt x="7436" y="6984"/>
                    </a:lnTo>
                    <a:lnTo>
                      <a:pt x="7444" y="7017"/>
                    </a:lnTo>
                    <a:lnTo>
                      <a:pt x="7452" y="7042"/>
                    </a:lnTo>
                    <a:lnTo>
                      <a:pt x="7469" y="7076"/>
                    </a:lnTo>
                    <a:lnTo>
                      <a:pt x="7478" y="7101"/>
                    </a:lnTo>
                    <a:lnTo>
                      <a:pt x="7494" y="7134"/>
                    </a:lnTo>
                    <a:lnTo>
                      <a:pt x="7511" y="7159"/>
                    </a:lnTo>
                    <a:lnTo>
                      <a:pt x="7519" y="7184"/>
                    </a:lnTo>
                    <a:lnTo>
                      <a:pt x="7536" y="7210"/>
                    </a:lnTo>
                    <a:lnTo>
                      <a:pt x="7553" y="7243"/>
                    </a:lnTo>
                    <a:lnTo>
                      <a:pt x="7569" y="7268"/>
                    </a:lnTo>
                    <a:lnTo>
                      <a:pt x="7586" y="7293"/>
                    </a:lnTo>
                    <a:lnTo>
                      <a:pt x="7603" y="7318"/>
                    </a:lnTo>
                    <a:lnTo>
                      <a:pt x="7620" y="7343"/>
                    </a:lnTo>
                    <a:lnTo>
                      <a:pt x="7645" y="7368"/>
                    </a:lnTo>
                    <a:lnTo>
                      <a:pt x="7645" y="7368"/>
                    </a:lnTo>
                    <a:lnTo>
                      <a:pt x="7661" y="7393"/>
                    </a:lnTo>
                    <a:lnTo>
                      <a:pt x="7686" y="7418"/>
                    </a:lnTo>
                    <a:lnTo>
                      <a:pt x="7686" y="7418"/>
                    </a:lnTo>
                    <a:lnTo>
                      <a:pt x="7703" y="7443"/>
                    </a:lnTo>
                    <a:lnTo>
                      <a:pt x="7728" y="7469"/>
                    </a:lnTo>
                    <a:lnTo>
                      <a:pt x="7728" y="7469"/>
                    </a:lnTo>
                    <a:lnTo>
                      <a:pt x="7753" y="7494"/>
                    </a:lnTo>
                    <a:lnTo>
                      <a:pt x="7778" y="7519"/>
                    </a:lnTo>
                    <a:lnTo>
                      <a:pt x="7778" y="7519"/>
                    </a:lnTo>
                    <a:lnTo>
                      <a:pt x="7803" y="7535"/>
                    </a:lnTo>
                    <a:lnTo>
                      <a:pt x="7828" y="7560"/>
                    </a:lnTo>
                    <a:lnTo>
                      <a:pt x="7828" y="7560"/>
                    </a:lnTo>
                    <a:lnTo>
                      <a:pt x="7853" y="7577"/>
                    </a:lnTo>
                    <a:lnTo>
                      <a:pt x="7879" y="7602"/>
                    </a:lnTo>
                    <a:lnTo>
                      <a:pt x="7904" y="7619"/>
                    </a:lnTo>
                    <a:lnTo>
                      <a:pt x="7937" y="7636"/>
                    </a:lnTo>
                    <a:lnTo>
                      <a:pt x="7962" y="7652"/>
                    </a:lnTo>
                    <a:lnTo>
                      <a:pt x="7987" y="7669"/>
                    </a:lnTo>
                    <a:lnTo>
                      <a:pt x="8021" y="7686"/>
                    </a:lnTo>
                    <a:lnTo>
                      <a:pt x="8054" y="7702"/>
                    </a:lnTo>
                    <a:lnTo>
                      <a:pt x="8087" y="7719"/>
                    </a:lnTo>
                    <a:lnTo>
                      <a:pt x="8096" y="7719"/>
                    </a:lnTo>
                    <a:lnTo>
                      <a:pt x="8104" y="7719"/>
                    </a:lnTo>
                    <a:lnTo>
                      <a:pt x="8112" y="7719"/>
                    </a:lnTo>
                    <a:lnTo>
                      <a:pt x="8121" y="7719"/>
                    </a:lnTo>
                    <a:lnTo>
                      <a:pt x="8129" y="7719"/>
                    </a:lnTo>
                    <a:lnTo>
                      <a:pt x="8137" y="7719"/>
                    </a:lnTo>
                    <a:lnTo>
                      <a:pt x="8238" y="7719"/>
                    </a:lnTo>
                    <a:lnTo>
                      <a:pt x="8254" y="7719"/>
                    </a:lnTo>
                    <a:lnTo>
                      <a:pt x="8263" y="7719"/>
                    </a:lnTo>
                    <a:lnTo>
                      <a:pt x="8271" y="7719"/>
                    </a:lnTo>
                    <a:lnTo>
                      <a:pt x="8280" y="7719"/>
                    </a:lnTo>
                    <a:lnTo>
                      <a:pt x="8288" y="7719"/>
                    </a:lnTo>
                    <a:lnTo>
                      <a:pt x="8288" y="7719"/>
                    </a:lnTo>
                    <a:lnTo>
                      <a:pt x="8305" y="7719"/>
                    </a:lnTo>
                    <a:lnTo>
                      <a:pt x="8305" y="7719"/>
                    </a:lnTo>
                    <a:lnTo>
                      <a:pt x="8313" y="7719"/>
                    </a:lnTo>
                    <a:lnTo>
                      <a:pt x="8313" y="7719"/>
                    </a:lnTo>
                    <a:lnTo>
                      <a:pt x="8330" y="7719"/>
                    </a:lnTo>
                    <a:lnTo>
                      <a:pt x="8330" y="7719"/>
                    </a:lnTo>
                    <a:lnTo>
                      <a:pt x="8338" y="7711"/>
                    </a:lnTo>
                    <a:lnTo>
                      <a:pt x="8338" y="7711"/>
                    </a:lnTo>
                    <a:lnTo>
                      <a:pt x="8355" y="7702"/>
                    </a:lnTo>
                    <a:lnTo>
                      <a:pt x="8355" y="7702"/>
                    </a:lnTo>
                    <a:lnTo>
                      <a:pt x="8363" y="7702"/>
                    </a:lnTo>
                    <a:lnTo>
                      <a:pt x="8371" y="7694"/>
                    </a:lnTo>
                    <a:lnTo>
                      <a:pt x="8396" y="7677"/>
                    </a:lnTo>
                    <a:lnTo>
                      <a:pt x="8413" y="7669"/>
                    </a:lnTo>
                    <a:lnTo>
                      <a:pt x="8438" y="7652"/>
                    </a:lnTo>
                    <a:lnTo>
                      <a:pt x="8455" y="7644"/>
                    </a:lnTo>
                    <a:lnTo>
                      <a:pt x="8455" y="7644"/>
                    </a:lnTo>
                    <a:lnTo>
                      <a:pt x="8472" y="7627"/>
                    </a:lnTo>
                    <a:lnTo>
                      <a:pt x="8488" y="7611"/>
                    </a:lnTo>
                    <a:lnTo>
                      <a:pt x="8488" y="7611"/>
                    </a:lnTo>
                    <a:lnTo>
                      <a:pt x="8513" y="7594"/>
                    </a:lnTo>
                    <a:lnTo>
                      <a:pt x="8530" y="7577"/>
                    </a:lnTo>
                    <a:lnTo>
                      <a:pt x="8530" y="7577"/>
                    </a:lnTo>
                    <a:lnTo>
                      <a:pt x="8555" y="7560"/>
                    </a:lnTo>
                    <a:lnTo>
                      <a:pt x="8572" y="7544"/>
                    </a:lnTo>
                    <a:lnTo>
                      <a:pt x="8589" y="7527"/>
                    </a:lnTo>
                    <a:lnTo>
                      <a:pt x="8614" y="7502"/>
                    </a:lnTo>
                    <a:lnTo>
                      <a:pt x="8630" y="7485"/>
                    </a:lnTo>
                    <a:lnTo>
                      <a:pt x="8647" y="7469"/>
                    </a:lnTo>
                    <a:lnTo>
                      <a:pt x="8664" y="7452"/>
                    </a:lnTo>
                    <a:lnTo>
                      <a:pt x="8681" y="7427"/>
                    </a:lnTo>
                    <a:lnTo>
                      <a:pt x="8689" y="7410"/>
                    </a:lnTo>
                    <a:lnTo>
                      <a:pt x="8714" y="7385"/>
                    </a:lnTo>
                    <a:lnTo>
                      <a:pt x="8739" y="7360"/>
                    </a:lnTo>
                    <a:lnTo>
                      <a:pt x="8756" y="7326"/>
                    </a:lnTo>
                    <a:lnTo>
                      <a:pt x="8781" y="7301"/>
                    </a:lnTo>
                    <a:lnTo>
                      <a:pt x="8806" y="7268"/>
                    </a:lnTo>
                    <a:lnTo>
                      <a:pt x="8823" y="7243"/>
                    </a:lnTo>
                    <a:lnTo>
                      <a:pt x="8839" y="7210"/>
                    </a:lnTo>
                    <a:lnTo>
                      <a:pt x="8864" y="7184"/>
                    </a:lnTo>
                    <a:lnTo>
                      <a:pt x="8881" y="7151"/>
                    </a:lnTo>
                    <a:lnTo>
                      <a:pt x="8906" y="7118"/>
                    </a:lnTo>
                    <a:lnTo>
                      <a:pt x="8923" y="7093"/>
                    </a:lnTo>
                    <a:lnTo>
                      <a:pt x="8939" y="7059"/>
                    </a:lnTo>
                    <a:lnTo>
                      <a:pt x="8956" y="7026"/>
                    </a:lnTo>
                    <a:lnTo>
                      <a:pt x="8973" y="6992"/>
                    </a:lnTo>
                    <a:lnTo>
                      <a:pt x="8990" y="6959"/>
                    </a:lnTo>
                    <a:lnTo>
                      <a:pt x="9006" y="6934"/>
                    </a:lnTo>
                    <a:lnTo>
                      <a:pt x="9023" y="6900"/>
                    </a:lnTo>
                    <a:lnTo>
                      <a:pt x="9040" y="6867"/>
                    </a:lnTo>
                    <a:lnTo>
                      <a:pt x="9056" y="6834"/>
                    </a:lnTo>
                    <a:lnTo>
                      <a:pt x="9073" y="6800"/>
                    </a:lnTo>
                    <a:lnTo>
                      <a:pt x="9090" y="6767"/>
                    </a:lnTo>
                    <a:lnTo>
                      <a:pt x="9107" y="6733"/>
                    </a:lnTo>
                    <a:lnTo>
                      <a:pt x="9123" y="6692"/>
                    </a:lnTo>
                    <a:lnTo>
                      <a:pt x="9132" y="6658"/>
                    </a:lnTo>
                    <a:lnTo>
                      <a:pt x="9148" y="6625"/>
                    </a:lnTo>
                    <a:lnTo>
                      <a:pt x="9157" y="6591"/>
                    </a:lnTo>
                    <a:lnTo>
                      <a:pt x="9173" y="6558"/>
                    </a:lnTo>
                    <a:lnTo>
                      <a:pt x="9190" y="6525"/>
                    </a:lnTo>
                    <a:lnTo>
                      <a:pt x="9198" y="6483"/>
                    </a:lnTo>
                    <a:lnTo>
                      <a:pt x="9215" y="6449"/>
                    </a:lnTo>
                    <a:lnTo>
                      <a:pt x="9224" y="6416"/>
                    </a:lnTo>
                    <a:lnTo>
                      <a:pt x="9232" y="6382"/>
                    </a:lnTo>
                    <a:lnTo>
                      <a:pt x="9249" y="6341"/>
                    </a:lnTo>
                    <a:lnTo>
                      <a:pt x="9257" y="6307"/>
                    </a:lnTo>
                    <a:lnTo>
                      <a:pt x="9265" y="6274"/>
                    </a:lnTo>
                    <a:lnTo>
                      <a:pt x="9282" y="6240"/>
                    </a:lnTo>
                    <a:lnTo>
                      <a:pt x="9290" y="6199"/>
                    </a:lnTo>
                    <a:lnTo>
                      <a:pt x="9299" y="6165"/>
                    </a:lnTo>
                    <a:lnTo>
                      <a:pt x="9307" y="6124"/>
                    </a:lnTo>
                    <a:lnTo>
                      <a:pt x="9315" y="6090"/>
                    </a:lnTo>
                    <a:lnTo>
                      <a:pt x="9324" y="6057"/>
                    </a:lnTo>
                    <a:lnTo>
                      <a:pt x="9332" y="6015"/>
                    </a:lnTo>
                    <a:lnTo>
                      <a:pt x="9340" y="5981"/>
                    </a:lnTo>
                    <a:lnTo>
                      <a:pt x="9349" y="5940"/>
                    </a:lnTo>
                    <a:lnTo>
                      <a:pt x="9366" y="5873"/>
                    </a:lnTo>
                    <a:lnTo>
                      <a:pt x="9382" y="5798"/>
                    </a:lnTo>
                    <a:lnTo>
                      <a:pt x="9391" y="5723"/>
                    </a:lnTo>
                    <a:lnTo>
                      <a:pt x="9407" y="5647"/>
                    </a:lnTo>
                    <a:lnTo>
                      <a:pt x="9416" y="5572"/>
                    </a:lnTo>
                    <a:lnTo>
                      <a:pt x="9432" y="5497"/>
                    </a:lnTo>
                    <a:lnTo>
                      <a:pt x="9432" y="5464"/>
                    </a:lnTo>
                    <a:lnTo>
                      <a:pt x="9432" y="5422"/>
                    </a:lnTo>
                    <a:lnTo>
                      <a:pt x="9432" y="5347"/>
                    </a:lnTo>
                    <a:lnTo>
                      <a:pt x="9441" y="5280"/>
                    </a:lnTo>
                    <a:lnTo>
                      <a:pt x="9441" y="5205"/>
                    </a:lnTo>
                    <a:lnTo>
                      <a:pt x="9441" y="5138"/>
                    </a:lnTo>
                    <a:lnTo>
                      <a:pt x="9441" y="5029"/>
                    </a:lnTo>
                    <a:lnTo>
                      <a:pt x="9441" y="4904"/>
                    </a:lnTo>
                    <a:lnTo>
                      <a:pt x="9441" y="4904"/>
                    </a:lnTo>
                    <a:lnTo>
                      <a:pt x="9432" y="4870"/>
                    </a:lnTo>
                    <a:lnTo>
                      <a:pt x="9432" y="4837"/>
                    </a:lnTo>
                    <a:lnTo>
                      <a:pt x="9424" y="4812"/>
                    </a:lnTo>
                    <a:lnTo>
                      <a:pt x="9416" y="4779"/>
                    </a:lnTo>
                    <a:lnTo>
                      <a:pt x="9416" y="4753"/>
                    </a:lnTo>
                    <a:lnTo>
                      <a:pt x="9416" y="4720"/>
                    </a:lnTo>
                    <a:lnTo>
                      <a:pt x="9407" y="4662"/>
                    </a:lnTo>
                    <a:lnTo>
                      <a:pt x="9399" y="4595"/>
                    </a:lnTo>
                    <a:lnTo>
                      <a:pt x="9399" y="4536"/>
                    </a:lnTo>
                    <a:lnTo>
                      <a:pt x="9399" y="4478"/>
                    </a:lnTo>
                    <a:lnTo>
                      <a:pt x="9399" y="4428"/>
                    </a:lnTo>
                    <a:lnTo>
                      <a:pt x="9399" y="4411"/>
                    </a:lnTo>
                    <a:lnTo>
                      <a:pt x="9399" y="4352"/>
                    </a:lnTo>
                    <a:lnTo>
                      <a:pt x="9399" y="4110"/>
                    </a:lnTo>
                    <a:lnTo>
                      <a:pt x="9399" y="4043"/>
                    </a:lnTo>
                    <a:lnTo>
                      <a:pt x="9399" y="3985"/>
                    </a:lnTo>
                    <a:lnTo>
                      <a:pt x="9399" y="3960"/>
                    </a:lnTo>
                    <a:lnTo>
                      <a:pt x="9399" y="3926"/>
                    </a:lnTo>
                    <a:lnTo>
                      <a:pt x="9399" y="3901"/>
                    </a:lnTo>
                    <a:lnTo>
                      <a:pt x="9399" y="3868"/>
                    </a:lnTo>
                    <a:lnTo>
                      <a:pt x="9399" y="3843"/>
                    </a:lnTo>
                    <a:lnTo>
                      <a:pt x="9399" y="3809"/>
                    </a:lnTo>
                    <a:lnTo>
                      <a:pt x="9399" y="3784"/>
                    </a:lnTo>
                    <a:lnTo>
                      <a:pt x="9399" y="3751"/>
                    </a:lnTo>
                    <a:lnTo>
                      <a:pt x="9399" y="3734"/>
                    </a:lnTo>
                    <a:lnTo>
                      <a:pt x="9399" y="3718"/>
                    </a:lnTo>
                    <a:lnTo>
                      <a:pt x="9399" y="3692"/>
                    </a:lnTo>
                    <a:lnTo>
                      <a:pt x="9407" y="3684"/>
                    </a:lnTo>
                    <a:lnTo>
                      <a:pt x="9416" y="3667"/>
                    </a:lnTo>
                    <a:lnTo>
                      <a:pt x="9424" y="3659"/>
                    </a:lnTo>
                    <a:lnTo>
                      <a:pt x="9424" y="3659"/>
                    </a:lnTo>
                    <a:lnTo>
                      <a:pt x="9432" y="3651"/>
                    </a:lnTo>
                    <a:lnTo>
                      <a:pt x="9449" y="3634"/>
                    </a:lnTo>
                    <a:lnTo>
                      <a:pt x="9457" y="3626"/>
                    </a:lnTo>
                    <a:lnTo>
                      <a:pt x="9457" y="3626"/>
                    </a:lnTo>
                    <a:lnTo>
                      <a:pt x="9474" y="3626"/>
                    </a:lnTo>
                    <a:lnTo>
                      <a:pt x="9474" y="3626"/>
                    </a:lnTo>
                    <a:lnTo>
                      <a:pt x="9499" y="3626"/>
                    </a:lnTo>
                    <a:lnTo>
                      <a:pt x="9533" y="3626"/>
                    </a:lnTo>
                    <a:lnTo>
                      <a:pt x="9549" y="3626"/>
                    </a:lnTo>
                    <a:lnTo>
                      <a:pt x="9574" y="3634"/>
                    </a:lnTo>
                    <a:lnTo>
                      <a:pt x="9574" y="3634"/>
                    </a:lnTo>
                    <a:lnTo>
                      <a:pt x="9583" y="3642"/>
                    </a:lnTo>
                    <a:lnTo>
                      <a:pt x="9599" y="3651"/>
                    </a:lnTo>
                    <a:lnTo>
                      <a:pt x="9616" y="3667"/>
                    </a:lnTo>
                    <a:lnTo>
                      <a:pt x="9625" y="3676"/>
                    </a:lnTo>
                    <a:lnTo>
                      <a:pt x="9633" y="3701"/>
                    </a:lnTo>
                    <a:lnTo>
                      <a:pt x="9633" y="3718"/>
                    </a:lnTo>
                    <a:lnTo>
                      <a:pt x="9633" y="3734"/>
                    </a:lnTo>
                    <a:lnTo>
                      <a:pt x="9633" y="3751"/>
                    </a:lnTo>
                    <a:lnTo>
                      <a:pt x="9633" y="3751"/>
                    </a:lnTo>
                    <a:lnTo>
                      <a:pt x="9633" y="3784"/>
                    </a:lnTo>
                    <a:lnTo>
                      <a:pt x="9633" y="3826"/>
                    </a:lnTo>
                    <a:lnTo>
                      <a:pt x="9633" y="4352"/>
                    </a:lnTo>
                    <a:lnTo>
                      <a:pt x="9633" y="4403"/>
                    </a:lnTo>
                    <a:lnTo>
                      <a:pt x="9633" y="4469"/>
                    </a:lnTo>
                    <a:lnTo>
                      <a:pt x="9633" y="4561"/>
                    </a:lnTo>
                    <a:lnTo>
                      <a:pt x="9641" y="4603"/>
                    </a:lnTo>
                    <a:lnTo>
                      <a:pt x="9650" y="4662"/>
                    </a:lnTo>
                    <a:lnTo>
                      <a:pt x="9658" y="4687"/>
                    </a:lnTo>
                    <a:lnTo>
                      <a:pt x="9658" y="4712"/>
                    </a:lnTo>
                    <a:lnTo>
                      <a:pt x="9666" y="4737"/>
                    </a:lnTo>
                    <a:lnTo>
                      <a:pt x="9675" y="4770"/>
                    </a:lnTo>
                    <a:lnTo>
                      <a:pt x="9683" y="4795"/>
                    </a:lnTo>
                    <a:lnTo>
                      <a:pt x="9683" y="4820"/>
                    </a:lnTo>
                    <a:lnTo>
                      <a:pt x="9691" y="4845"/>
                    </a:lnTo>
                    <a:lnTo>
                      <a:pt x="9700" y="4879"/>
                    </a:lnTo>
                    <a:lnTo>
                      <a:pt x="9708" y="4904"/>
                    </a:lnTo>
                    <a:lnTo>
                      <a:pt x="9716" y="4929"/>
                    </a:lnTo>
                    <a:lnTo>
                      <a:pt x="9725" y="4954"/>
                    </a:lnTo>
                    <a:lnTo>
                      <a:pt x="9733" y="4987"/>
                    </a:lnTo>
                    <a:lnTo>
                      <a:pt x="9741" y="5012"/>
                    </a:lnTo>
                    <a:lnTo>
                      <a:pt x="9750" y="5037"/>
                    </a:lnTo>
                    <a:lnTo>
                      <a:pt x="9758" y="5063"/>
                    </a:lnTo>
                    <a:lnTo>
                      <a:pt x="9767" y="5088"/>
                    </a:lnTo>
                    <a:lnTo>
                      <a:pt x="9775" y="5113"/>
                    </a:lnTo>
                    <a:lnTo>
                      <a:pt x="9792" y="5138"/>
                    </a:lnTo>
                    <a:lnTo>
                      <a:pt x="9800" y="5163"/>
                    </a:lnTo>
                    <a:lnTo>
                      <a:pt x="9808" y="5188"/>
                    </a:lnTo>
                    <a:lnTo>
                      <a:pt x="9817" y="5213"/>
                    </a:lnTo>
                    <a:lnTo>
                      <a:pt x="9833" y="5238"/>
                    </a:lnTo>
                    <a:lnTo>
                      <a:pt x="9842" y="5263"/>
                    </a:lnTo>
                    <a:lnTo>
                      <a:pt x="9850" y="5288"/>
                    </a:lnTo>
                    <a:lnTo>
                      <a:pt x="9867" y="5313"/>
                    </a:lnTo>
                    <a:lnTo>
                      <a:pt x="9875" y="5338"/>
                    </a:lnTo>
                    <a:lnTo>
                      <a:pt x="9892" y="5363"/>
                    </a:lnTo>
                    <a:lnTo>
                      <a:pt x="9900" y="5388"/>
                    </a:lnTo>
                    <a:lnTo>
                      <a:pt x="9917" y="5413"/>
                    </a:lnTo>
                    <a:lnTo>
                      <a:pt x="9925" y="5438"/>
                    </a:lnTo>
                    <a:lnTo>
                      <a:pt x="9942" y="5464"/>
                    </a:lnTo>
                    <a:lnTo>
                      <a:pt x="9950" y="5480"/>
                    </a:lnTo>
                    <a:lnTo>
                      <a:pt x="9975" y="5514"/>
                    </a:lnTo>
                    <a:lnTo>
                      <a:pt x="9992" y="5547"/>
                    </a:lnTo>
                    <a:lnTo>
                      <a:pt x="10017" y="5581"/>
                    </a:lnTo>
                    <a:lnTo>
                      <a:pt x="10026" y="5589"/>
                    </a:lnTo>
                    <a:lnTo>
                      <a:pt x="10026" y="5589"/>
                    </a:lnTo>
                    <a:lnTo>
                      <a:pt x="10034" y="5606"/>
                    </a:lnTo>
                    <a:lnTo>
                      <a:pt x="10051" y="5622"/>
                    </a:lnTo>
                    <a:lnTo>
                      <a:pt x="10051" y="5622"/>
                    </a:lnTo>
                    <a:lnTo>
                      <a:pt x="10059" y="5639"/>
                    </a:lnTo>
                    <a:lnTo>
                      <a:pt x="10067" y="5647"/>
                    </a:lnTo>
                    <a:lnTo>
                      <a:pt x="10067" y="5647"/>
                    </a:lnTo>
                    <a:lnTo>
                      <a:pt x="10084" y="5664"/>
                    </a:lnTo>
                    <a:lnTo>
                      <a:pt x="10092" y="5672"/>
                    </a:lnTo>
                    <a:lnTo>
                      <a:pt x="10092" y="5672"/>
                    </a:lnTo>
                    <a:lnTo>
                      <a:pt x="10109" y="5689"/>
                    </a:lnTo>
                    <a:lnTo>
                      <a:pt x="10117" y="5697"/>
                    </a:lnTo>
                    <a:lnTo>
                      <a:pt x="10117" y="5697"/>
                    </a:lnTo>
                    <a:lnTo>
                      <a:pt x="10126" y="5714"/>
                    </a:lnTo>
                    <a:lnTo>
                      <a:pt x="10142" y="5723"/>
                    </a:lnTo>
                    <a:lnTo>
                      <a:pt x="10142" y="5723"/>
                    </a:lnTo>
                    <a:lnTo>
                      <a:pt x="10151" y="5739"/>
                    </a:lnTo>
                    <a:lnTo>
                      <a:pt x="10159" y="5748"/>
                    </a:lnTo>
                    <a:lnTo>
                      <a:pt x="10159" y="5748"/>
                    </a:lnTo>
                    <a:lnTo>
                      <a:pt x="10176" y="5756"/>
                    </a:lnTo>
                    <a:lnTo>
                      <a:pt x="10184" y="5773"/>
                    </a:lnTo>
                    <a:lnTo>
                      <a:pt x="10184" y="5773"/>
                    </a:lnTo>
                    <a:lnTo>
                      <a:pt x="10201" y="5781"/>
                    </a:lnTo>
                    <a:lnTo>
                      <a:pt x="10209" y="5789"/>
                    </a:lnTo>
                    <a:lnTo>
                      <a:pt x="10209" y="5789"/>
                    </a:lnTo>
                    <a:lnTo>
                      <a:pt x="10218" y="5798"/>
                    </a:lnTo>
                    <a:lnTo>
                      <a:pt x="10234" y="5806"/>
                    </a:lnTo>
                    <a:lnTo>
                      <a:pt x="10234" y="5806"/>
                    </a:lnTo>
                    <a:lnTo>
                      <a:pt x="10243" y="5814"/>
                    </a:lnTo>
                    <a:lnTo>
                      <a:pt x="10259" y="5823"/>
                    </a:lnTo>
                    <a:lnTo>
                      <a:pt x="10259" y="5823"/>
                    </a:lnTo>
                    <a:lnTo>
                      <a:pt x="10268" y="5831"/>
                    </a:lnTo>
                    <a:lnTo>
                      <a:pt x="10284" y="5839"/>
                    </a:lnTo>
                    <a:lnTo>
                      <a:pt x="10284" y="5839"/>
                    </a:lnTo>
                    <a:lnTo>
                      <a:pt x="10293" y="5848"/>
                    </a:lnTo>
                    <a:lnTo>
                      <a:pt x="10310" y="5856"/>
                    </a:lnTo>
                    <a:lnTo>
                      <a:pt x="10310" y="5856"/>
                    </a:lnTo>
                    <a:lnTo>
                      <a:pt x="10318" y="5865"/>
                    </a:lnTo>
                    <a:lnTo>
                      <a:pt x="10335" y="5873"/>
                    </a:lnTo>
                    <a:lnTo>
                      <a:pt x="10335" y="5873"/>
                    </a:lnTo>
                    <a:lnTo>
                      <a:pt x="10343" y="5881"/>
                    </a:lnTo>
                    <a:lnTo>
                      <a:pt x="10360" y="5890"/>
                    </a:lnTo>
                    <a:lnTo>
                      <a:pt x="10360" y="5890"/>
                    </a:lnTo>
                    <a:lnTo>
                      <a:pt x="10368" y="5890"/>
                    </a:lnTo>
                    <a:lnTo>
                      <a:pt x="10385" y="5898"/>
                    </a:lnTo>
                    <a:lnTo>
                      <a:pt x="10385" y="5898"/>
                    </a:lnTo>
                    <a:lnTo>
                      <a:pt x="10393" y="5906"/>
                    </a:lnTo>
                    <a:lnTo>
                      <a:pt x="10410" y="5906"/>
                    </a:lnTo>
                    <a:lnTo>
                      <a:pt x="10410" y="5906"/>
                    </a:lnTo>
                    <a:lnTo>
                      <a:pt x="10418" y="5906"/>
                    </a:lnTo>
                    <a:lnTo>
                      <a:pt x="10435" y="5906"/>
                    </a:lnTo>
                    <a:lnTo>
                      <a:pt x="10435" y="5906"/>
                    </a:lnTo>
                    <a:lnTo>
                      <a:pt x="10443" y="5906"/>
                    </a:lnTo>
                    <a:lnTo>
                      <a:pt x="10460" y="5906"/>
                    </a:lnTo>
                    <a:lnTo>
                      <a:pt x="10460" y="5906"/>
                    </a:lnTo>
                    <a:lnTo>
                      <a:pt x="10468" y="5906"/>
                    </a:lnTo>
                    <a:lnTo>
                      <a:pt x="10485" y="5906"/>
                    </a:lnTo>
                    <a:lnTo>
                      <a:pt x="10485" y="5906"/>
                    </a:lnTo>
                    <a:lnTo>
                      <a:pt x="10493" y="5906"/>
                    </a:lnTo>
                    <a:lnTo>
                      <a:pt x="10510" y="5906"/>
                    </a:lnTo>
                    <a:lnTo>
                      <a:pt x="10510" y="5906"/>
                    </a:lnTo>
                    <a:lnTo>
                      <a:pt x="10518" y="5906"/>
                    </a:lnTo>
                    <a:lnTo>
                      <a:pt x="10535" y="5906"/>
                    </a:lnTo>
                    <a:lnTo>
                      <a:pt x="10535" y="5906"/>
                    </a:lnTo>
                    <a:lnTo>
                      <a:pt x="10543" y="5906"/>
                    </a:lnTo>
                    <a:lnTo>
                      <a:pt x="10560" y="5906"/>
                    </a:lnTo>
                    <a:lnTo>
                      <a:pt x="10669" y="5906"/>
                    </a:lnTo>
                    <a:lnTo>
                      <a:pt x="10685" y="5906"/>
                    </a:lnTo>
                    <a:lnTo>
                      <a:pt x="10694" y="5906"/>
                    </a:lnTo>
                    <a:lnTo>
                      <a:pt x="10719" y="5906"/>
                    </a:lnTo>
                    <a:lnTo>
                      <a:pt x="10711" y="5906"/>
                    </a:lnTo>
                    <a:lnTo>
                      <a:pt x="10736" y="5906"/>
                    </a:lnTo>
                    <a:lnTo>
                      <a:pt x="10761" y="5906"/>
                    </a:lnTo>
                    <a:lnTo>
                      <a:pt x="10752" y="5906"/>
                    </a:lnTo>
                    <a:lnTo>
                      <a:pt x="10777" y="5906"/>
                    </a:lnTo>
                    <a:lnTo>
                      <a:pt x="10802" y="5898"/>
                    </a:lnTo>
                    <a:lnTo>
                      <a:pt x="10802" y="5898"/>
                    </a:lnTo>
                    <a:lnTo>
                      <a:pt x="10827" y="5890"/>
                    </a:lnTo>
                    <a:lnTo>
                      <a:pt x="10853" y="5881"/>
                    </a:lnTo>
                    <a:lnTo>
                      <a:pt x="10844" y="5881"/>
                    </a:lnTo>
                    <a:lnTo>
                      <a:pt x="10869" y="5873"/>
                    </a:lnTo>
                    <a:lnTo>
                      <a:pt x="10894" y="5865"/>
                    </a:lnTo>
                    <a:lnTo>
                      <a:pt x="10886" y="5865"/>
                    </a:lnTo>
                    <a:lnTo>
                      <a:pt x="10911" y="5856"/>
                    </a:lnTo>
                    <a:lnTo>
                      <a:pt x="10936" y="5839"/>
                    </a:lnTo>
                    <a:lnTo>
                      <a:pt x="10936" y="5839"/>
                    </a:lnTo>
                    <a:lnTo>
                      <a:pt x="10961" y="5831"/>
                    </a:lnTo>
                    <a:lnTo>
                      <a:pt x="10986" y="5814"/>
                    </a:lnTo>
                    <a:lnTo>
                      <a:pt x="10986" y="5814"/>
                    </a:lnTo>
                    <a:lnTo>
                      <a:pt x="11011" y="5806"/>
                    </a:lnTo>
                    <a:lnTo>
                      <a:pt x="11036" y="5789"/>
                    </a:lnTo>
                    <a:lnTo>
                      <a:pt x="11036" y="5789"/>
                    </a:lnTo>
                    <a:lnTo>
                      <a:pt x="11061" y="5773"/>
                    </a:lnTo>
                    <a:lnTo>
                      <a:pt x="11086" y="5756"/>
                    </a:lnTo>
                    <a:lnTo>
                      <a:pt x="11086" y="5756"/>
                    </a:lnTo>
                    <a:lnTo>
                      <a:pt x="11103" y="5731"/>
                    </a:lnTo>
                    <a:lnTo>
                      <a:pt x="11128" y="5714"/>
                    </a:lnTo>
                    <a:lnTo>
                      <a:pt x="11128" y="5714"/>
                    </a:lnTo>
                    <a:lnTo>
                      <a:pt x="11153" y="5697"/>
                    </a:lnTo>
                    <a:lnTo>
                      <a:pt x="11178" y="5672"/>
                    </a:lnTo>
                    <a:lnTo>
                      <a:pt x="11178" y="5672"/>
                    </a:lnTo>
                    <a:lnTo>
                      <a:pt x="11195" y="5647"/>
                    </a:lnTo>
                    <a:lnTo>
                      <a:pt x="11220" y="5631"/>
                    </a:lnTo>
                    <a:lnTo>
                      <a:pt x="11220" y="5631"/>
                    </a:lnTo>
                    <a:lnTo>
                      <a:pt x="11237" y="5606"/>
                    </a:lnTo>
                    <a:lnTo>
                      <a:pt x="11262" y="5581"/>
                    </a:lnTo>
                    <a:lnTo>
                      <a:pt x="11262" y="5581"/>
                    </a:lnTo>
                    <a:lnTo>
                      <a:pt x="11279" y="5555"/>
                    </a:lnTo>
                    <a:lnTo>
                      <a:pt x="11304" y="5530"/>
                    </a:lnTo>
                    <a:lnTo>
                      <a:pt x="11320" y="5505"/>
                    </a:lnTo>
                    <a:lnTo>
                      <a:pt x="11337" y="5472"/>
                    </a:lnTo>
                    <a:lnTo>
                      <a:pt x="11354" y="5447"/>
                    </a:lnTo>
                    <a:lnTo>
                      <a:pt x="11371" y="5413"/>
                    </a:lnTo>
                    <a:lnTo>
                      <a:pt x="11387" y="5388"/>
                    </a:lnTo>
                    <a:lnTo>
                      <a:pt x="11571" y="5322"/>
                    </a:lnTo>
                    <a:lnTo>
                      <a:pt x="11629" y="5514"/>
                    </a:lnTo>
                    <a:lnTo>
                      <a:pt x="11613" y="5547"/>
                    </a:lnTo>
                    <a:lnTo>
                      <a:pt x="11596" y="5581"/>
                    </a:lnTo>
                    <a:lnTo>
                      <a:pt x="11579" y="5622"/>
                    </a:lnTo>
                    <a:lnTo>
                      <a:pt x="11563" y="5656"/>
                    </a:lnTo>
                    <a:lnTo>
                      <a:pt x="11538" y="5689"/>
                    </a:lnTo>
                    <a:lnTo>
                      <a:pt x="11513" y="5723"/>
                    </a:lnTo>
                    <a:lnTo>
                      <a:pt x="11496" y="5756"/>
                    </a:lnTo>
                    <a:lnTo>
                      <a:pt x="11471" y="5781"/>
                    </a:lnTo>
                    <a:lnTo>
                      <a:pt x="11446" y="5814"/>
                    </a:lnTo>
                    <a:lnTo>
                      <a:pt x="11429" y="5848"/>
                    </a:lnTo>
                    <a:lnTo>
                      <a:pt x="11404" y="5873"/>
                    </a:lnTo>
                    <a:lnTo>
                      <a:pt x="11379" y="5898"/>
                    </a:lnTo>
                    <a:lnTo>
                      <a:pt x="11345" y="5931"/>
                    </a:lnTo>
                    <a:lnTo>
                      <a:pt x="11320" y="5956"/>
                    </a:lnTo>
                    <a:lnTo>
                      <a:pt x="11295" y="5981"/>
                    </a:lnTo>
                    <a:lnTo>
                      <a:pt x="11270" y="6007"/>
                    </a:lnTo>
                    <a:lnTo>
                      <a:pt x="11237" y="6023"/>
                    </a:lnTo>
                    <a:lnTo>
                      <a:pt x="11212" y="6048"/>
                    </a:lnTo>
                    <a:lnTo>
                      <a:pt x="11178" y="6065"/>
                    </a:lnTo>
                    <a:lnTo>
                      <a:pt x="11153" y="6090"/>
                    </a:lnTo>
                    <a:lnTo>
                      <a:pt x="11120" y="6107"/>
                    </a:lnTo>
                    <a:lnTo>
                      <a:pt x="11095" y="6124"/>
                    </a:lnTo>
                    <a:lnTo>
                      <a:pt x="11061" y="6140"/>
                    </a:lnTo>
                    <a:lnTo>
                      <a:pt x="11028" y="6157"/>
                    </a:lnTo>
                    <a:lnTo>
                      <a:pt x="10995" y="6174"/>
                    </a:lnTo>
                    <a:lnTo>
                      <a:pt x="10961" y="6182"/>
                    </a:lnTo>
                    <a:lnTo>
                      <a:pt x="10928" y="6199"/>
                    </a:lnTo>
                    <a:lnTo>
                      <a:pt x="10894" y="6207"/>
                    </a:lnTo>
                    <a:lnTo>
                      <a:pt x="10861" y="6215"/>
                    </a:lnTo>
                    <a:lnTo>
                      <a:pt x="10827" y="6224"/>
                    </a:lnTo>
                    <a:lnTo>
                      <a:pt x="10794" y="6232"/>
                    </a:lnTo>
                    <a:lnTo>
                      <a:pt x="10761" y="6232"/>
                    </a:lnTo>
                    <a:lnTo>
                      <a:pt x="10619" y="6232"/>
                    </a:lnTo>
                    <a:lnTo>
                      <a:pt x="10602" y="6232"/>
                    </a:lnTo>
                    <a:lnTo>
                      <a:pt x="10585" y="6232"/>
                    </a:lnTo>
                    <a:lnTo>
                      <a:pt x="10560" y="6232"/>
                    </a:lnTo>
                    <a:lnTo>
                      <a:pt x="10543" y="6232"/>
                    </a:lnTo>
                    <a:lnTo>
                      <a:pt x="10527" y="6232"/>
                    </a:lnTo>
                    <a:lnTo>
                      <a:pt x="10510" y="6232"/>
                    </a:lnTo>
                    <a:lnTo>
                      <a:pt x="10493" y="6232"/>
                    </a:lnTo>
                    <a:lnTo>
                      <a:pt x="10477" y="6232"/>
                    </a:lnTo>
                    <a:lnTo>
                      <a:pt x="10460" y="6232"/>
                    </a:lnTo>
                    <a:lnTo>
                      <a:pt x="10443" y="6232"/>
                    </a:lnTo>
                    <a:lnTo>
                      <a:pt x="10427" y="6224"/>
                    </a:lnTo>
                    <a:lnTo>
                      <a:pt x="10410" y="6215"/>
                    </a:lnTo>
                    <a:lnTo>
                      <a:pt x="10393" y="6215"/>
                    </a:lnTo>
                    <a:lnTo>
                      <a:pt x="10376" y="6207"/>
                    </a:lnTo>
                    <a:lnTo>
                      <a:pt x="10360" y="6199"/>
                    </a:lnTo>
                    <a:lnTo>
                      <a:pt x="10343" y="6190"/>
                    </a:lnTo>
                    <a:lnTo>
                      <a:pt x="10326" y="6182"/>
                    </a:lnTo>
                    <a:lnTo>
                      <a:pt x="10310" y="6174"/>
                    </a:lnTo>
                    <a:lnTo>
                      <a:pt x="10293" y="6165"/>
                    </a:lnTo>
                    <a:lnTo>
                      <a:pt x="10276" y="6157"/>
                    </a:lnTo>
                    <a:lnTo>
                      <a:pt x="10259" y="6149"/>
                    </a:lnTo>
                    <a:lnTo>
                      <a:pt x="10243" y="6140"/>
                    </a:lnTo>
                    <a:lnTo>
                      <a:pt x="10226" y="6132"/>
                    </a:lnTo>
                    <a:lnTo>
                      <a:pt x="10209" y="6124"/>
                    </a:lnTo>
                    <a:lnTo>
                      <a:pt x="10193" y="6115"/>
                    </a:lnTo>
                    <a:lnTo>
                      <a:pt x="10176" y="6098"/>
                    </a:lnTo>
                    <a:lnTo>
                      <a:pt x="10159" y="6090"/>
                    </a:lnTo>
                    <a:lnTo>
                      <a:pt x="10151" y="6082"/>
                    </a:lnTo>
                    <a:lnTo>
                      <a:pt x="10134" y="6065"/>
                    </a:lnTo>
                    <a:lnTo>
                      <a:pt x="10117" y="6057"/>
                    </a:lnTo>
                    <a:lnTo>
                      <a:pt x="10101" y="6040"/>
                    </a:lnTo>
                    <a:lnTo>
                      <a:pt x="10084" y="6032"/>
                    </a:lnTo>
                    <a:lnTo>
                      <a:pt x="10067" y="6015"/>
                    </a:lnTo>
                    <a:lnTo>
                      <a:pt x="10059" y="6007"/>
                    </a:lnTo>
                    <a:lnTo>
                      <a:pt x="10042" y="5990"/>
                    </a:lnTo>
                    <a:lnTo>
                      <a:pt x="10026" y="5981"/>
                    </a:lnTo>
                    <a:lnTo>
                      <a:pt x="10017" y="5965"/>
                    </a:lnTo>
                    <a:lnTo>
                      <a:pt x="10000" y="5948"/>
                    </a:lnTo>
                    <a:lnTo>
                      <a:pt x="9984" y="5931"/>
                    </a:lnTo>
                    <a:lnTo>
                      <a:pt x="9975" y="5923"/>
                    </a:lnTo>
                    <a:lnTo>
                      <a:pt x="9959" y="5906"/>
                    </a:lnTo>
                    <a:lnTo>
                      <a:pt x="9942" y="5890"/>
                    </a:lnTo>
                    <a:lnTo>
                      <a:pt x="9934" y="5873"/>
                    </a:lnTo>
                    <a:lnTo>
                      <a:pt x="9917" y="5856"/>
                    </a:lnTo>
                    <a:lnTo>
                      <a:pt x="9909" y="5839"/>
                    </a:lnTo>
                    <a:lnTo>
                      <a:pt x="9892" y="5823"/>
                    </a:lnTo>
                    <a:lnTo>
                      <a:pt x="9883" y="5806"/>
                    </a:lnTo>
                    <a:lnTo>
                      <a:pt x="9867" y="5789"/>
                    </a:lnTo>
                    <a:lnTo>
                      <a:pt x="9858" y="5764"/>
                    </a:lnTo>
                    <a:lnTo>
                      <a:pt x="9842" y="5748"/>
                    </a:lnTo>
                    <a:lnTo>
                      <a:pt x="9817" y="5714"/>
                    </a:lnTo>
                    <a:lnTo>
                      <a:pt x="9800" y="5672"/>
                    </a:lnTo>
                    <a:lnTo>
                      <a:pt x="9775" y="5631"/>
                    </a:lnTo>
                    <a:lnTo>
                      <a:pt x="9758" y="5606"/>
                    </a:lnTo>
                    <a:lnTo>
                      <a:pt x="9750" y="5581"/>
                    </a:lnTo>
                    <a:lnTo>
                      <a:pt x="9733" y="5547"/>
                    </a:lnTo>
                    <a:lnTo>
                      <a:pt x="9716" y="5522"/>
                    </a:lnTo>
                    <a:lnTo>
                      <a:pt x="9708" y="5497"/>
                    </a:lnTo>
                    <a:lnTo>
                      <a:pt x="9691" y="5472"/>
                    </a:lnTo>
                    <a:lnTo>
                      <a:pt x="9683" y="5438"/>
                    </a:lnTo>
                    <a:lnTo>
                      <a:pt x="9666" y="5413"/>
                    </a:lnTo>
                    <a:lnTo>
                      <a:pt x="9666" y="5405"/>
                    </a:lnTo>
                    <a:lnTo>
                      <a:pt x="9666" y="5438"/>
                    </a:lnTo>
                    <a:lnTo>
                      <a:pt x="9666" y="5472"/>
                    </a:lnTo>
                    <a:lnTo>
                      <a:pt x="9666" y="5514"/>
                    </a:lnTo>
                    <a:lnTo>
                      <a:pt x="9658" y="5589"/>
                    </a:lnTo>
                    <a:lnTo>
                      <a:pt x="9650" y="5664"/>
                    </a:lnTo>
                    <a:lnTo>
                      <a:pt x="9641" y="5739"/>
                    </a:lnTo>
                    <a:lnTo>
                      <a:pt x="9633" y="5814"/>
                    </a:lnTo>
                    <a:lnTo>
                      <a:pt x="9616" y="5898"/>
                    </a:lnTo>
                    <a:lnTo>
                      <a:pt x="9599" y="5973"/>
                    </a:lnTo>
                    <a:lnTo>
                      <a:pt x="9591" y="6007"/>
                    </a:lnTo>
                    <a:lnTo>
                      <a:pt x="9583" y="6048"/>
                    </a:lnTo>
                    <a:lnTo>
                      <a:pt x="9574" y="6090"/>
                    </a:lnTo>
                    <a:lnTo>
                      <a:pt x="9566" y="6124"/>
                    </a:lnTo>
                    <a:lnTo>
                      <a:pt x="9558" y="6165"/>
                    </a:lnTo>
                    <a:lnTo>
                      <a:pt x="9549" y="6207"/>
                    </a:lnTo>
                    <a:lnTo>
                      <a:pt x="9541" y="6240"/>
                    </a:lnTo>
                    <a:lnTo>
                      <a:pt x="9533" y="6282"/>
                    </a:lnTo>
                    <a:lnTo>
                      <a:pt x="9524" y="6316"/>
                    </a:lnTo>
                    <a:lnTo>
                      <a:pt x="9516" y="6357"/>
                    </a:lnTo>
                    <a:lnTo>
                      <a:pt x="9508" y="6399"/>
                    </a:lnTo>
                    <a:lnTo>
                      <a:pt x="9491" y="6433"/>
                    </a:lnTo>
                    <a:lnTo>
                      <a:pt x="9482" y="6474"/>
                    </a:lnTo>
                    <a:lnTo>
                      <a:pt x="9466" y="6508"/>
                    </a:lnTo>
                    <a:lnTo>
                      <a:pt x="9457" y="6550"/>
                    </a:lnTo>
                    <a:lnTo>
                      <a:pt x="9449" y="6583"/>
                    </a:lnTo>
                    <a:lnTo>
                      <a:pt x="9432" y="6625"/>
                    </a:lnTo>
                    <a:lnTo>
                      <a:pt x="9416" y="6658"/>
                    </a:lnTo>
                    <a:lnTo>
                      <a:pt x="9407" y="6700"/>
                    </a:lnTo>
                    <a:lnTo>
                      <a:pt x="9391" y="6733"/>
                    </a:lnTo>
                    <a:lnTo>
                      <a:pt x="9374" y="6767"/>
                    </a:lnTo>
                    <a:lnTo>
                      <a:pt x="9366" y="6809"/>
                    </a:lnTo>
                    <a:lnTo>
                      <a:pt x="9349" y="6842"/>
                    </a:lnTo>
                    <a:lnTo>
                      <a:pt x="9332" y="6884"/>
                    </a:lnTo>
                    <a:lnTo>
                      <a:pt x="9315" y="6917"/>
                    </a:lnTo>
                    <a:lnTo>
                      <a:pt x="9299" y="6951"/>
                    </a:lnTo>
                    <a:lnTo>
                      <a:pt x="9282" y="6984"/>
                    </a:lnTo>
                    <a:lnTo>
                      <a:pt x="9265" y="7026"/>
                    </a:lnTo>
                    <a:lnTo>
                      <a:pt x="9249" y="7059"/>
                    </a:lnTo>
                    <a:lnTo>
                      <a:pt x="9232" y="7093"/>
                    </a:lnTo>
                    <a:lnTo>
                      <a:pt x="9215" y="7126"/>
                    </a:lnTo>
                    <a:lnTo>
                      <a:pt x="9198" y="7159"/>
                    </a:lnTo>
                    <a:lnTo>
                      <a:pt x="9173" y="7201"/>
                    </a:lnTo>
                    <a:lnTo>
                      <a:pt x="9157" y="7235"/>
                    </a:lnTo>
                    <a:lnTo>
                      <a:pt x="9132" y="7268"/>
                    </a:lnTo>
                    <a:lnTo>
                      <a:pt x="9115" y="7301"/>
                    </a:lnTo>
                    <a:lnTo>
                      <a:pt x="9090" y="7335"/>
                    </a:lnTo>
                    <a:lnTo>
                      <a:pt x="9073" y="7368"/>
                    </a:lnTo>
                    <a:lnTo>
                      <a:pt x="9048" y="7402"/>
                    </a:lnTo>
                    <a:lnTo>
                      <a:pt x="9031" y="7435"/>
                    </a:lnTo>
                    <a:lnTo>
                      <a:pt x="9006" y="7460"/>
                    </a:lnTo>
                    <a:lnTo>
                      <a:pt x="8981" y="7494"/>
                    </a:lnTo>
                    <a:lnTo>
                      <a:pt x="8956" y="7527"/>
                    </a:lnTo>
                    <a:lnTo>
                      <a:pt x="8931" y="7560"/>
                    </a:lnTo>
                    <a:lnTo>
                      <a:pt x="8914" y="7577"/>
                    </a:lnTo>
                    <a:lnTo>
                      <a:pt x="8898" y="7602"/>
                    </a:lnTo>
                    <a:lnTo>
                      <a:pt x="8881" y="7619"/>
                    </a:lnTo>
                    <a:lnTo>
                      <a:pt x="8864" y="7644"/>
                    </a:lnTo>
                    <a:lnTo>
                      <a:pt x="8839" y="7661"/>
                    </a:lnTo>
                    <a:lnTo>
                      <a:pt x="8823" y="7686"/>
                    </a:lnTo>
                    <a:lnTo>
                      <a:pt x="8797" y="7711"/>
                    </a:lnTo>
                    <a:lnTo>
                      <a:pt x="8781" y="7727"/>
                    </a:lnTo>
                    <a:lnTo>
                      <a:pt x="8756" y="7753"/>
                    </a:lnTo>
                    <a:lnTo>
                      <a:pt x="8731" y="7778"/>
                    </a:lnTo>
                    <a:lnTo>
                      <a:pt x="8706" y="7794"/>
                    </a:lnTo>
                    <a:lnTo>
                      <a:pt x="8681" y="7819"/>
                    </a:lnTo>
                    <a:lnTo>
                      <a:pt x="8664" y="7828"/>
                    </a:lnTo>
                    <a:lnTo>
                      <a:pt x="8655" y="7836"/>
                    </a:lnTo>
                    <a:lnTo>
                      <a:pt x="8630" y="7853"/>
                    </a:lnTo>
                    <a:lnTo>
                      <a:pt x="8605" y="7878"/>
                    </a:lnTo>
                    <a:lnTo>
                      <a:pt x="8580" y="7895"/>
                    </a:lnTo>
                    <a:lnTo>
                      <a:pt x="8547" y="7911"/>
                    </a:lnTo>
                    <a:lnTo>
                      <a:pt x="8530" y="7920"/>
                    </a:lnTo>
                    <a:lnTo>
                      <a:pt x="8522" y="7928"/>
                    </a:lnTo>
                    <a:lnTo>
                      <a:pt x="8505" y="7936"/>
                    </a:lnTo>
                    <a:lnTo>
                      <a:pt x="8488" y="7945"/>
                    </a:lnTo>
                    <a:lnTo>
                      <a:pt x="8472" y="7945"/>
                    </a:lnTo>
                    <a:lnTo>
                      <a:pt x="8455" y="7953"/>
                    </a:lnTo>
                    <a:lnTo>
                      <a:pt x="8438" y="7961"/>
                    </a:lnTo>
                    <a:lnTo>
                      <a:pt x="8422" y="7970"/>
                    </a:lnTo>
                    <a:lnTo>
                      <a:pt x="8405" y="7970"/>
                    </a:lnTo>
                    <a:lnTo>
                      <a:pt x="8388" y="7970"/>
                    </a:lnTo>
                    <a:lnTo>
                      <a:pt x="8371" y="7970"/>
                    </a:lnTo>
                    <a:lnTo>
                      <a:pt x="8355" y="7970"/>
                    </a:lnTo>
                    <a:lnTo>
                      <a:pt x="8338" y="7970"/>
                    </a:lnTo>
                    <a:lnTo>
                      <a:pt x="8321" y="7970"/>
                    </a:lnTo>
                    <a:lnTo>
                      <a:pt x="8305" y="7970"/>
                    </a:lnTo>
                    <a:lnTo>
                      <a:pt x="8288" y="7970"/>
                    </a:lnTo>
                    <a:lnTo>
                      <a:pt x="8196" y="7970"/>
                    </a:lnTo>
                    <a:lnTo>
                      <a:pt x="8179" y="7970"/>
                    </a:lnTo>
                    <a:lnTo>
                      <a:pt x="8163" y="7970"/>
                    </a:lnTo>
                    <a:lnTo>
                      <a:pt x="8146" y="7970"/>
                    </a:lnTo>
                    <a:lnTo>
                      <a:pt x="8129" y="7970"/>
                    </a:lnTo>
                    <a:lnTo>
                      <a:pt x="8104" y="7970"/>
                    </a:lnTo>
                    <a:lnTo>
                      <a:pt x="8087" y="7970"/>
                    </a:lnTo>
                    <a:lnTo>
                      <a:pt x="8071" y="7961"/>
                    </a:lnTo>
                    <a:lnTo>
                      <a:pt x="8054" y="7953"/>
                    </a:lnTo>
                    <a:lnTo>
                      <a:pt x="8037" y="7945"/>
                    </a:lnTo>
                    <a:lnTo>
                      <a:pt x="7995" y="7928"/>
                    </a:lnTo>
                    <a:lnTo>
                      <a:pt x="7962" y="7911"/>
                    </a:lnTo>
                    <a:lnTo>
                      <a:pt x="7920" y="7886"/>
                    </a:lnTo>
                    <a:lnTo>
                      <a:pt x="7887" y="7870"/>
                    </a:lnTo>
                    <a:lnTo>
                      <a:pt x="7853" y="7844"/>
                    </a:lnTo>
                    <a:lnTo>
                      <a:pt x="7820" y="7828"/>
                    </a:lnTo>
                    <a:lnTo>
                      <a:pt x="7787" y="7803"/>
                    </a:lnTo>
                    <a:lnTo>
                      <a:pt x="7753" y="7778"/>
                    </a:lnTo>
                    <a:lnTo>
                      <a:pt x="7720" y="7753"/>
                    </a:lnTo>
                    <a:lnTo>
                      <a:pt x="7695" y="7727"/>
                    </a:lnTo>
                    <a:lnTo>
                      <a:pt x="7661" y="7702"/>
                    </a:lnTo>
                    <a:lnTo>
                      <a:pt x="7636" y="7677"/>
                    </a:lnTo>
                    <a:lnTo>
                      <a:pt x="7603" y="7652"/>
                    </a:lnTo>
                    <a:lnTo>
                      <a:pt x="7578" y="7627"/>
                    </a:lnTo>
                    <a:lnTo>
                      <a:pt x="7553" y="7602"/>
                    </a:lnTo>
                    <a:lnTo>
                      <a:pt x="7528" y="7569"/>
                    </a:lnTo>
                    <a:lnTo>
                      <a:pt x="7503" y="7544"/>
                    </a:lnTo>
                    <a:lnTo>
                      <a:pt x="7478" y="7510"/>
                    </a:lnTo>
                    <a:lnTo>
                      <a:pt x="7452" y="7485"/>
                    </a:lnTo>
                    <a:lnTo>
                      <a:pt x="7436" y="7452"/>
                    </a:lnTo>
                    <a:lnTo>
                      <a:pt x="7411" y="7418"/>
                    </a:lnTo>
                    <a:lnTo>
                      <a:pt x="7394" y="7385"/>
                    </a:lnTo>
                    <a:lnTo>
                      <a:pt x="7369" y="7360"/>
                    </a:lnTo>
                    <a:lnTo>
                      <a:pt x="7352" y="7326"/>
                    </a:lnTo>
                    <a:lnTo>
                      <a:pt x="7336" y="7293"/>
                    </a:lnTo>
                    <a:lnTo>
                      <a:pt x="7319" y="7260"/>
                    </a:lnTo>
                    <a:lnTo>
                      <a:pt x="7302" y="7226"/>
                    </a:lnTo>
                    <a:lnTo>
                      <a:pt x="7285" y="7193"/>
                    </a:lnTo>
                    <a:lnTo>
                      <a:pt x="7269" y="7151"/>
                    </a:lnTo>
                    <a:lnTo>
                      <a:pt x="7252" y="7118"/>
                    </a:lnTo>
                    <a:lnTo>
                      <a:pt x="7235" y="7084"/>
                    </a:lnTo>
                    <a:lnTo>
                      <a:pt x="7227" y="7051"/>
                    </a:lnTo>
                    <a:lnTo>
                      <a:pt x="7210" y="7009"/>
                    </a:lnTo>
                    <a:lnTo>
                      <a:pt x="7202" y="6976"/>
                    </a:lnTo>
                    <a:lnTo>
                      <a:pt x="7185" y="6942"/>
                    </a:lnTo>
                    <a:lnTo>
                      <a:pt x="7177" y="6900"/>
                    </a:lnTo>
                    <a:lnTo>
                      <a:pt x="7168" y="6867"/>
                    </a:lnTo>
                    <a:lnTo>
                      <a:pt x="7160" y="6825"/>
                    </a:lnTo>
                    <a:lnTo>
                      <a:pt x="7143" y="6792"/>
                    </a:lnTo>
                    <a:lnTo>
                      <a:pt x="7135" y="6750"/>
                    </a:lnTo>
                    <a:lnTo>
                      <a:pt x="7127" y="6708"/>
                    </a:lnTo>
                    <a:lnTo>
                      <a:pt x="7127" y="6675"/>
                    </a:lnTo>
                    <a:lnTo>
                      <a:pt x="7118" y="6633"/>
                    </a:lnTo>
                    <a:lnTo>
                      <a:pt x="7110" y="6600"/>
                    </a:lnTo>
                    <a:lnTo>
                      <a:pt x="7102" y="6558"/>
                    </a:lnTo>
                    <a:lnTo>
                      <a:pt x="7102" y="6516"/>
                    </a:lnTo>
                    <a:lnTo>
                      <a:pt x="7102" y="6474"/>
                    </a:lnTo>
                    <a:lnTo>
                      <a:pt x="7102" y="6441"/>
                    </a:lnTo>
                    <a:lnTo>
                      <a:pt x="7102" y="6399"/>
                    </a:lnTo>
                    <a:lnTo>
                      <a:pt x="7102" y="6357"/>
                    </a:lnTo>
                    <a:lnTo>
                      <a:pt x="7102" y="6316"/>
                    </a:lnTo>
                    <a:lnTo>
                      <a:pt x="7102" y="6274"/>
                    </a:lnTo>
                    <a:lnTo>
                      <a:pt x="7102" y="6240"/>
                    </a:lnTo>
                    <a:lnTo>
                      <a:pt x="7102" y="6199"/>
                    </a:lnTo>
                    <a:lnTo>
                      <a:pt x="7102" y="5906"/>
                    </a:lnTo>
                    <a:lnTo>
                      <a:pt x="7102" y="5865"/>
                    </a:lnTo>
                    <a:lnTo>
                      <a:pt x="7102" y="5823"/>
                    </a:lnTo>
                    <a:lnTo>
                      <a:pt x="7102" y="5781"/>
                    </a:lnTo>
                    <a:lnTo>
                      <a:pt x="7102" y="5697"/>
                    </a:lnTo>
                    <a:lnTo>
                      <a:pt x="7110" y="5614"/>
                    </a:lnTo>
                    <a:lnTo>
                      <a:pt x="7118" y="5530"/>
                    </a:lnTo>
                    <a:lnTo>
                      <a:pt x="7127" y="5447"/>
                    </a:lnTo>
                    <a:lnTo>
                      <a:pt x="7135" y="5363"/>
                    </a:lnTo>
                    <a:lnTo>
                      <a:pt x="7143" y="5280"/>
                    </a:lnTo>
                    <a:lnTo>
                      <a:pt x="7160" y="5196"/>
                    </a:lnTo>
                    <a:lnTo>
                      <a:pt x="7168" y="5129"/>
                    </a:lnTo>
                    <a:lnTo>
                      <a:pt x="7168" y="5146"/>
                    </a:lnTo>
                    <a:lnTo>
                      <a:pt x="7135" y="5221"/>
                    </a:lnTo>
                    <a:lnTo>
                      <a:pt x="7102" y="5313"/>
                    </a:lnTo>
                    <a:lnTo>
                      <a:pt x="7068" y="5413"/>
                    </a:lnTo>
                    <a:lnTo>
                      <a:pt x="7043" y="5464"/>
                    </a:lnTo>
                    <a:lnTo>
                      <a:pt x="7026" y="5522"/>
                    </a:lnTo>
                    <a:lnTo>
                      <a:pt x="7001" y="5581"/>
                    </a:lnTo>
                    <a:lnTo>
                      <a:pt x="6976" y="5639"/>
                    </a:lnTo>
                    <a:lnTo>
                      <a:pt x="6951" y="5697"/>
                    </a:lnTo>
                    <a:lnTo>
                      <a:pt x="6926" y="5756"/>
                    </a:lnTo>
                    <a:lnTo>
                      <a:pt x="6901" y="5814"/>
                    </a:lnTo>
                    <a:lnTo>
                      <a:pt x="6868" y="5881"/>
                    </a:lnTo>
                    <a:lnTo>
                      <a:pt x="6843" y="5948"/>
                    </a:lnTo>
                    <a:lnTo>
                      <a:pt x="6809" y="6007"/>
                    </a:lnTo>
                    <a:lnTo>
                      <a:pt x="6784" y="6073"/>
                    </a:lnTo>
                    <a:lnTo>
                      <a:pt x="6751" y="6140"/>
                    </a:lnTo>
                    <a:lnTo>
                      <a:pt x="6717" y="6207"/>
                    </a:lnTo>
                    <a:lnTo>
                      <a:pt x="6684" y="6274"/>
                    </a:lnTo>
                    <a:lnTo>
                      <a:pt x="6650" y="6349"/>
                    </a:lnTo>
                    <a:lnTo>
                      <a:pt x="6617" y="6416"/>
                    </a:lnTo>
                    <a:lnTo>
                      <a:pt x="6584" y="6483"/>
                    </a:lnTo>
                    <a:lnTo>
                      <a:pt x="6542" y="6550"/>
                    </a:lnTo>
                    <a:lnTo>
                      <a:pt x="6508" y="6625"/>
                    </a:lnTo>
                    <a:lnTo>
                      <a:pt x="6467" y="6692"/>
                    </a:lnTo>
                    <a:lnTo>
                      <a:pt x="6425" y="6758"/>
                    </a:lnTo>
                    <a:lnTo>
                      <a:pt x="6392" y="6825"/>
                    </a:lnTo>
                    <a:lnTo>
                      <a:pt x="6350" y="6892"/>
                    </a:lnTo>
                    <a:lnTo>
                      <a:pt x="6308" y="6967"/>
                    </a:lnTo>
                    <a:lnTo>
                      <a:pt x="6266" y="7034"/>
                    </a:lnTo>
                    <a:lnTo>
                      <a:pt x="6216" y="7101"/>
                    </a:lnTo>
                    <a:lnTo>
                      <a:pt x="6174" y="7159"/>
                    </a:lnTo>
                    <a:lnTo>
                      <a:pt x="6158" y="7193"/>
                    </a:lnTo>
                    <a:lnTo>
                      <a:pt x="6133" y="7226"/>
                    </a:lnTo>
                    <a:lnTo>
                      <a:pt x="6107" y="7260"/>
                    </a:lnTo>
                    <a:lnTo>
                      <a:pt x="6082" y="7293"/>
                    </a:lnTo>
                    <a:lnTo>
                      <a:pt x="6066" y="7318"/>
                    </a:lnTo>
                    <a:lnTo>
                      <a:pt x="6041" y="7352"/>
                    </a:lnTo>
                    <a:lnTo>
                      <a:pt x="6016" y="7385"/>
                    </a:lnTo>
                    <a:lnTo>
                      <a:pt x="5991" y="7410"/>
                    </a:lnTo>
                    <a:lnTo>
                      <a:pt x="5965" y="7443"/>
                    </a:lnTo>
                    <a:lnTo>
                      <a:pt x="5949" y="7477"/>
                    </a:lnTo>
                    <a:lnTo>
                      <a:pt x="5840" y="7510"/>
                    </a:lnTo>
                    <a:lnTo>
                      <a:pt x="5815" y="7544"/>
                    </a:lnTo>
                    <a:lnTo>
                      <a:pt x="5790" y="7569"/>
                    </a:lnTo>
                    <a:lnTo>
                      <a:pt x="5765" y="7594"/>
                    </a:lnTo>
                    <a:lnTo>
                      <a:pt x="5740" y="7627"/>
                    </a:lnTo>
                    <a:lnTo>
                      <a:pt x="5715" y="7652"/>
                    </a:lnTo>
                    <a:lnTo>
                      <a:pt x="5690" y="7677"/>
                    </a:lnTo>
                    <a:lnTo>
                      <a:pt x="5665" y="7702"/>
                    </a:lnTo>
                    <a:lnTo>
                      <a:pt x="5640" y="7727"/>
                    </a:lnTo>
                    <a:lnTo>
                      <a:pt x="5615" y="7753"/>
                    </a:lnTo>
                    <a:lnTo>
                      <a:pt x="5590" y="7778"/>
                    </a:lnTo>
                    <a:lnTo>
                      <a:pt x="5556" y="7803"/>
                    </a:lnTo>
                    <a:lnTo>
                      <a:pt x="5531" y="7828"/>
                    </a:lnTo>
                    <a:lnTo>
                      <a:pt x="5506" y="7853"/>
                    </a:lnTo>
                    <a:lnTo>
                      <a:pt x="5481" y="7878"/>
                    </a:lnTo>
                    <a:lnTo>
                      <a:pt x="5456" y="7903"/>
                    </a:lnTo>
                    <a:lnTo>
                      <a:pt x="5422" y="7928"/>
                    </a:lnTo>
                    <a:lnTo>
                      <a:pt x="5422" y="7928"/>
                    </a:lnTo>
                    <a:lnTo>
                      <a:pt x="5397" y="7953"/>
                    </a:lnTo>
                    <a:lnTo>
                      <a:pt x="5364" y="7970"/>
                    </a:lnTo>
                    <a:lnTo>
                      <a:pt x="5339" y="7986"/>
                    </a:lnTo>
                    <a:lnTo>
                      <a:pt x="5305" y="8012"/>
                    </a:lnTo>
                    <a:lnTo>
                      <a:pt x="5280" y="8028"/>
                    </a:lnTo>
                    <a:lnTo>
                      <a:pt x="5255" y="8045"/>
                    </a:lnTo>
                    <a:lnTo>
                      <a:pt x="5222" y="8062"/>
                    </a:lnTo>
                    <a:lnTo>
                      <a:pt x="5197" y="8078"/>
                    </a:lnTo>
                    <a:lnTo>
                      <a:pt x="5163" y="8095"/>
                    </a:lnTo>
                    <a:lnTo>
                      <a:pt x="5130" y="8112"/>
                    </a:lnTo>
                    <a:lnTo>
                      <a:pt x="5105" y="8128"/>
                    </a:lnTo>
                    <a:lnTo>
                      <a:pt x="5072" y="8137"/>
                    </a:lnTo>
                    <a:lnTo>
                      <a:pt x="5047" y="8154"/>
                    </a:lnTo>
                    <a:lnTo>
                      <a:pt x="5013" y="8170"/>
                    </a:lnTo>
                    <a:lnTo>
                      <a:pt x="4980" y="8179"/>
                    </a:lnTo>
                    <a:lnTo>
                      <a:pt x="4955" y="8187"/>
                    </a:lnTo>
                    <a:lnTo>
                      <a:pt x="4921" y="8195"/>
                    </a:lnTo>
                    <a:lnTo>
                      <a:pt x="4888" y="8204"/>
                    </a:lnTo>
                    <a:lnTo>
                      <a:pt x="4854" y="8212"/>
                    </a:lnTo>
                    <a:lnTo>
                      <a:pt x="4829" y="8220"/>
                    </a:lnTo>
                    <a:lnTo>
                      <a:pt x="4796" y="8229"/>
                    </a:lnTo>
                    <a:lnTo>
                      <a:pt x="4762" y="8229"/>
                    </a:lnTo>
                    <a:lnTo>
                      <a:pt x="4729" y="8229"/>
                    </a:lnTo>
                    <a:lnTo>
                      <a:pt x="4696" y="8229"/>
                    </a:lnTo>
                    <a:lnTo>
                      <a:pt x="4595" y="8229"/>
                    </a:lnTo>
                    <a:lnTo>
                      <a:pt x="4562" y="8229"/>
                    </a:lnTo>
                    <a:lnTo>
                      <a:pt x="4529" y="8229"/>
                    </a:lnTo>
                    <a:lnTo>
                      <a:pt x="4495" y="8229"/>
                    </a:lnTo>
                    <a:lnTo>
                      <a:pt x="4462" y="8220"/>
                    </a:lnTo>
                    <a:lnTo>
                      <a:pt x="4428" y="8212"/>
                    </a:lnTo>
                    <a:lnTo>
                      <a:pt x="4395" y="8204"/>
                    </a:lnTo>
                    <a:lnTo>
                      <a:pt x="4361" y="8195"/>
                    </a:lnTo>
                    <a:lnTo>
                      <a:pt x="4328" y="8187"/>
                    </a:lnTo>
                    <a:lnTo>
                      <a:pt x="4311" y="8179"/>
                    </a:lnTo>
                    <a:lnTo>
                      <a:pt x="4295" y="8179"/>
                    </a:lnTo>
                    <a:lnTo>
                      <a:pt x="4286" y="8170"/>
                    </a:lnTo>
                    <a:lnTo>
                      <a:pt x="4270" y="8162"/>
                    </a:lnTo>
                    <a:lnTo>
                      <a:pt x="4253" y="8154"/>
                    </a:lnTo>
                    <a:lnTo>
                      <a:pt x="4236" y="8145"/>
                    </a:lnTo>
                    <a:lnTo>
                      <a:pt x="4228" y="8137"/>
                    </a:lnTo>
                    <a:lnTo>
                      <a:pt x="4211" y="8128"/>
                    </a:lnTo>
                    <a:lnTo>
                      <a:pt x="4194" y="8120"/>
                    </a:lnTo>
                    <a:lnTo>
                      <a:pt x="4186" y="8112"/>
                    </a:lnTo>
                    <a:lnTo>
                      <a:pt x="4169" y="8103"/>
                    </a:lnTo>
                    <a:lnTo>
                      <a:pt x="4161" y="8095"/>
                    </a:lnTo>
                    <a:lnTo>
                      <a:pt x="4144" y="8078"/>
                    </a:lnTo>
                    <a:lnTo>
                      <a:pt x="4136" y="8070"/>
                    </a:lnTo>
                    <a:lnTo>
                      <a:pt x="4119" y="8062"/>
                    </a:lnTo>
                    <a:lnTo>
                      <a:pt x="4111" y="8045"/>
                    </a:lnTo>
                    <a:lnTo>
                      <a:pt x="4102" y="8037"/>
                    </a:lnTo>
                    <a:lnTo>
                      <a:pt x="4086" y="8028"/>
                    </a:lnTo>
                    <a:lnTo>
                      <a:pt x="4077" y="8012"/>
                    </a:lnTo>
                    <a:lnTo>
                      <a:pt x="4069" y="8003"/>
                    </a:lnTo>
                    <a:lnTo>
                      <a:pt x="4061" y="7986"/>
                    </a:lnTo>
                    <a:lnTo>
                      <a:pt x="4052" y="7978"/>
                    </a:lnTo>
                    <a:lnTo>
                      <a:pt x="4036" y="7953"/>
                    </a:lnTo>
                    <a:lnTo>
                      <a:pt x="4019" y="7920"/>
                    </a:lnTo>
                    <a:lnTo>
                      <a:pt x="4002" y="7895"/>
                    </a:lnTo>
                    <a:lnTo>
                      <a:pt x="3986" y="7870"/>
                    </a:lnTo>
                    <a:lnTo>
                      <a:pt x="3969" y="7844"/>
                    </a:lnTo>
                    <a:lnTo>
                      <a:pt x="3960" y="7811"/>
                    </a:lnTo>
                    <a:lnTo>
                      <a:pt x="3944" y="7786"/>
                    </a:lnTo>
                    <a:lnTo>
                      <a:pt x="3935" y="7753"/>
                    </a:lnTo>
                    <a:lnTo>
                      <a:pt x="3927" y="7719"/>
                    </a:lnTo>
                    <a:lnTo>
                      <a:pt x="3919" y="7694"/>
                    </a:lnTo>
                    <a:lnTo>
                      <a:pt x="3902" y="7661"/>
                    </a:lnTo>
                    <a:lnTo>
                      <a:pt x="3894" y="7627"/>
                    </a:lnTo>
                    <a:lnTo>
                      <a:pt x="3885" y="7602"/>
                    </a:lnTo>
                    <a:lnTo>
                      <a:pt x="3885" y="7569"/>
                    </a:lnTo>
                    <a:lnTo>
                      <a:pt x="3877" y="7535"/>
                    </a:lnTo>
                    <a:lnTo>
                      <a:pt x="3869" y="7502"/>
                    </a:lnTo>
                    <a:lnTo>
                      <a:pt x="3860" y="7469"/>
                    </a:lnTo>
                    <a:lnTo>
                      <a:pt x="3860" y="7435"/>
                    </a:lnTo>
                    <a:lnTo>
                      <a:pt x="3860" y="7402"/>
                    </a:lnTo>
                    <a:lnTo>
                      <a:pt x="3860" y="7368"/>
                    </a:lnTo>
                    <a:lnTo>
                      <a:pt x="3860" y="7335"/>
                    </a:lnTo>
                    <a:lnTo>
                      <a:pt x="3860" y="7301"/>
                    </a:lnTo>
                    <a:lnTo>
                      <a:pt x="3860" y="7268"/>
                    </a:lnTo>
                    <a:lnTo>
                      <a:pt x="3860" y="7235"/>
                    </a:lnTo>
                    <a:lnTo>
                      <a:pt x="3860" y="7201"/>
                    </a:lnTo>
                    <a:lnTo>
                      <a:pt x="3860" y="6875"/>
                    </a:lnTo>
                    <a:lnTo>
                      <a:pt x="3860" y="6817"/>
                    </a:lnTo>
                    <a:lnTo>
                      <a:pt x="3860" y="6758"/>
                    </a:lnTo>
                    <a:lnTo>
                      <a:pt x="3860" y="6700"/>
                    </a:lnTo>
                    <a:lnTo>
                      <a:pt x="3860" y="6650"/>
                    </a:lnTo>
                    <a:lnTo>
                      <a:pt x="3860" y="6600"/>
                    </a:lnTo>
                    <a:lnTo>
                      <a:pt x="3860" y="6550"/>
                    </a:lnTo>
                    <a:lnTo>
                      <a:pt x="3860" y="6508"/>
                    </a:lnTo>
                    <a:lnTo>
                      <a:pt x="3860" y="6466"/>
                    </a:lnTo>
                    <a:lnTo>
                      <a:pt x="3860" y="6433"/>
                    </a:lnTo>
                    <a:lnTo>
                      <a:pt x="3869" y="6366"/>
                    </a:lnTo>
                    <a:lnTo>
                      <a:pt x="3885" y="6291"/>
                    </a:lnTo>
                    <a:lnTo>
                      <a:pt x="3894" y="6224"/>
                    </a:lnTo>
                    <a:lnTo>
                      <a:pt x="3902" y="6157"/>
                    </a:lnTo>
                    <a:lnTo>
                      <a:pt x="3910" y="6090"/>
                    </a:lnTo>
                    <a:lnTo>
                      <a:pt x="3927" y="6015"/>
                    </a:lnTo>
                    <a:lnTo>
                      <a:pt x="3935" y="5948"/>
                    </a:lnTo>
                    <a:lnTo>
                      <a:pt x="3952" y="5881"/>
                    </a:lnTo>
                    <a:lnTo>
                      <a:pt x="3969" y="5814"/>
                    </a:lnTo>
                    <a:lnTo>
                      <a:pt x="3977" y="5739"/>
                    </a:lnTo>
                    <a:lnTo>
                      <a:pt x="3994" y="5672"/>
                    </a:lnTo>
                    <a:lnTo>
                      <a:pt x="4011" y="5606"/>
                    </a:lnTo>
                    <a:lnTo>
                      <a:pt x="4027" y="5539"/>
                    </a:lnTo>
                    <a:lnTo>
                      <a:pt x="4044" y="5472"/>
                    </a:lnTo>
                    <a:lnTo>
                      <a:pt x="4061" y="5405"/>
                    </a:lnTo>
                    <a:lnTo>
                      <a:pt x="4077" y="5338"/>
                    </a:lnTo>
                    <a:lnTo>
                      <a:pt x="4094" y="5263"/>
                    </a:lnTo>
                    <a:lnTo>
                      <a:pt x="4111" y="5196"/>
                    </a:lnTo>
                    <a:lnTo>
                      <a:pt x="4136" y="5129"/>
                    </a:lnTo>
                    <a:lnTo>
                      <a:pt x="4153" y="5063"/>
                    </a:lnTo>
                    <a:lnTo>
                      <a:pt x="4169" y="4996"/>
                    </a:lnTo>
                    <a:lnTo>
                      <a:pt x="4194" y="4929"/>
                    </a:lnTo>
                    <a:lnTo>
                      <a:pt x="4211" y="4879"/>
                    </a:lnTo>
                    <a:lnTo>
                      <a:pt x="4211" y="4870"/>
                    </a:lnTo>
                    <a:lnTo>
                      <a:pt x="4236" y="4804"/>
                    </a:lnTo>
                    <a:lnTo>
                      <a:pt x="4253" y="4737"/>
                    </a:lnTo>
                    <a:lnTo>
                      <a:pt x="4278" y="4670"/>
                    </a:lnTo>
                    <a:lnTo>
                      <a:pt x="4303" y="4603"/>
                    </a:lnTo>
                    <a:lnTo>
                      <a:pt x="4320" y="4536"/>
                    </a:lnTo>
                    <a:lnTo>
                      <a:pt x="4345" y="4469"/>
                    </a:lnTo>
                    <a:lnTo>
                      <a:pt x="4370" y="4411"/>
                    </a:lnTo>
                    <a:lnTo>
                      <a:pt x="4395" y="4344"/>
                    </a:lnTo>
                    <a:lnTo>
                      <a:pt x="4420" y="4277"/>
                    </a:lnTo>
                    <a:lnTo>
                      <a:pt x="4445" y="4210"/>
                    </a:lnTo>
                    <a:lnTo>
                      <a:pt x="4470" y="4152"/>
                    </a:lnTo>
                    <a:lnTo>
                      <a:pt x="4495" y="4085"/>
                    </a:lnTo>
                    <a:lnTo>
                      <a:pt x="4520" y="4018"/>
                    </a:lnTo>
                    <a:lnTo>
                      <a:pt x="4554" y="3951"/>
                    </a:lnTo>
                    <a:lnTo>
                      <a:pt x="4579" y="3893"/>
                    </a:lnTo>
                    <a:lnTo>
                      <a:pt x="4604" y="3826"/>
                    </a:lnTo>
                    <a:lnTo>
                      <a:pt x="4637" y="3759"/>
                    </a:lnTo>
                    <a:lnTo>
                      <a:pt x="4662" y="3701"/>
                    </a:lnTo>
                    <a:lnTo>
                      <a:pt x="4687" y="3634"/>
                    </a:lnTo>
                    <a:lnTo>
                      <a:pt x="4721" y="3576"/>
                    </a:lnTo>
                    <a:lnTo>
                      <a:pt x="4746" y="3509"/>
                    </a:lnTo>
                    <a:lnTo>
                      <a:pt x="4779" y="3442"/>
                    </a:lnTo>
                    <a:lnTo>
                      <a:pt x="4804" y="3383"/>
                    </a:lnTo>
                    <a:lnTo>
                      <a:pt x="4838" y="3317"/>
                    </a:lnTo>
                    <a:lnTo>
                      <a:pt x="4863" y="3266"/>
                    </a:lnTo>
                    <a:lnTo>
                      <a:pt x="4846" y="3283"/>
                    </a:lnTo>
                    <a:lnTo>
                      <a:pt x="4796" y="3325"/>
                    </a:lnTo>
                    <a:lnTo>
                      <a:pt x="4754" y="3358"/>
                    </a:lnTo>
                    <a:lnTo>
                      <a:pt x="4704" y="3400"/>
                    </a:lnTo>
                    <a:lnTo>
                      <a:pt x="4662" y="3442"/>
                    </a:lnTo>
                    <a:lnTo>
                      <a:pt x="4612" y="3475"/>
                    </a:lnTo>
                    <a:lnTo>
                      <a:pt x="4562" y="3517"/>
                    </a:lnTo>
                    <a:lnTo>
                      <a:pt x="4520" y="3559"/>
                    </a:lnTo>
                    <a:lnTo>
                      <a:pt x="4470" y="3592"/>
                    </a:lnTo>
                    <a:lnTo>
                      <a:pt x="4311" y="3718"/>
                    </a:lnTo>
                    <a:lnTo>
                      <a:pt x="4270" y="3751"/>
                    </a:lnTo>
                    <a:lnTo>
                      <a:pt x="4153" y="3843"/>
                    </a:lnTo>
                    <a:lnTo>
                      <a:pt x="4077" y="3910"/>
                    </a:lnTo>
                    <a:lnTo>
                      <a:pt x="3994" y="3968"/>
                    </a:lnTo>
                    <a:lnTo>
                      <a:pt x="3919" y="4027"/>
                    </a:lnTo>
                    <a:lnTo>
                      <a:pt x="3835" y="4093"/>
                    </a:lnTo>
                    <a:lnTo>
                      <a:pt x="3760" y="4152"/>
                    </a:lnTo>
                    <a:lnTo>
                      <a:pt x="3676" y="4210"/>
                    </a:lnTo>
                    <a:lnTo>
                      <a:pt x="3593" y="4277"/>
                    </a:lnTo>
                    <a:lnTo>
                      <a:pt x="3509" y="4336"/>
                    </a:lnTo>
                    <a:lnTo>
                      <a:pt x="3434" y="4394"/>
                    </a:lnTo>
                    <a:lnTo>
                      <a:pt x="3351" y="4453"/>
                    </a:lnTo>
                    <a:lnTo>
                      <a:pt x="3267" y="4511"/>
                    </a:lnTo>
                    <a:lnTo>
                      <a:pt x="3184" y="4570"/>
                    </a:lnTo>
                    <a:lnTo>
                      <a:pt x="3100" y="4628"/>
                    </a:lnTo>
                    <a:lnTo>
                      <a:pt x="3016" y="4687"/>
                    </a:lnTo>
                    <a:lnTo>
                      <a:pt x="2933" y="4745"/>
                    </a:lnTo>
                    <a:lnTo>
                      <a:pt x="2849" y="4795"/>
                    </a:lnTo>
                    <a:lnTo>
                      <a:pt x="2766" y="4845"/>
                    </a:lnTo>
                    <a:lnTo>
                      <a:pt x="2757" y="4854"/>
                    </a:lnTo>
                    <a:lnTo>
                      <a:pt x="2674" y="4912"/>
                    </a:lnTo>
                    <a:lnTo>
                      <a:pt x="2590" y="4962"/>
                    </a:lnTo>
                    <a:lnTo>
                      <a:pt x="2499" y="5012"/>
                    </a:lnTo>
                    <a:lnTo>
                      <a:pt x="2415" y="5071"/>
                    </a:lnTo>
                    <a:lnTo>
                      <a:pt x="2323" y="5121"/>
                    </a:lnTo>
                    <a:lnTo>
                      <a:pt x="2240" y="5171"/>
                    </a:lnTo>
                    <a:lnTo>
                      <a:pt x="2189" y="5196"/>
                    </a:lnTo>
                    <a:lnTo>
                      <a:pt x="2148" y="5221"/>
                    </a:lnTo>
                    <a:lnTo>
                      <a:pt x="2098" y="5246"/>
                    </a:lnTo>
                    <a:lnTo>
                      <a:pt x="2056" y="5263"/>
                    </a:lnTo>
                    <a:lnTo>
                      <a:pt x="2006" y="5288"/>
                    </a:lnTo>
                    <a:lnTo>
                      <a:pt x="1964" y="5313"/>
                    </a:lnTo>
                    <a:lnTo>
                      <a:pt x="1914" y="5338"/>
                    </a:lnTo>
                    <a:lnTo>
                      <a:pt x="1872" y="5363"/>
                    </a:lnTo>
                    <a:lnTo>
                      <a:pt x="1822" y="5380"/>
                    </a:lnTo>
                    <a:lnTo>
                      <a:pt x="1780" y="5405"/>
                    </a:lnTo>
                    <a:lnTo>
                      <a:pt x="1738" y="5430"/>
                    </a:lnTo>
                    <a:lnTo>
                      <a:pt x="1697" y="5447"/>
                    </a:lnTo>
                    <a:lnTo>
                      <a:pt x="1655" y="5464"/>
                    </a:lnTo>
                    <a:lnTo>
                      <a:pt x="1605" y="5480"/>
                    </a:lnTo>
                    <a:lnTo>
                      <a:pt x="1555" y="5505"/>
                    </a:lnTo>
                    <a:lnTo>
                      <a:pt x="1513" y="5522"/>
                    </a:lnTo>
                    <a:lnTo>
                      <a:pt x="1463" y="5539"/>
                    </a:lnTo>
                    <a:lnTo>
                      <a:pt x="1412" y="5555"/>
                    </a:lnTo>
                    <a:lnTo>
                      <a:pt x="1362" y="5572"/>
                    </a:lnTo>
                    <a:lnTo>
                      <a:pt x="1337" y="5572"/>
                    </a:lnTo>
                    <a:lnTo>
                      <a:pt x="1304" y="5581"/>
                    </a:lnTo>
                    <a:lnTo>
                      <a:pt x="1279" y="5589"/>
                    </a:lnTo>
                    <a:lnTo>
                      <a:pt x="1254" y="5597"/>
                    </a:lnTo>
                    <a:lnTo>
                      <a:pt x="1229" y="5606"/>
                    </a:lnTo>
                    <a:lnTo>
                      <a:pt x="1204" y="5606"/>
                    </a:lnTo>
                    <a:lnTo>
                      <a:pt x="1170" y="5614"/>
                    </a:lnTo>
                    <a:lnTo>
                      <a:pt x="1145" y="5614"/>
                    </a:lnTo>
                    <a:lnTo>
                      <a:pt x="1120" y="5614"/>
                    </a:lnTo>
                    <a:lnTo>
                      <a:pt x="1095" y="5614"/>
                    </a:lnTo>
                    <a:lnTo>
                      <a:pt x="1062" y="5614"/>
                    </a:lnTo>
                    <a:lnTo>
                      <a:pt x="1037" y="5614"/>
                    </a:lnTo>
                    <a:lnTo>
                      <a:pt x="1011" y="5614"/>
                    </a:lnTo>
                    <a:lnTo>
                      <a:pt x="978" y="5614"/>
                    </a:lnTo>
                    <a:lnTo>
                      <a:pt x="953" y="5614"/>
                    </a:lnTo>
                    <a:lnTo>
                      <a:pt x="786" y="5614"/>
                    </a:lnTo>
                    <a:lnTo>
                      <a:pt x="753" y="5614"/>
                    </a:lnTo>
                    <a:lnTo>
                      <a:pt x="727" y="5614"/>
                    </a:lnTo>
                    <a:lnTo>
                      <a:pt x="694" y="5614"/>
                    </a:lnTo>
                    <a:lnTo>
                      <a:pt x="669" y="5614"/>
                    </a:lnTo>
                    <a:lnTo>
                      <a:pt x="644" y="5606"/>
                    </a:lnTo>
                    <a:lnTo>
                      <a:pt x="611" y="5606"/>
                    </a:lnTo>
                    <a:lnTo>
                      <a:pt x="585" y="5597"/>
                    </a:lnTo>
                    <a:lnTo>
                      <a:pt x="552" y="5589"/>
                    </a:lnTo>
                    <a:lnTo>
                      <a:pt x="527" y="5581"/>
                    </a:lnTo>
                    <a:lnTo>
                      <a:pt x="502" y="5572"/>
                    </a:lnTo>
                    <a:lnTo>
                      <a:pt x="468" y="5555"/>
                    </a:lnTo>
                    <a:lnTo>
                      <a:pt x="443" y="5547"/>
                    </a:lnTo>
                    <a:lnTo>
                      <a:pt x="418" y="5530"/>
                    </a:lnTo>
                    <a:lnTo>
                      <a:pt x="418" y="5530"/>
                    </a:lnTo>
                    <a:lnTo>
                      <a:pt x="393" y="5522"/>
                    </a:lnTo>
                    <a:lnTo>
                      <a:pt x="360" y="5505"/>
                    </a:lnTo>
                    <a:lnTo>
                      <a:pt x="335" y="5489"/>
                    </a:lnTo>
                    <a:lnTo>
                      <a:pt x="310" y="5472"/>
                    </a:lnTo>
                    <a:lnTo>
                      <a:pt x="285" y="5455"/>
                    </a:lnTo>
                    <a:lnTo>
                      <a:pt x="260" y="5438"/>
                    </a:lnTo>
                    <a:lnTo>
                      <a:pt x="235" y="5413"/>
                    </a:lnTo>
                    <a:lnTo>
                      <a:pt x="210" y="5397"/>
                    </a:lnTo>
                    <a:lnTo>
                      <a:pt x="193" y="5372"/>
                    </a:lnTo>
                    <a:lnTo>
                      <a:pt x="168" y="5355"/>
                    </a:lnTo>
                    <a:lnTo>
                      <a:pt x="143" y="5330"/>
                    </a:lnTo>
                    <a:lnTo>
                      <a:pt x="126" y="5296"/>
                    </a:lnTo>
                    <a:lnTo>
                      <a:pt x="109" y="5280"/>
                    </a:lnTo>
                    <a:lnTo>
                      <a:pt x="93" y="5255"/>
                    </a:lnTo>
                    <a:lnTo>
                      <a:pt x="76" y="5230"/>
                    </a:lnTo>
                    <a:lnTo>
                      <a:pt x="59" y="5205"/>
                    </a:lnTo>
                    <a:lnTo>
                      <a:pt x="42" y="5171"/>
                    </a:lnTo>
                    <a:lnTo>
                      <a:pt x="34" y="5146"/>
                    </a:lnTo>
                    <a:lnTo>
                      <a:pt x="26" y="5121"/>
                    </a:lnTo>
                    <a:lnTo>
                      <a:pt x="17" y="5096"/>
                    </a:lnTo>
                    <a:lnTo>
                      <a:pt x="9" y="5071"/>
                    </a:lnTo>
                    <a:lnTo>
                      <a:pt x="1" y="5037"/>
                    </a:lnTo>
                    <a:lnTo>
                      <a:pt x="1" y="5012"/>
                    </a:lnTo>
                    <a:lnTo>
                      <a:pt x="1" y="4987"/>
                    </a:lnTo>
                    <a:lnTo>
                      <a:pt x="1" y="4962"/>
                    </a:lnTo>
                    <a:lnTo>
                      <a:pt x="1" y="4929"/>
                    </a:lnTo>
                    <a:lnTo>
                      <a:pt x="1" y="4829"/>
                    </a:lnTo>
                    <a:lnTo>
                      <a:pt x="1" y="4804"/>
                    </a:lnTo>
                    <a:lnTo>
                      <a:pt x="1" y="4779"/>
                    </a:lnTo>
                    <a:lnTo>
                      <a:pt x="1" y="4779"/>
                    </a:lnTo>
                    <a:lnTo>
                      <a:pt x="1" y="4753"/>
                    </a:lnTo>
                    <a:lnTo>
                      <a:pt x="1" y="4728"/>
                    </a:lnTo>
                    <a:lnTo>
                      <a:pt x="9" y="4695"/>
                    </a:lnTo>
                    <a:lnTo>
                      <a:pt x="9" y="4670"/>
                    </a:lnTo>
                    <a:lnTo>
                      <a:pt x="17" y="4645"/>
                    </a:lnTo>
                    <a:lnTo>
                      <a:pt x="26" y="4620"/>
                    </a:lnTo>
                    <a:lnTo>
                      <a:pt x="34" y="4595"/>
                    </a:lnTo>
                    <a:lnTo>
                      <a:pt x="42" y="4570"/>
                    </a:lnTo>
                    <a:lnTo>
                      <a:pt x="51" y="4545"/>
                    </a:lnTo>
                    <a:lnTo>
                      <a:pt x="59" y="4520"/>
                    </a:lnTo>
                    <a:lnTo>
                      <a:pt x="67" y="4494"/>
                    </a:lnTo>
                    <a:lnTo>
                      <a:pt x="76" y="4469"/>
                    </a:lnTo>
                    <a:lnTo>
                      <a:pt x="84" y="4453"/>
                    </a:lnTo>
                    <a:lnTo>
                      <a:pt x="93" y="4428"/>
                    </a:lnTo>
                    <a:lnTo>
                      <a:pt x="118" y="4378"/>
                    </a:lnTo>
                    <a:lnTo>
                      <a:pt x="134" y="4336"/>
                    </a:lnTo>
                    <a:lnTo>
                      <a:pt x="159" y="4286"/>
                    </a:lnTo>
                    <a:lnTo>
                      <a:pt x="176" y="4244"/>
                    </a:lnTo>
                    <a:lnTo>
                      <a:pt x="201" y="4202"/>
                    </a:lnTo>
                    <a:lnTo>
                      <a:pt x="226" y="4160"/>
                    </a:lnTo>
                    <a:lnTo>
                      <a:pt x="251" y="4119"/>
                    </a:lnTo>
                    <a:lnTo>
                      <a:pt x="276" y="4077"/>
                    </a:lnTo>
                    <a:lnTo>
                      <a:pt x="293" y="4035"/>
                    </a:lnTo>
                    <a:lnTo>
                      <a:pt x="318" y="4002"/>
                    </a:lnTo>
                    <a:lnTo>
                      <a:pt x="343" y="3968"/>
                    </a:lnTo>
                    <a:lnTo>
                      <a:pt x="377" y="3901"/>
                    </a:lnTo>
                    <a:lnTo>
                      <a:pt x="418" y="3843"/>
                    </a:lnTo>
                    <a:lnTo>
                      <a:pt x="494" y="3734"/>
                    </a:lnTo>
                    <a:lnTo>
                      <a:pt x="560" y="3617"/>
                    </a:lnTo>
                    <a:lnTo>
                      <a:pt x="636" y="3509"/>
                    </a:lnTo>
                    <a:lnTo>
                      <a:pt x="711" y="3392"/>
                    </a:lnTo>
                    <a:lnTo>
                      <a:pt x="786" y="3275"/>
                    </a:lnTo>
                    <a:lnTo>
                      <a:pt x="869" y="3166"/>
                    </a:lnTo>
                    <a:lnTo>
                      <a:pt x="945" y="3049"/>
                    </a:lnTo>
                    <a:lnTo>
                      <a:pt x="1020" y="2932"/>
                    </a:lnTo>
                    <a:lnTo>
                      <a:pt x="1103" y="2824"/>
                    </a:lnTo>
                    <a:lnTo>
                      <a:pt x="1179" y="2707"/>
                    </a:lnTo>
                    <a:lnTo>
                      <a:pt x="1262" y="2598"/>
                    </a:lnTo>
                    <a:lnTo>
                      <a:pt x="1304" y="2540"/>
                    </a:lnTo>
                    <a:lnTo>
                      <a:pt x="1346" y="2481"/>
                    </a:lnTo>
                    <a:lnTo>
                      <a:pt x="1387" y="2431"/>
                    </a:lnTo>
                    <a:lnTo>
                      <a:pt x="1429" y="2373"/>
                    </a:lnTo>
                    <a:lnTo>
                      <a:pt x="1471" y="2314"/>
                    </a:lnTo>
                    <a:lnTo>
                      <a:pt x="1513" y="2264"/>
                    </a:lnTo>
                    <a:lnTo>
                      <a:pt x="1563" y="2205"/>
                    </a:lnTo>
                    <a:lnTo>
                      <a:pt x="1605" y="2155"/>
                    </a:lnTo>
                    <a:lnTo>
                      <a:pt x="1646" y="2097"/>
                    </a:lnTo>
                    <a:lnTo>
                      <a:pt x="1688" y="2047"/>
                    </a:lnTo>
                    <a:lnTo>
                      <a:pt x="1730" y="1988"/>
                    </a:lnTo>
                    <a:lnTo>
                      <a:pt x="1780" y="1938"/>
                    </a:lnTo>
                    <a:lnTo>
                      <a:pt x="1822" y="1880"/>
                    </a:lnTo>
                    <a:lnTo>
                      <a:pt x="1830" y="1871"/>
                    </a:lnTo>
                    <a:lnTo>
                      <a:pt x="1864" y="1830"/>
                    </a:lnTo>
                    <a:lnTo>
                      <a:pt x="1914" y="1771"/>
                    </a:lnTo>
                    <a:lnTo>
                      <a:pt x="1956" y="1721"/>
                    </a:lnTo>
                    <a:lnTo>
                      <a:pt x="2006" y="1671"/>
                    </a:lnTo>
                    <a:lnTo>
                      <a:pt x="2056" y="1621"/>
                    </a:lnTo>
                    <a:lnTo>
                      <a:pt x="2098" y="1562"/>
                    </a:lnTo>
                    <a:lnTo>
                      <a:pt x="2148" y="1512"/>
                    </a:lnTo>
                    <a:lnTo>
                      <a:pt x="2198" y="1462"/>
                    </a:lnTo>
                    <a:lnTo>
                      <a:pt x="2240" y="1412"/>
                    </a:lnTo>
                    <a:lnTo>
                      <a:pt x="2290" y="1362"/>
                    </a:lnTo>
                    <a:lnTo>
                      <a:pt x="2340" y="1312"/>
                    </a:lnTo>
                    <a:lnTo>
                      <a:pt x="2390" y="1261"/>
                    </a:lnTo>
                    <a:lnTo>
                      <a:pt x="2440" y="1211"/>
                    </a:lnTo>
                    <a:lnTo>
                      <a:pt x="2490" y="1161"/>
                    </a:lnTo>
                    <a:lnTo>
                      <a:pt x="2540" y="1119"/>
                    </a:lnTo>
                    <a:lnTo>
                      <a:pt x="2590" y="1069"/>
                    </a:lnTo>
                    <a:lnTo>
                      <a:pt x="2641" y="1019"/>
                    </a:lnTo>
                    <a:lnTo>
                      <a:pt x="2691" y="977"/>
                    </a:lnTo>
                    <a:lnTo>
                      <a:pt x="2749" y="927"/>
                    </a:lnTo>
                    <a:lnTo>
                      <a:pt x="2799" y="877"/>
                    </a:lnTo>
                    <a:lnTo>
                      <a:pt x="2849" y="835"/>
                    </a:lnTo>
                    <a:lnTo>
                      <a:pt x="2908" y="794"/>
                    </a:lnTo>
                    <a:lnTo>
                      <a:pt x="2958" y="744"/>
                    </a:lnTo>
                    <a:lnTo>
                      <a:pt x="3016" y="702"/>
                    </a:lnTo>
                    <a:lnTo>
                      <a:pt x="3067" y="660"/>
                    </a:lnTo>
                    <a:lnTo>
                      <a:pt x="3125" y="618"/>
                    </a:lnTo>
                    <a:lnTo>
                      <a:pt x="3175" y="576"/>
                    </a:lnTo>
                    <a:lnTo>
                      <a:pt x="3234" y="535"/>
                    </a:lnTo>
                    <a:lnTo>
                      <a:pt x="3292" y="493"/>
                    </a:lnTo>
                    <a:lnTo>
                      <a:pt x="3326" y="468"/>
                    </a:lnTo>
                    <a:lnTo>
                      <a:pt x="3359" y="443"/>
                    </a:lnTo>
                    <a:lnTo>
                      <a:pt x="3401" y="418"/>
                    </a:lnTo>
                    <a:lnTo>
                      <a:pt x="3443" y="393"/>
                    </a:lnTo>
                    <a:lnTo>
                      <a:pt x="3484" y="359"/>
                    </a:lnTo>
                    <a:lnTo>
                      <a:pt x="3526" y="334"/>
                    </a:lnTo>
                    <a:lnTo>
                      <a:pt x="3576" y="309"/>
                    </a:lnTo>
                    <a:lnTo>
                      <a:pt x="3618" y="276"/>
                    </a:lnTo>
                    <a:lnTo>
                      <a:pt x="3668" y="251"/>
                    </a:lnTo>
                    <a:lnTo>
                      <a:pt x="3718" y="217"/>
                    </a:lnTo>
                    <a:lnTo>
                      <a:pt x="3768" y="192"/>
                    </a:lnTo>
                    <a:lnTo>
                      <a:pt x="3793" y="175"/>
                    </a:lnTo>
                    <a:lnTo>
                      <a:pt x="3827" y="167"/>
                    </a:lnTo>
                    <a:lnTo>
                      <a:pt x="3852" y="150"/>
                    </a:lnTo>
                    <a:lnTo>
                      <a:pt x="3877" y="142"/>
                    </a:lnTo>
                    <a:lnTo>
                      <a:pt x="3902" y="125"/>
                    </a:lnTo>
                    <a:lnTo>
                      <a:pt x="3927" y="117"/>
                    </a:lnTo>
                    <a:lnTo>
                      <a:pt x="3960" y="100"/>
                    </a:lnTo>
                    <a:lnTo>
                      <a:pt x="3986" y="92"/>
                    </a:lnTo>
                    <a:lnTo>
                      <a:pt x="4011" y="84"/>
                    </a:lnTo>
                    <a:lnTo>
                      <a:pt x="4036" y="67"/>
                    </a:lnTo>
                    <a:lnTo>
                      <a:pt x="4069" y="58"/>
                    </a:lnTo>
                    <a:lnTo>
                      <a:pt x="4094" y="50"/>
                    </a:lnTo>
                    <a:lnTo>
                      <a:pt x="4128" y="42"/>
                    </a:lnTo>
                    <a:lnTo>
                      <a:pt x="4153" y="25"/>
                    </a:lnTo>
                    <a:lnTo>
                      <a:pt x="4178" y="17"/>
                    </a:lnTo>
                    <a:lnTo>
                      <a:pt x="4211" y="8"/>
                    </a:lnTo>
                    <a:lnTo>
                      <a:pt x="4236" y="0"/>
                    </a:lnTo>
                    <a:lnTo>
                      <a:pt x="4270" y="0"/>
                    </a:lnTo>
                    <a:lnTo>
                      <a:pt x="4278" y="0"/>
                    </a:lnTo>
                    <a:lnTo>
                      <a:pt x="4295" y="0"/>
                    </a:lnTo>
                    <a:lnTo>
                      <a:pt x="4328" y="0"/>
                    </a:lnTo>
                    <a:lnTo>
                      <a:pt x="4353" y="0"/>
                    </a:lnTo>
                    <a:lnTo>
                      <a:pt x="4387" y="0"/>
                    </a:lnTo>
                    <a:lnTo>
                      <a:pt x="4412" y="0"/>
                    </a:lnTo>
                    <a:lnTo>
                      <a:pt x="4529" y="0"/>
                    </a:lnTo>
                    <a:lnTo>
                      <a:pt x="4562" y="0"/>
                    </a:lnTo>
                    <a:lnTo>
                      <a:pt x="4587" y="0"/>
                    </a:lnTo>
                    <a:lnTo>
                      <a:pt x="4620" y="0"/>
                    </a:lnTo>
                    <a:lnTo>
                      <a:pt x="4646" y="0"/>
                    </a:lnTo>
                    <a:lnTo>
                      <a:pt x="4679" y="8"/>
                    </a:lnTo>
                    <a:lnTo>
                      <a:pt x="4704" y="17"/>
                    </a:lnTo>
                    <a:lnTo>
                      <a:pt x="4737" y="25"/>
                    </a:lnTo>
                    <a:lnTo>
                      <a:pt x="4762" y="33"/>
                    </a:lnTo>
                    <a:lnTo>
                      <a:pt x="4796" y="50"/>
                    </a:lnTo>
                    <a:lnTo>
                      <a:pt x="4821" y="58"/>
                    </a:lnTo>
                    <a:lnTo>
                      <a:pt x="4846" y="75"/>
                    </a:lnTo>
                    <a:lnTo>
                      <a:pt x="4871" y="92"/>
                    </a:lnTo>
                    <a:lnTo>
                      <a:pt x="4879" y="109"/>
                    </a:lnTo>
                    <a:lnTo>
                      <a:pt x="4888" y="125"/>
                    </a:lnTo>
                    <a:lnTo>
                      <a:pt x="4896" y="142"/>
                    </a:lnTo>
                    <a:lnTo>
                      <a:pt x="4904" y="159"/>
                    </a:lnTo>
                    <a:lnTo>
                      <a:pt x="4904" y="175"/>
                    </a:lnTo>
                    <a:lnTo>
                      <a:pt x="4913" y="192"/>
                    </a:lnTo>
                    <a:lnTo>
                      <a:pt x="4930" y="284"/>
                    </a:lnTo>
                    <a:lnTo>
                      <a:pt x="4838" y="292"/>
                    </a:lnTo>
                    <a:lnTo>
                      <a:pt x="4796" y="292"/>
                    </a:lnTo>
                    <a:lnTo>
                      <a:pt x="4779" y="292"/>
                    </a:lnTo>
                    <a:lnTo>
                      <a:pt x="4779" y="292"/>
                    </a:lnTo>
                    <a:lnTo>
                      <a:pt x="4762" y="292"/>
                    </a:lnTo>
                    <a:lnTo>
                      <a:pt x="4762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21" y="284"/>
                    </a:lnTo>
                    <a:lnTo>
                      <a:pt x="4729" y="284"/>
                    </a:lnTo>
                    <a:lnTo>
                      <a:pt x="4704" y="276"/>
                    </a:lnTo>
                    <a:lnTo>
                      <a:pt x="4712" y="276"/>
                    </a:lnTo>
                    <a:lnTo>
                      <a:pt x="4687" y="267"/>
                    </a:lnTo>
                    <a:lnTo>
                      <a:pt x="4696" y="267"/>
                    </a:lnTo>
                    <a:lnTo>
                      <a:pt x="4671" y="259"/>
                    </a:lnTo>
                    <a:lnTo>
                      <a:pt x="4671" y="259"/>
                    </a:lnTo>
                    <a:lnTo>
                      <a:pt x="4654" y="251"/>
                    </a:lnTo>
                    <a:lnTo>
                      <a:pt x="4654" y="251"/>
                    </a:lnTo>
                    <a:lnTo>
                      <a:pt x="4629" y="251"/>
                    </a:lnTo>
                    <a:lnTo>
                      <a:pt x="4637" y="251"/>
                    </a:lnTo>
                    <a:lnTo>
                      <a:pt x="4612" y="251"/>
                    </a:lnTo>
                    <a:lnTo>
                      <a:pt x="4620" y="251"/>
                    </a:lnTo>
                    <a:lnTo>
                      <a:pt x="4595" y="251"/>
                    </a:lnTo>
                    <a:lnTo>
                      <a:pt x="4595" y="251"/>
                    </a:lnTo>
                    <a:lnTo>
                      <a:pt x="4579" y="251"/>
                    </a:lnTo>
                    <a:lnTo>
                      <a:pt x="4478" y="251"/>
                    </a:lnTo>
                    <a:lnTo>
                      <a:pt x="4453" y="251"/>
                    </a:lnTo>
                    <a:lnTo>
                      <a:pt x="4453" y="251"/>
                    </a:lnTo>
                    <a:lnTo>
                      <a:pt x="4428" y="251"/>
                    </a:lnTo>
                    <a:lnTo>
                      <a:pt x="4412" y="251"/>
                    </a:lnTo>
                    <a:lnTo>
                      <a:pt x="4412" y="251"/>
                    </a:lnTo>
                    <a:lnTo>
                      <a:pt x="4387" y="251"/>
                    </a:lnTo>
                    <a:lnTo>
                      <a:pt x="4361" y="251"/>
                    </a:lnTo>
                    <a:lnTo>
                      <a:pt x="4361" y="251"/>
                    </a:lnTo>
                    <a:lnTo>
                      <a:pt x="4336" y="251"/>
                    </a:lnTo>
                    <a:lnTo>
                      <a:pt x="4320" y="251"/>
                    </a:lnTo>
                    <a:lnTo>
                      <a:pt x="4320" y="251"/>
                    </a:lnTo>
                    <a:lnTo>
                      <a:pt x="4295" y="259"/>
                    </a:lnTo>
                    <a:lnTo>
                      <a:pt x="4270" y="267"/>
                    </a:lnTo>
                    <a:lnTo>
                      <a:pt x="4270" y="267"/>
                    </a:lnTo>
                    <a:lnTo>
                      <a:pt x="4270" y="309"/>
                    </a:lnTo>
                    <a:lnTo>
                      <a:pt x="4253" y="309"/>
                    </a:lnTo>
                    <a:lnTo>
                      <a:pt x="4228" y="317"/>
                    </a:lnTo>
                    <a:lnTo>
                      <a:pt x="4203" y="326"/>
                    </a:lnTo>
                    <a:lnTo>
                      <a:pt x="4178" y="334"/>
                    </a:lnTo>
                    <a:lnTo>
                      <a:pt x="4153" y="351"/>
                    </a:lnTo>
                    <a:lnTo>
                      <a:pt x="4128" y="359"/>
                    </a:lnTo>
                    <a:lnTo>
                      <a:pt x="4111" y="368"/>
                    </a:lnTo>
                    <a:lnTo>
                      <a:pt x="4086" y="376"/>
                    </a:lnTo>
                    <a:lnTo>
                      <a:pt x="4061" y="393"/>
                    </a:lnTo>
                    <a:lnTo>
                      <a:pt x="4036" y="401"/>
                    </a:lnTo>
                    <a:lnTo>
                      <a:pt x="4011" y="409"/>
                    </a:lnTo>
                    <a:lnTo>
                      <a:pt x="3994" y="426"/>
                    </a:lnTo>
                    <a:lnTo>
                      <a:pt x="3969" y="434"/>
                    </a:lnTo>
                    <a:lnTo>
                      <a:pt x="3944" y="451"/>
                    </a:lnTo>
                    <a:lnTo>
                      <a:pt x="3919" y="459"/>
                    </a:lnTo>
                    <a:lnTo>
                      <a:pt x="3877" y="485"/>
                    </a:lnTo>
                    <a:lnTo>
                      <a:pt x="3827" y="518"/>
                    </a:lnTo>
                    <a:lnTo>
                      <a:pt x="3785" y="543"/>
                    </a:lnTo>
                    <a:lnTo>
                      <a:pt x="3743" y="568"/>
                    </a:lnTo>
                    <a:lnTo>
                      <a:pt x="3701" y="593"/>
                    </a:lnTo>
                    <a:lnTo>
                      <a:pt x="3660" y="627"/>
                    </a:lnTo>
                    <a:lnTo>
                      <a:pt x="3626" y="652"/>
                    </a:lnTo>
                    <a:lnTo>
                      <a:pt x="3585" y="677"/>
                    </a:lnTo>
                    <a:lnTo>
                      <a:pt x="3551" y="702"/>
                    </a:lnTo>
                    <a:lnTo>
                      <a:pt x="3518" y="727"/>
                    </a:lnTo>
                    <a:lnTo>
                      <a:pt x="3484" y="752"/>
                    </a:lnTo>
                    <a:lnTo>
                      <a:pt x="3426" y="794"/>
                    </a:lnTo>
                    <a:lnTo>
                      <a:pt x="3376" y="835"/>
                    </a:lnTo>
                    <a:lnTo>
                      <a:pt x="3326" y="869"/>
                    </a:lnTo>
                    <a:lnTo>
                      <a:pt x="3275" y="911"/>
                    </a:lnTo>
                    <a:lnTo>
                      <a:pt x="3225" y="952"/>
                    </a:lnTo>
                    <a:lnTo>
                      <a:pt x="3175" y="1002"/>
                    </a:lnTo>
                    <a:lnTo>
                      <a:pt x="3125" y="1044"/>
                    </a:lnTo>
                    <a:lnTo>
                      <a:pt x="3075" y="1086"/>
                    </a:lnTo>
                    <a:lnTo>
                      <a:pt x="3025" y="1128"/>
                    </a:lnTo>
                    <a:lnTo>
                      <a:pt x="2975" y="1178"/>
                    </a:lnTo>
                    <a:lnTo>
                      <a:pt x="2925" y="1220"/>
                    </a:lnTo>
                    <a:lnTo>
                      <a:pt x="2874" y="1261"/>
                    </a:lnTo>
                    <a:lnTo>
                      <a:pt x="2824" y="1312"/>
                    </a:lnTo>
                    <a:lnTo>
                      <a:pt x="2783" y="1362"/>
                    </a:lnTo>
                    <a:lnTo>
                      <a:pt x="2732" y="1403"/>
                    </a:lnTo>
                    <a:lnTo>
                      <a:pt x="2682" y="1454"/>
                    </a:lnTo>
                    <a:lnTo>
                      <a:pt x="2641" y="1504"/>
                    </a:lnTo>
                    <a:lnTo>
                      <a:pt x="2590" y="1545"/>
                    </a:lnTo>
                    <a:lnTo>
                      <a:pt x="2549" y="1596"/>
                    </a:lnTo>
                    <a:lnTo>
                      <a:pt x="2499" y="1646"/>
                    </a:lnTo>
                    <a:lnTo>
                      <a:pt x="2457" y="1696"/>
                    </a:lnTo>
                    <a:lnTo>
                      <a:pt x="2407" y="1746"/>
                    </a:lnTo>
                    <a:lnTo>
                      <a:pt x="2365" y="1796"/>
                    </a:lnTo>
                    <a:lnTo>
                      <a:pt x="2323" y="1846"/>
                    </a:lnTo>
                    <a:lnTo>
                      <a:pt x="2273" y="1896"/>
                    </a:lnTo>
                    <a:lnTo>
                      <a:pt x="2231" y="1955"/>
                    </a:lnTo>
                    <a:lnTo>
                      <a:pt x="2189" y="2005"/>
                    </a:lnTo>
                    <a:lnTo>
                      <a:pt x="2148" y="2055"/>
                    </a:lnTo>
                    <a:lnTo>
                      <a:pt x="2114" y="2097"/>
                    </a:lnTo>
                    <a:lnTo>
                      <a:pt x="2106" y="2105"/>
                    </a:lnTo>
                    <a:lnTo>
                      <a:pt x="2064" y="2164"/>
                    </a:lnTo>
                    <a:lnTo>
                      <a:pt x="2014" y="2214"/>
                    </a:lnTo>
                    <a:lnTo>
                      <a:pt x="1972" y="2264"/>
                    </a:lnTo>
                    <a:lnTo>
                      <a:pt x="1930" y="2322"/>
                    </a:lnTo>
                    <a:lnTo>
                      <a:pt x="1889" y="2373"/>
                    </a:lnTo>
                    <a:lnTo>
                      <a:pt x="1855" y="2431"/>
                    </a:lnTo>
                    <a:lnTo>
                      <a:pt x="1813" y="2481"/>
                    </a:lnTo>
                    <a:lnTo>
                      <a:pt x="1772" y="2540"/>
                    </a:lnTo>
                    <a:lnTo>
                      <a:pt x="1730" y="2590"/>
                    </a:lnTo>
                    <a:lnTo>
                      <a:pt x="1688" y="2648"/>
                    </a:lnTo>
                    <a:lnTo>
                      <a:pt x="1646" y="2707"/>
                    </a:lnTo>
                    <a:lnTo>
                      <a:pt x="1613" y="2757"/>
                    </a:lnTo>
                    <a:lnTo>
                      <a:pt x="1571" y="2815"/>
                    </a:lnTo>
                    <a:lnTo>
                      <a:pt x="1496" y="2924"/>
                    </a:lnTo>
                    <a:lnTo>
                      <a:pt x="1412" y="3041"/>
                    </a:lnTo>
                    <a:lnTo>
                      <a:pt x="1337" y="3149"/>
                    </a:lnTo>
                    <a:lnTo>
                      <a:pt x="1262" y="3266"/>
                    </a:lnTo>
                    <a:lnTo>
                      <a:pt x="1187" y="3375"/>
                    </a:lnTo>
                    <a:lnTo>
                      <a:pt x="1112" y="3492"/>
                    </a:lnTo>
                    <a:lnTo>
                      <a:pt x="1045" y="3601"/>
                    </a:lnTo>
                    <a:lnTo>
                      <a:pt x="970" y="3718"/>
                    </a:lnTo>
                    <a:lnTo>
                      <a:pt x="895" y="3835"/>
                    </a:lnTo>
                    <a:lnTo>
                      <a:pt x="828" y="3943"/>
                    </a:lnTo>
                    <a:lnTo>
                      <a:pt x="753" y="4060"/>
                    </a:lnTo>
                    <a:lnTo>
                      <a:pt x="719" y="4119"/>
                    </a:lnTo>
                    <a:lnTo>
                      <a:pt x="686" y="4177"/>
                    </a:lnTo>
                    <a:lnTo>
                      <a:pt x="661" y="4210"/>
                    </a:lnTo>
                    <a:lnTo>
                      <a:pt x="644" y="4244"/>
                    </a:lnTo>
                    <a:lnTo>
                      <a:pt x="627" y="4277"/>
                    </a:lnTo>
                    <a:lnTo>
                      <a:pt x="602" y="4319"/>
                    </a:lnTo>
                    <a:lnTo>
                      <a:pt x="585" y="4352"/>
                    </a:lnTo>
                    <a:lnTo>
                      <a:pt x="560" y="4386"/>
                    </a:lnTo>
                    <a:lnTo>
                      <a:pt x="544" y="4428"/>
                    </a:lnTo>
                    <a:lnTo>
                      <a:pt x="527" y="4469"/>
                    </a:lnTo>
                    <a:lnTo>
                      <a:pt x="510" y="4503"/>
                    </a:lnTo>
                    <a:lnTo>
                      <a:pt x="494" y="4545"/>
                    </a:lnTo>
                    <a:lnTo>
                      <a:pt x="477" y="4578"/>
                    </a:lnTo>
                    <a:lnTo>
                      <a:pt x="468" y="4603"/>
                    </a:lnTo>
                    <a:lnTo>
                      <a:pt x="460" y="4620"/>
                    </a:lnTo>
                    <a:lnTo>
                      <a:pt x="452" y="4636"/>
                    </a:lnTo>
                    <a:lnTo>
                      <a:pt x="443" y="4653"/>
                    </a:lnTo>
                    <a:lnTo>
                      <a:pt x="443" y="4678"/>
                    </a:lnTo>
                    <a:lnTo>
                      <a:pt x="435" y="4695"/>
                    </a:lnTo>
                    <a:lnTo>
                      <a:pt x="435" y="4712"/>
                    </a:lnTo>
                    <a:lnTo>
                      <a:pt x="427" y="4728"/>
                    </a:lnTo>
                    <a:lnTo>
                      <a:pt x="427" y="4745"/>
                    </a:lnTo>
                    <a:lnTo>
                      <a:pt x="427" y="4770"/>
                    </a:lnTo>
                    <a:lnTo>
                      <a:pt x="427" y="4779"/>
                    </a:lnTo>
                    <a:lnTo>
                      <a:pt x="427" y="4804"/>
                    </a:lnTo>
                    <a:lnTo>
                      <a:pt x="427" y="4812"/>
                    </a:lnTo>
                    <a:lnTo>
                      <a:pt x="427" y="4837"/>
                    </a:lnTo>
                    <a:lnTo>
                      <a:pt x="427" y="4837"/>
                    </a:lnTo>
                    <a:lnTo>
                      <a:pt x="427" y="4845"/>
                    </a:lnTo>
                    <a:lnTo>
                      <a:pt x="427" y="4845"/>
                    </a:lnTo>
                    <a:lnTo>
                      <a:pt x="427" y="4862"/>
                    </a:lnTo>
                    <a:lnTo>
                      <a:pt x="427" y="4962"/>
                    </a:lnTo>
                    <a:lnTo>
                      <a:pt x="427" y="4971"/>
                    </a:lnTo>
                    <a:lnTo>
                      <a:pt x="427" y="4979"/>
                    </a:lnTo>
                    <a:lnTo>
                      <a:pt x="427" y="4996"/>
                    </a:lnTo>
                    <a:lnTo>
                      <a:pt x="427" y="5004"/>
                    </a:lnTo>
                    <a:lnTo>
                      <a:pt x="427" y="5012"/>
                    </a:lnTo>
                    <a:lnTo>
                      <a:pt x="427" y="5021"/>
                    </a:lnTo>
                    <a:lnTo>
                      <a:pt x="427" y="5029"/>
                    </a:lnTo>
                    <a:lnTo>
                      <a:pt x="427" y="5037"/>
                    </a:lnTo>
                    <a:lnTo>
                      <a:pt x="435" y="5046"/>
                    </a:lnTo>
                    <a:lnTo>
                      <a:pt x="443" y="5054"/>
                    </a:lnTo>
                    <a:lnTo>
                      <a:pt x="443" y="5063"/>
                    </a:lnTo>
                    <a:lnTo>
                      <a:pt x="460" y="5079"/>
                    </a:lnTo>
                    <a:lnTo>
                      <a:pt x="468" y="5096"/>
                    </a:lnTo>
                    <a:lnTo>
                      <a:pt x="485" y="5104"/>
                    </a:lnTo>
                    <a:lnTo>
                      <a:pt x="494" y="5121"/>
                    </a:lnTo>
                    <a:lnTo>
                      <a:pt x="510" y="5129"/>
                    </a:lnTo>
                    <a:lnTo>
                      <a:pt x="519" y="5138"/>
                    </a:lnTo>
                    <a:lnTo>
                      <a:pt x="535" y="5154"/>
                    </a:lnTo>
                    <a:lnTo>
                      <a:pt x="544" y="5163"/>
                    </a:lnTo>
                    <a:lnTo>
                      <a:pt x="560" y="5171"/>
                    </a:lnTo>
                    <a:lnTo>
                      <a:pt x="569" y="5180"/>
                    </a:lnTo>
                    <a:lnTo>
                      <a:pt x="585" y="5188"/>
                    </a:lnTo>
                    <a:lnTo>
                      <a:pt x="602" y="5196"/>
                    </a:lnTo>
                    <a:lnTo>
                      <a:pt x="619" y="5205"/>
                    </a:lnTo>
                    <a:lnTo>
                      <a:pt x="627" y="5205"/>
                    </a:lnTo>
                    <a:lnTo>
                      <a:pt x="644" y="5213"/>
                    </a:lnTo>
                    <a:lnTo>
                      <a:pt x="661" y="5213"/>
                    </a:lnTo>
                    <a:lnTo>
                      <a:pt x="677" y="5221"/>
                    </a:lnTo>
                    <a:lnTo>
                      <a:pt x="694" y="5221"/>
                    </a:lnTo>
                    <a:lnTo>
                      <a:pt x="711" y="5221"/>
                    </a:lnTo>
                    <a:lnTo>
                      <a:pt x="711" y="5221"/>
                    </a:lnTo>
                    <a:lnTo>
                      <a:pt x="727" y="5221"/>
                    </a:lnTo>
                    <a:lnTo>
                      <a:pt x="753" y="5221"/>
                    </a:lnTo>
                    <a:lnTo>
                      <a:pt x="744" y="5221"/>
                    </a:lnTo>
                    <a:lnTo>
                      <a:pt x="761" y="5221"/>
                    </a:lnTo>
                    <a:lnTo>
                      <a:pt x="786" y="5221"/>
                    </a:lnTo>
                    <a:lnTo>
                      <a:pt x="786" y="5221"/>
                    </a:lnTo>
                    <a:lnTo>
                      <a:pt x="803" y="5221"/>
                    </a:lnTo>
                    <a:lnTo>
                      <a:pt x="828" y="5221"/>
                    </a:lnTo>
                    <a:lnTo>
                      <a:pt x="970" y="5221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4797909" y="8641444"/>
                <a:ext cx="208162" cy="177678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3602" extrusionOk="0">
                    <a:moveTo>
                      <a:pt x="235" y="1295"/>
                    </a:moveTo>
                    <a:lnTo>
                      <a:pt x="293" y="1321"/>
                    </a:lnTo>
                    <a:lnTo>
                      <a:pt x="301" y="1321"/>
                    </a:lnTo>
                    <a:lnTo>
                      <a:pt x="318" y="1362"/>
                    </a:lnTo>
                    <a:lnTo>
                      <a:pt x="343" y="1404"/>
                    </a:lnTo>
                    <a:lnTo>
                      <a:pt x="360" y="1446"/>
                    </a:lnTo>
                    <a:lnTo>
                      <a:pt x="385" y="1488"/>
                    </a:lnTo>
                    <a:lnTo>
                      <a:pt x="402" y="1529"/>
                    </a:lnTo>
                    <a:lnTo>
                      <a:pt x="427" y="1571"/>
                    </a:lnTo>
                    <a:lnTo>
                      <a:pt x="452" y="1613"/>
                    </a:lnTo>
                    <a:lnTo>
                      <a:pt x="477" y="1655"/>
                    </a:lnTo>
                    <a:lnTo>
                      <a:pt x="502" y="1696"/>
                    </a:lnTo>
                    <a:lnTo>
                      <a:pt x="527" y="1738"/>
                    </a:lnTo>
                    <a:lnTo>
                      <a:pt x="552" y="1780"/>
                    </a:lnTo>
                    <a:lnTo>
                      <a:pt x="585" y="1822"/>
                    </a:lnTo>
                    <a:lnTo>
                      <a:pt x="611" y="1864"/>
                    </a:lnTo>
                    <a:lnTo>
                      <a:pt x="644" y="1905"/>
                    </a:lnTo>
                    <a:lnTo>
                      <a:pt x="652" y="1922"/>
                    </a:lnTo>
                    <a:lnTo>
                      <a:pt x="669" y="1939"/>
                    </a:lnTo>
                    <a:lnTo>
                      <a:pt x="702" y="1980"/>
                    </a:lnTo>
                    <a:lnTo>
                      <a:pt x="736" y="2022"/>
                    </a:lnTo>
                    <a:lnTo>
                      <a:pt x="769" y="2056"/>
                    </a:lnTo>
                    <a:lnTo>
                      <a:pt x="803" y="2097"/>
                    </a:lnTo>
                    <a:lnTo>
                      <a:pt x="836" y="2131"/>
                    </a:lnTo>
                    <a:lnTo>
                      <a:pt x="869" y="2173"/>
                    </a:lnTo>
                    <a:lnTo>
                      <a:pt x="903" y="2206"/>
                    </a:lnTo>
                    <a:lnTo>
                      <a:pt x="936" y="2248"/>
                    </a:lnTo>
                    <a:lnTo>
                      <a:pt x="978" y="2281"/>
                    </a:lnTo>
                    <a:lnTo>
                      <a:pt x="1012" y="2315"/>
                    </a:lnTo>
                    <a:lnTo>
                      <a:pt x="1053" y="2348"/>
                    </a:lnTo>
                    <a:lnTo>
                      <a:pt x="1087" y="2381"/>
                    </a:lnTo>
                    <a:lnTo>
                      <a:pt x="1128" y="2415"/>
                    </a:lnTo>
                    <a:lnTo>
                      <a:pt x="1162" y="2448"/>
                    </a:lnTo>
                    <a:lnTo>
                      <a:pt x="1204" y="2482"/>
                    </a:lnTo>
                    <a:lnTo>
                      <a:pt x="1245" y="2515"/>
                    </a:lnTo>
                    <a:lnTo>
                      <a:pt x="1287" y="2540"/>
                    </a:lnTo>
                    <a:lnTo>
                      <a:pt x="1329" y="2574"/>
                    </a:lnTo>
                    <a:lnTo>
                      <a:pt x="1371" y="2607"/>
                    </a:lnTo>
                    <a:lnTo>
                      <a:pt x="1371" y="2607"/>
                    </a:lnTo>
                    <a:lnTo>
                      <a:pt x="1413" y="2632"/>
                    </a:lnTo>
                    <a:lnTo>
                      <a:pt x="1454" y="2657"/>
                    </a:lnTo>
                    <a:lnTo>
                      <a:pt x="1496" y="2691"/>
                    </a:lnTo>
                    <a:lnTo>
                      <a:pt x="1538" y="2716"/>
                    </a:lnTo>
                    <a:lnTo>
                      <a:pt x="1580" y="2741"/>
                    </a:lnTo>
                    <a:lnTo>
                      <a:pt x="1621" y="2766"/>
                    </a:lnTo>
                    <a:lnTo>
                      <a:pt x="1663" y="2791"/>
                    </a:lnTo>
                    <a:lnTo>
                      <a:pt x="1705" y="2816"/>
                    </a:lnTo>
                    <a:lnTo>
                      <a:pt x="1747" y="2833"/>
                    </a:lnTo>
                    <a:lnTo>
                      <a:pt x="1797" y="2858"/>
                    </a:lnTo>
                    <a:lnTo>
                      <a:pt x="1839" y="2883"/>
                    </a:lnTo>
                    <a:lnTo>
                      <a:pt x="1880" y="2899"/>
                    </a:lnTo>
                    <a:lnTo>
                      <a:pt x="1922" y="2916"/>
                    </a:lnTo>
                    <a:lnTo>
                      <a:pt x="1972" y="2933"/>
                    </a:lnTo>
                    <a:lnTo>
                      <a:pt x="2014" y="2950"/>
                    </a:lnTo>
                    <a:lnTo>
                      <a:pt x="2056" y="2966"/>
                    </a:lnTo>
                    <a:lnTo>
                      <a:pt x="2106" y="2983"/>
                    </a:lnTo>
                    <a:lnTo>
                      <a:pt x="2148" y="3000"/>
                    </a:lnTo>
                    <a:lnTo>
                      <a:pt x="2189" y="3016"/>
                    </a:lnTo>
                    <a:lnTo>
                      <a:pt x="2240" y="3025"/>
                    </a:lnTo>
                    <a:lnTo>
                      <a:pt x="2281" y="3041"/>
                    </a:lnTo>
                    <a:lnTo>
                      <a:pt x="2323" y="3050"/>
                    </a:lnTo>
                    <a:lnTo>
                      <a:pt x="2331" y="3050"/>
                    </a:lnTo>
                    <a:lnTo>
                      <a:pt x="2373" y="3058"/>
                    </a:lnTo>
                    <a:lnTo>
                      <a:pt x="2415" y="3067"/>
                    </a:lnTo>
                    <a:lnTo>
                      <a:pt x="2457" y="3075"/>
                    </a:lnTo>
                    <a:lnTo>
                      <a:pt x="2482" y="3075"/>
                    </a:lnTo>
                    <a:lnTo>
                      <a:pt x="2507" y="3075"/>
                    </a:lnTo>
                    <a:lnTo>
                      <a:pt x="2524" y="3075"/>
                    </a:lnTo>
                    <a:lnTo>
                      <a:pt x="2549" y="3075"/>
                    </a:lnTo>
                    <a:lnTo>
                      <a:pt x="2574" y="3075"/>
                    </a:lnTo>
                    <a:lnTo>
                      <a:pt x="2590" y="3075"/>
                    </a:lnTo>
                    <a:lnTo>
                      <a:pt x="2624" y="3075"/>
                    </a:lnTo>
                    <a:lnTo>
                      <a:pt x="2649" y="3075"/>
                    </a:lnTo>
                    <a:lnTo>
                      <a:pt x="2858" y="3075"/>
                    </a:lnTo>
                    <a:lnTo>
                      <a:pt x="2883" y="3075"/>
                    </a:lnTo>
                    <a:lnTo>
                      <a:pt x="2908" y="3075"/>
                    </a:lnTo>
                    <a:lnTo>
                      <a:pt x="2933" y="3075"/>
                    </a:lnTo>
                    <a:lnTo>
                      <a:pt x="2958" y="3075"/>
                    </a:lnTo>
                    <a:lnTo>
                      <a:pt x="2975" y="3075"/>
                    </a:lnTo>
                    <a:lnTo>
                      <a:pt x="3000" y="3075"/>
                    </a:lnTo>
                    <a:lnTo>
                      <a:pt x="3025" y="3075"/>
                    </a:lnTo>
                    <a:lnTo>
                      <a:pt x="3042" y="3075"/>
                    </a:lnTo>
                    <a:lnTo>
                      <a:pt x="3067" y="3075"/>
                    </a:lnTo>
                    <a:lnTo>
                      <a:pt x="3083" y="3067"/>
                    </a:lnTo>
                    <a:lnTo>
                      <a:pt x="3100" y="3067"/>
                    </a:lnTo>
                    <a:lnTo>
                      <a:pt x="3125" y="3058"/>
                    </a:lnTo>
                    <a:lnTo>
                      <a:pt x="3142" y="3050"/>
                    </a:lnTo>
                    <a:lnTo>
                      <a:pt x="3158" y="3041"/>
                    </a:lnTo>
                    <a:lnTo>
                      <a:pt x="3184" y="3033"/>
                    </a:lnTo>
                    <a:lnTo>
                      <a:pt x="3200" y="3025"/>
                    </a:lnTo>
                    <a:lnTo>
                      <a:pt x="3217" y="3025"/>
                    </a:lnTo>
                    <a:lnTo>
                      <a:pt x="3225" y="3025"/>
                    </a:lnTo>
                    <a:lnTo>
                      <a:pt x="3234" y="3025"/>
                    </a:lnTo>
                    <a:lnTo>
                      <a:pt x="3250" y="3008"/>
                    </a:lnTo>
                    <a:lnTo>
                      <a:pt x="3250" y="3008"/>
                    </a:lnTo>
                    <a:lnTo>
                      <a:pt x="3267" y="3000"/>
                    </a:lnTo>
                    <a:lnTo>
                      <a:pt x="3284" y="2991"/>
                    </a:lnTo>
                    <a:lnTo>
                      <a:pt x="3284" y="2991"/>
                    </a:lnTo>
                    <a:lnTo>
                      <a:pt x="3309" y="2983"/>
                    </a:lnTo>
                    <a:lnTo>
                      <a:pt x="3326" y="2975"/>
                    </a:lnTo>
                    <a:lnTo>
                      <a:pt x="3326" y="2975"/>
                    </a:lnTo>
                    <a:lnTo>
                      <a:pt x="3342" y="2958"/>
                    </a:lnTo>
                    <a:lnTo>
                      <a:pt x="3359" y="2950"/>
                    </a:lnTo>
                    <a:lnTo>
                      <a:pt x="3359" y="2950"/>
                    </a:lnTo>
                    <a:lnTo>
                      <a:pt x="3376" y="2941"/>
                    </a:lnTo>
                    <a:lnTo>
                      <a:pt x="3392" y="2924"/>
                    </a:lnTo>
                    <a:lnTo>
                      <a:pt x="3392" y="2924"/>
                    </a:lnTo>
                    <a:lnTo>
                      <a:pt x="3409" y="2916"/>
                    </a:lnTo>
                    <a:lnTo>
                      <a:pt x="3426" y="2899"/>
                    </a:lnTo>
                    <a:lnTo>
                      <a:pt x="3426" y="2899"/>
                    </a:lnTo>
                    <a:lnTo>
                      <a:pt x="3443" y="2891"/>
                    </a:lnTo>
                    <a:lnTo>
                      <a:pt x="3459" y="2874"/>
                    </a:lnTo>
                    <a:lnTo>
                      <a:pt x="3459" y="2874"/>
                    </a:lnTo>
                    <a:lnTo>
                      <a:pt x="3476" y="2858"/>
                    </a:lnTo>
                    <a:lnTo>
                      <a:pt x="3493" y="2849"/>
                    </a:lnTo>
                    <a:lnTo>
                      <a:pt x="3493" y="2849"/>
                    </a:lnTo>
                    <a:lnTo>
                      <a:pt x="3501" y="2833"/>
                    </a:lnTo>
                    <a:lnTo>
                      <a:pt x="3518" y="2816"/>
                    </a:lnTo>
                    <a:lnTo>
                      <a:pt x="3518" y="2816"/>
                    </a:lnTo>
                    <a:lnTo>
                      <a:pt x="3534" y="2799"/>
                    </a:lnTo>
                    <a:lnTo>
                      <a:pt x="3543" y="2791"/>
                    </a:lnTo>
                    <a:lnTo>
                      <a:pt x="3543" y="2791"/>
                    </a:lnTo>
                    <a:lnTo>
                      <a:pt x="3559" y="2774"/>
                    </a:lnTo>
                    <a:lnTo>
                      <a:pt x="3576" y="2757"/>
                    </a:lnTo>
                    <a:lnTo>
                      <a:pt x="3576" y="2757"/>
                    </a:lnTo>
                    <a:lnTo>
                      <a:pt x="3585" y="2741"/>
                    </a:lnTo>
                    <a:lnTo>
                      <a:pt x="3585" y="2741"/>
                    </a:lnTo>
                    <a:lnTo>
                      <a:pt x="3593" y="2724"/>
                    </a:lnTo>
                    <a:lnTo>
                      <a:pt x="3593" y="2724"/>
                    </a:lnTo>
                    <a:lnTo>
                      <a:pt x="3610" y="2707"/>
                    </a:lnTo>
                    <a:lnTo>
                      <a:pt x="3618" y="2691"/>
                    </a:lnTo>
                    <a:lnTo>
                      <a:pt x="3618" y="2691"/>
                    </a:lnTo>
                    <a:lnTo>
                      <a:pt x="3635" y="2674"/>
                    </a:lnTo>
                    <a:lnTo>
                      <a:pt x="3643" y="2657"/>
                    </a:lnTo>
                    <a:lnTo>
                      <a:pt x="3643" y="2657"/>
                    </a:lnTo>
                    <a:lnTo>
                      <a:pt x="3660" y="2640"/>
                    </a:lnTo>
                    <a:lnTo>
                      <a:pt x="3668" y="2624"/>
                    </a:lnTo>
                    <a:lnTo>
                      <a:pt x="3668" y="2624"/>
                    </a:lnTo>
                    <a:lnTo>
                      <a:pt x="3676" y="2607"/>
                    </a:lnTo>
                    <a:lnTo>
                      <a:pt x="3693" y="2590"/>
                    </a:lnTo>
                    <a:lnTo>
                      <a:pt x="3693" y="2590"/>
                    </a:lnTo>
                    <a:lnTo>
                      <a:pt x="3702" y="2565"/>
                    </a:lnTo>
                    <a:lnTo>
                      <a:pt x="3710" y="2549"/>
                    </a:lnTo>
                    <a:lnTo>
                      <a:pt x="3710" y="2549"/>
                    </a:lnTo>
                    <a:lnTo>
                      <a:pt x="3718" y="2532"/>
                    </a:lnTo>
                    <a:lnTo>
                      <a:pt x="3727" y="2507"/>
                    </a:lnTo>
                    <a:lnTo>
                      <a:pt x="3727" y="2507"/>
                    </a:lnTo>
                    <a:lnTo>
                      <a:pt x="3735" y="2490"/>
                    </a:lnTo>
                    <a:lnTo>
                      <a:pt x="3743" y="2473"/>
                    </a:lnTo>
                    <a:lnTo>
                      <a:pt x="3752" y="2448"/>
                    </a:lnTo>
                    <a:lnTo>
                      <a:pt x="3760" y="2432"/>
                    </a:lnTo>
                    <a:lnTo>
                      <a:pt x="3768" y="2415"/>
                    </a:lnTo>
                    <a:lnTo>
                      <a:pt x="3768" y="2398"/>
                    </a:lnTo>
                    <a:lnTo>
                      <a:pt x="3777" y="2373"/>
                    </a:lnTo>
                    <a:lnTo>
                      <a:pt x="3785" y="2356"/>
                    </a:lnTo>
                    <a:lnTo>
                      <a:pt x="3793" y="2340"/>
                    </a:lnTo>
                    <a:lnTo>
                      <a:pt x="3793" y="2315"/>
                    </a:lnTo>
                    <a:lnTo>
                      <a:pt x="3802" y="2298"/>
                    </a:lnTo>
                    <a:lnTo>
                      <a:pt x="3802" y="2273"/>
                    </a:lnTo>
                    <a:lnTo>
                      <a:pt x="3802" y="2273"/>
                    </a:lnTo>
                    <a:lnTo>
                      <a:pt x="3802" y="2256"/>
                    </a:lnTo>
                    <a:lnTo>
                      <a:pt x="3802" y="2231"/>
                    </a:lnTo>
                    <a:lnTo>
                      <a:pt x="3802" y="2214"/>
                    </a:lnTo>
                    <a:lnTo>
                      <a:pt x="3802" y="2189"/>
                    </a:lnTo>
                    <a:lnTo>
                      <a:pt x="3802" y="2173"/>
                    </a:lnTo>
                    <a:lnTo>
                      <a:pt x="3802" y="2148"/>
                    </a:lnTo>
                    <a:lnTo>
                      <a:pt x="3802" y="2131"/>
                    </a:lnTo>
                    <a:lnTo>
                      <a:pt x="3802" y="2106"/>
                    </a:lnTo>
                    <a:lnTo>
                      <a:pt x="3802" y="2081"/>
                    </a:lnTo>
                    <a:lnTo>
                      <a:pt x="3802" y="2064"/>
                    </a:lnTo>
                    <a:lnTo>
                      <a:pt x="3802" y="2039"/>
                    </a:lnTo>
                    <a:lnTo>
                      <a:pt x="3802" y="1788"/>
                    </a:lnTo>
                    <a:lnTo>
                      <a:pt x="3802" y="1763"/>
                    </a:lnTo>
                    <a:lnTo>
                      <a:pt x="3802" y="1738"/>
                    </a:lnTo>
                    <a:lnTo>
                      <a:pt x="3802" y="1713"/>
                    </a:lnTo>
                    <a:lnTo>
                      <a:pt x="3802" y="1688"/>
                    </a:lnTo>
                    <a:lnTo>
                      <a:pt x="3802" y="1663"/>
                    </a:lnTo>
                    <a:lnTo>
                      <a:pt x="3802" y="1638"/>
                    </a:lnTo>
                    <a:lnTo>
                      <a:pt x="3802" y="1621"/>
                    </a:lnTo>
                    <a:lnTo>
                      <a:pt x="3802" y="1596"/>
                    </a:lnTo>
                    <a:lnTo>
                      <a:pt x="3802" y="1571"/>
                    </a:lnTo>
                    <a:lnTo>
                      <a:pt x="3802" y="1546"/>
                    </a:lnTo>
                    <a:lnTo>
                      <a:pt x="3802" y="1521"/>
                    </a:lnTo>
                    <a:lnTo>
                      <a:pt x="3793" y="1496"/>
                    </a:lnTo>
                    <a:lnTo>
                      <a:pt x="3793" y="1471"/>
                    </a:lnTo>
                    <a:lnTo>
                      <a:pt x="3785" y="1446"/>
                    </a:lnTo>
                    <a:lnTo>
                      <a:pt x="3777" y="1429"/>
                    </a:lnTo>
                    <a:lnTo>
                      <a:pt x="3768" y="1404"/>
                    </a:lnTo>
                    <a:lnTo>
                      <a:pt x="3760" y="1379"/>
                    </a:lnTo>
                    <a:lnTo>
                      <a:pt x="3760" y="1354"/>
                    </a:lnTo>
                    <a:lnTo>
                      <a:pt x="3752" y="1329"/>
                    </a:lnTo>
                    <a:lnTo>
                      <a:pt x="3743" y="1304"/>
                    </a:lnTo>
                    <a:lnTo>
                      <a:pt x="3735" y="1287"/>
                    </a:lnTo>
                    <a:lnTo>
                      <a:pt x="3727" y="1262"/>
                    </a:lnTo>
                    <a:lnTo>
                      <a:pt x="3718" y="1237"/>
                    </a:lnTo>
                    <a:lnTo>
                      <a:pt x="3710" y="1212"/>
                    </a:lnTo>
                    <a:lnTo>
                      <a:pt x="3702" y="1195"/>
                    </a:lnTo>
                    <a:lnTo>
                      <a:pt x="3702" y="1195"/>
                    </a:lnTo>
                    <a:lnTo>
                      <a:pt x="3685" y="1170"/>
                    </a:lnTo>
                    <a:lnTo>
                      <a:pt x="3676" y="1145"/>
                    </a:lnTo>
                    <a:lnTo>
                      <a:pt x="3668" y="1128"/>
                    </a:lnTo>
                    <a:lnTo>
                      <a:pt x="3660" y="1103"/>
                    </a:lnTo>
                    <a:lnTo>
                      <a:pt x="3643" y="1078"/>
                    </a:lnTo>
                    <a:lnTo>
                      <a:pt x="3635" y="1062"/>
                    </a:lnTo>
                    <a:lnTo>
                      <a:pt x="3618" y="1028"/>
                    </a:lnTo>
                    <a:lnTo>
                      <a:pt x="3601" y="995"/>
                    </a:lnTo>
                    <a:lnTo>
                      <a:pt x="3585" y="961"/>
                    </a:lnTo>
                    <a:lnTo>
                      <a:pt x="3568" y="928"/>
                    </a:lnTo>
                    <a:lnTo>
                      <a:pt x="3551" y="903"/>
                    </a:lnTo>
                    <a:lnTo>
                      <a:pt x="3526" y="869"/>
                    </a:lnTo>
                    <a:lnTo>
                      <a:pt x="3509" y="836"/>
                    </a:lnTo>
                    <a:lnTo>
                      <a:pt x="3493" y="811"/>
                    </a:lnTo>
                    <a:lnTo>
                      <a:pt x="3468" y="778"/>
                    </a:lnTo>
                    <a:lnTo>
                      <a:pt x="3451" y="752"/>
                    </a:lnTo>
                    <a:lnTo>
                      <a:pt x="3426" y="719"/>
                    </a:lnTo>
                    <a:lnTo>
                      <a:pt x="3409" y="694"/>
                    </a:lnTo>
                    <a:lnTo>
                      <a:pt x="3384" y="669"/>
                    </a:lnTo>
                    <a:lnTo>
                      <a:pt x="3359" y="635"/>
                    </a:lnTo>
                    <a:lnTo>
                      <a:pt x="3342" y="610"/>
                    </a:lnTo>
                    <a:lnTo>
                      <a:pt x="3317" y="585"/>
                    </a:lnTo>
                    <a:lnTo>
                      <a:pt x="3292" y="552"/>
                    </a:lnTo>
                    <a:lnTo>
                      <a:pt x="3275" y="527"/>
                    </a:lnTo>
                    <a:lnTo>
                      <a:pt x="3250" y="502"/>
                    </a:lnTo>
                    <a:lnTo>
                      <a:pt x="3225" y="477"/>
                    </a:lnTo>
                    <a:lnTo>
                      <a:pt x="3200" y="443"/>
                    </a:lnTo>
                    <a:lnTo>
                      <a:pt x="3175" y="418"/>
                    </a:lnTo>
                    <a:lnTo>
                      <a:pt x="3150" y="393"/>
                    </a:lnTo>
                    <a:lnTo>
                      <a:pt x="3125" y="368"/>
                    </a:lnTo>
                    <a:lnTo>
                      <a:pt x="3075" y="318"/>
                    </a:lnTo>
                    <a:lnTo>
                      <a:pt x="3016" y="260"/>
                    </a:lnTo>
                    <a:lnTo>
                      <a:pt x="2966" y="209"/>
                    </a:lnTo>
                    <a:lnTo>
                      <a:pt x="2908" y="151"/>
                    </a:lnTo>
                    <a:lnTo>
                      <a:pt x="2900" y="9"/>
                    </a:lnTo>
                    <a:lnTo>
                      <a:pt x="3042" y="1"/>
                    </a:lnTo>
                    <a:lnTo>
                      <a:pt x="3100" y="51"/>
                    </a:lnTo>
                    <a:lnTo>
                      <a:pt x="3167" y="101"/>
                    </a:lnTo>
                    <a:lnTo>
                      <a:pt x="3225" y="151"/>
                    </a:lnTo>
                    <a:lnTo>
                      <a:pt x="3284" y="201"/>
                    </a:lnTo>
                    <a:lnTo>
                      <a:pt x="3309" y="226"/>
                    </a:lnTo>
                    <a:lnTo>
                      <a:pt x="3342" y="251"/>
                    </a:lnTo>
                    <a:lnTo>
                      <a:pt x="3367" y="276"/>
                    </a:lnTo>
                    <a:lnTo>
                      <a:pt x="3401" y="301"/>
                    </a:lnTo>
                    <a:lnTo>
                      <a:pt x="3426" y="326"/>
                    </a:lnTo>
                    <a:lnTo>
                      <a:pt x="3451" y="351"/>
                    </a:lnTo>
                    <a:lnTo>
                      <a:pt x="3484" y="385"/>
                    </a:lnTo>
                    <a:lnTo>
                      <a:pt x="3509" y="410"/>
                    </a:lnTo>
                    <a:lnTo>
                      <a:pt x="3534" y="435"/>
                    </a:lnTo>
                    <a:lnTo>
                      <a:pt x="3559" y="468"/>
                    </a:lnTo>
                    <a:lnTo>
                      <a:pt x="3593" y="493"/>
                    </a:lnTo>
                    <a:lnTo>
                      <a:pt x="3618" y="519"/>
                    </a:lnTo>
                    <a:lnTo>
                      <a:pt x="3643" y="552"/>
                    </a:lnTo>
                    <a:lnTo>
                      <a:pt x="3668" y="577"/>
                    </a:lnTo>
                    <a:lnTo>
                      <a:pt x="3693" y="610"/>
                    </a:lnTo>
                    <a:lnTo>
                      <a:pt x="3718" y="644"/>
                    </a:lnTo>
                    <a:lnTo>
                      <a:pt x="3743" y="669"/>
                    </a:lnTo>
                    <a:lnTo>
                      <a:pt x="3768" y="702"/>
                    </a:lnTo>
                    <a:lnTo>
                      <a:pt x="3793" y="736"/>
                    </a:lnTo>
                    <a:lnTo>
                      <a:pt x="3818" y="769"/>
                    </a:lnTo>
                    <a:lnTo>
                      <a:pt x="3844" y="803"/>
                    </a:lnTo>
                    <a:lnTo>
                      <a:pt x="3860" y="836"/>
                    </a:lnTo>
                    <a:lnTo>
                      <a:pt x="3885" y="869"/>
                    </a:lnTo>
                    <a:lnTo>
                      <a:pt x="3910" y="903"/>
                    </a:lnTo>
                    <a:lnTo>
                      <a:pt x="3927" y="928"/>
                    </a:lnTo>
                    <a:lnTo>
                      <a:pt x="3944" y="953"/>
                    </a:lnTo>
                    <a:lnTo>
                      <a:pt x="3952" y="978"/>
                    </a:lnTo>
                    <a:lnTo>
                      <a:pt x="3969" y="1003"/>
                    </a:lnTo>
                    <a:lnTo>
                      <a:pt x="3986" y="1028"/>
                    </a:lnTo>
                    <a:lnTo>
                      <a:pt x="3994" y="1053"/>
                    </a:lnTo>
                    <a:lnTo>
                      <a:pt x="3994" y="1053"/>
                    </a:lnTo>
                    <a:lnTo>
                      <a:pt x="4011" y="1078"/>
                    </a:lnTo>
                    <a:lnTo>
                      <a:pt x="4019" y="1103"/>
                    </a:lnTo>
                    <a:lnTo>
                      <a:pt x="4036" y="1128"/>
                    </a:lnTo>
                    <a:lnTo>
                      <a:pt x="4044" y="1153"/>
                    </a:lnTo>
                    <a:lnTo>
                      <a:pt x="4061" y="1187"/>
                    </a:lnTo>
                    <a:lnTo>
                      <a:pt x="4069" y="1212"/>
                    </a:lnTo>
                    <a:lnTo>
                      <a:pt x="4086" y="1237"/>
                    </a:lnTo>
                    <a:lnTo>
                      <a:pt x="4094" y="1262"/>
                    </a:lnTo>
                    <a:lnTo>
                      <a:pt x="4103" y="1295"/>
                    </a:lnTo>
                    <a:lnTo>
                      <a:pt x="4111" y="1321"/>
                    </a:lnTo>
                    <a:lnTo>
                      <a:pt x="4128" y="1346"/>
                    </a:lnTo>
                    <a:lnTo>
                      <a:pt x="4136" y="1371"/>
                    </a:lnTo>
                    <a:lnTo>
                      <a:pt x="4144" y="1404"/>
                    </a:lnTo>
                    <a:lnTo>
                      <a:pt x="4153" y="1429"/>
                    </a:lnTo>
                    <a:lnTo>
                      <a:pt x="4161" y="1454"/>
                    </a:lnTo>
                    <a:lnTo>
                      <a:pt x="4169" y="1488"/>
                    </a:lnTo>
                    <a:lnTo>
                      <a:pt x="4178" y="1513"/>
                    </a:lnTo>
                    <a:lnTo>
                      <a:pt x="4186" y="1538"/>
                    </a:lnTo>
                    <a:lnTo>
                      <a:pt x="4194" y="1571"/>
                    </a:lnTo>
                    <a:lnTo>
                      <a:pt x="4194" y="1596"/>
                    </a:lnTo>
                    <a:lnTo>
                      <a:pt x="4203" y="1621"/>
                    </a:lnTo>
                    <a:lnTo>
                      <a:pt x="4211" y="1655"/>
                    </a:lnTo>
                    <a:lnTo>
                      <a:pt x="4219" y="1680"/>
                    </a:lnTo>
                    <a:lnTo>
                      <a:pt x="4219" y="1705"/>
                    </a:lnTo>
                    <a:lnTo>
                      <a:pt x="4219" y="1738"/>
                    </a:lnTo>
                    <a:lnTo>
                      <a:pt x="4219" y="1763"/>
                    </a:lnTo>
                    <a:lnTo>
                      <a:pt x="4219" y="1797"/>
                    </a:lnTo>
                    <a:lnTo>
                      <a:pt x="4219" y="1822"/>
                    </a:lnTo>
                    <a:lnTo>
                      <a:pt x="4219" y="1847"/>
                    </a:lnTo>
                    <a:lnTo>
                      <a:pt x="4219" y="1880"/>
                    </a:lnTo>
                    <a:lnTo>
                      <a:pt x="4219" y="1905"/>
                    </a:lnTo>
                    <a:lnTo>
                      <a:pt x="4219" y="1939"/>
                    </a:lnTo>
                    <a:lnTo>
                      <a:pt x="4219" y="1964"/>
                    </a:lnTo>
                    <a:lnTo>
                      <a:pt x="4219" y="2223"/>
                    </a:lnTo>
                    <a:lnTo>
                      <a:pt x="4219" y="2248"/>
                    </a:lnTo>
                    <a:lnTo>
                      <a:pt x="4219" y="2273"/>
                    </a:lnTo>
                    <a:lnTo>
                      <a:pt x="4219" y="2306"/>
                    </a:lnTo>
                    <a:lnTo>
                      <a:pt x="4219" y="2331"/>
                    </a:lnTo>
                    <a:lnTo>
                      <a:pt x="4219" y="2356"/>
                    </a:lnTo>
                    <a:lnTo>
                      <a:pt x="4219" y="2356"/>
                    </a:lnTo>
                    <a:lnTo>
                      <a:pt x="4219" y="2381"/>
                    </a:lnTo>
                    <a:lnTo>
                      <a:pt x="4219" y="2407"/>
                    </a:lnTo>
                    <a:lnTo>
                      <a:pt x="4219" y="2440"/>
                    </a:lnTo>
                    <a:lnTo>
                      <a:pt x="4211" y="2465"/>
                    </a:lnTo>
                    <a:lnTo>
                      <a:pt x="4203" y="2490"/>
                    </a:lnTo>
                    <a:lnTo>
                      <a:pt x="4194" y="2515"/>
                    </a:lnTo>
                    <a:lnTo>
                      <a:pt x="4194" y="2549"/>
                    </a:lnTo>
                    <a:lnTo>
                      <a:pt x="4186" y="2574"/>
                    </a:lnTo>
                    <a:lnTo>
                      <a:pt x="4178" y="2599"/>
                    </a:lnTo>
                    <a:lnTo>
                      <a:pt x="4169" y="2624"/>
                    </a:lnTo>
                    <a:lnTo>
                      <a:pt x="4161" y="2649"/>
                    </a:lnTo>
                    <a:lnTo>
                      <a:pt x="4111" y="2741"/>
                    </a:lnTo>
                    <a:lnTo>
                      <a:pt x="4103" y="2766"/>
                    </a:lnTo>
                    <a:lnTo>
                      <a:pt x="4086" y="2791"/>
                    </a:lnTo>
                    <a:lnTo>
                      <a:pt x="4077" y="2816"/>
                    </a:lnTo>
                    <a:lnTo>
                      <a:pt x="4069" y="2849"/>
                    </a:lnTo>
                    <a:lnTo>
                      <a:pt x="4052" y="2874"/>
                    </a:lnTo>
                    <a:lnTo>
                      <a:pt x="4044" y="2899"/>
                    </a:lnTo>
                    <a:lnTo>
                      <a:pt x="4027" y="2924"/>
                    </a:lnTo>
                    <a:lnTo>
                      <a:pt x="4019" y="2950"/>
                    </a:lnTo>
                    <a:lnTo>
                      <a:pt x="4002" y="2975"/>
                    </a:lnTo>
                    <a:lnTo>
                      <a:pt x="3986" y="2991"/>
                    </a:lnTo>
                    <a:lnTo>
                      <a:pt x="3977" y="3016"/>
                    </a:lnTo>
                    <a:lnTo>
                      <a:pt x="3960" y="3041"/>
                    </a:lnTo>
                    <a:lnTo>
                      <a:pt x="3944" y="3067"/>
                    </a:lnTo>
                    <a:lnTo>
                      <a:pt x="3944" y="3067"/>
                    </a:lnTo>
                    <a:lnTo>
                      <a:pt x="3927" y="3092"/>
                    </a:lnTo>
                    <a:lnTo>
                      <a:pt x="3910" y="3108"/>
                    </a:lnTo>
                    <a:lnTo>
                      <a:pt x="3894" y="3133"/>
                    </a:lnTo>
                    <a:lnTo>
                      <a:pt x="3877" y="3158"/>
                    </a:lnTo>
                    <a:lnTo>
                      <a:pt x="3860" y="3175"/>
                    </a:lnTo>
                    <a:lnTo>
                      <a:pt x="3835" y="3200"/>
                    </a:lnTo>
                    <a:lnTo>
                      <a:pt x="3818" y="3217"/>
                    </a:lnTo>
                    <a:lnTo>
                      <a:pt x="3793" y="3242"/>
                    </a:lnTo>
                    <a:lnTo>
                      <a:pt x="3777" y="3259"/>
                    </a:lnTo>
                    <a:lnTo>
                      <a:pt x="3752" y="3284"/>
                    </a:lnTo>
                    <a:lnTo>
                      <a:pt x="3735" y="3300"/>
                    </a:lnTo>
                    <a:lnTo>
                      <a:pt x="3710" y="3317"/>
                    </a:lnTo>
                    <a:lnTo>
                      <a:pt x="3685" y="3342"/>
                    </a:lnTo>
                    <a:lnTo>
                      <a:pt x="3660" y="3359"/>
                    </a:lnTo>
                    <a:lnTo>
                      <a:pt x="3643" y="3376"/>
                    </a:lnTo>
                    <a:lnTo>
                      <a:pt x="3618" y="3392"/>
                    </a:lnTo>
                    <a:lnTo>
                      <a:pt x="3593" y="3409"/>
                    </a:lnTo>
                    <a:lnTo>
                      <a:pt x="3568" y="3426"/>
                    </a:lnTo>
                    <a:lnTo>
                      <a:pt x="3543" y="3442"/>
                    </a:lnTo>
                    <a:lnTo>
                      <a:pt x="3509" y="3451"/>
                    </a:lnTo>
                    <a:lnTo>
                      <a:pt x="3484" y="3468"/>
                    </a:lnTo>
                    <a:lnTo>
                      <a:pt x="3459" y="3484"/>
                    </a:lnTo>
                    <a:lnTo>
                      <a:pt x="3451" y="3493"/>
                    </a:lnTo>
                    <a:lnTo>
                      <a:pt x="3434" y="3493"/>
                    </a:lnTo>
                    <a:lnTo>
                      <a:pt x="3401" y="3509"/>
                    </a:lnTo>
                    <a:lnTo>
                      <a:pt x="3376" y="3518"/>
                    </a:lnTo>
                    <a:lnTo>
                      <a:pt x="3342" y="3534"/>
                    </a:lnTo>
                    <a:lnTo>
                      <a:pt x="3317" y="3543"/>
                    </a:lnTo>
                    <a:lnTo>
                      <a:pt x="3284" y="3551"/>
                    </a:lnTo>
                    <a:lnTo>
                      <a:pt x="3259" y="3559"/>
                    </a:lnTo>
                    <a:lnTo>
                      <a:pt x="3225" y="3568"/>
                    </a:lnTo>
                    <a:lnTo>
                      <a:pt x="3192" y="3576"/>
                    </a:lnTo>
                    <a:lnTo>
                      <a:pt x="3167" y="3584"/>
                    </a:lnTo>
                    <a:lnTo>
                      <a:pt x="3133" y="3593"/>
                    </a:lnTo>
                    <a:lnTo>
                      <a:pt x="3100" y="3601"/>
                    </a:lnTo>
                    <a:lnTo>
                      <a:pt x="3067" y="3601"/>
                    </a:lnTo>
                    <a:lnTo>
                      <a:pt x="3033" y="3601"/>
                    </a:lnTo>
                    <a:lnTo>
                      <a:pt x="3000" y="3601"/>
                    </a:lnTo>
                    <a:lnTo>
                      <a:pt x="2966" y="3601"/>
                    </a:lnTo>
                    <a:lnTo>
                      <a:pt x="2933" y="3601"/>
                    </a:lnTo>
                    <a:lnTo>
                      <a:pt x="2900" y="3601"/>
                    </a:lnTo>
                    <a:lnTo>
                      <a:pt x="2866" y="3601"/>
                    </a:lnTo>
                    <a:lnTo>
                      <a:pt x="2691" y="3601"/>
                    </a:lnTo>
                    <a:lnTo>
                      <a:pt x="2649" y="3601"/>
                    </a:lnTo>
                    <a:lnTo>
                      <a:pt x="2615" y="3601"/>
                    </a:lnTo>
                    <a:lnTo>
                      <a:pt x="2574" y="3601"/>
                    </a:lnTo>
                    <a:lnTo>
                      <a:pt x="2540" y="3601"/>
                    </a:lnTo>
                    <a:lnTo>
                      <a:pt x="2507" y="3601"/>
                    </a:lnTo>
                    <a:lnTo>
                      <a:pt x="2482" y="3601"/>
                    </a:lnTo>
                    <a:lnTo>
                      <a:pt x="2457" y="3601"/>
                    </a:lnTo>
                    <a:lnTo>
                      <a:pt x="2432" y="3601"/>
                    </a:lnTo>
                    <a:lnTo>
                      <a:pt x="2398" y="3601"/>
                    </a:lnTo>
                    <a:lnTo>
                      <a:pt x="2373" y="3601"/>
                    </a:lnTo>
                    <a:lnTo>
                      <a:pt x="2315" y="3593"/>
                    </a:lnTo>
                    <a:lnTo>
                      <a:pt x="2265" y="3576"/>
                    </a:lnTo>
                    <a:lnTo>
                      <a:pt x="2214" y="3568"/>
                    </a:lnTo>
                    <a:lnTo>
                      <a:pt x="2206" y="3568"/>
                    </a:lnTo>
                    <a:lnTo>
                      <a:pt x="2156" y="3551"/>
                    </a:lnTo>
                    <a:lnTo>
                      <a:pt x="2098" y="3534"/>
                    </a:lnTo>
                    <a:lnTo>
                      <a:pt x="2047" y="3518"/>
                    </a:lnTo>
                    <a:lnTo>
                      <a:pt x="1989" y="3501"/>
                    </a:lnTo>
                    <a:lnTo>
                      <a:pt x="1939" y="3476"/>
                    </a:lnTo>
                    <a:lnTo>
                      <a:pt x="1889" y="3459"/>
                    </a:lnTo>
                    <a:lnTo>
                      <a:pt x="1830" y="3434"/>
                    </a:lnTo>
                    <a:lnTo>
                      <a:pt x="1780" y="3417"/>
                    </a:lnTo>
                    <a:lnTo>
                      <a:pt x="1730" y="3392"/>
                    </a:lnTo>
                    <a:lnTo>
                      <a:pt x="1680" y="3367"/>
                    </a:lnTo>
                    <a:lnTo>
                      <a:pt x="1630" y="3342"/>
                    </a:lnTo>
                    <a:lnTo>
                      <a:pt x="1580" y="3309"/>
                    </a:lnTo>
                    <a:lnTo>
                      <a:pt x="1529" y="3284"/>
                    </a:lnTo>
                    <a:lnTo>
                      <a:pt x="1479" y="3259"/>
                    </a:lnTo>
                    <a:lnTo>
                      <a:pt x="1429" y="3225"/>
                    </a:lnTo>
                    <a:lnTo>
                      <a:pt x="1379" y="3192"/>
                    </a:lnTo>
                    <a:lnTo>
                      <a:pt x="1329" y="3167"/>
                    </a:lnTo>
                    <a:lnTo>
                      <a:pt x="1279" y="3133"/>
                    </a:lnTo>
                    <a:lnTo>
                      <a:pt x="1237" y="3100"/>
                    </a:lnTo>
                    <a:lnTo>
                      <a:pt x="1187" y="3067"/>
                    </a:lnTo>
                    <a:lnTo>
                      <a:pt x="1137" y="3033"/>
                    </a:lnTo>
                    <a:lnTo>
                      <a:pt x="1095" y="3000"/>
                    </a:lnTo>
                    <a:lnTo>
                      <a:pt x="1095" y="3000"/>
                    </a:lnTo>
                    <a:lnTo>
                      <a:pt x="1053" y="2958"/>
                    </a:lnTo>
                    <a:lnTo>
                      <a:pt x="1003" y="2924"/>
                    </a:lnTo>
                    <a:lnTo>
                      <a:pt x="961" y="2883"/>
                    </a:lnTo>
                    <a:lnTo>
                      <a:pt x="920" y="2849"/>
                    </a:lnTo>
                    <a:lnTo>
                      <a:pt x="878" y="2808"/>
                    </a:lnTo>
                    <a:lnTo>
                      <a:pt x="836" y="2766"/>
                    </a:lnTo>
                    <a:lnTo>
                      <a:pt x="794" y="2724"/>
                    </a:lnTo>
                    <a:lnTo>
                      <a:pt x="753" y="2682"/>
                    </a:lnTo>
                    <a:lnTo>
                      <a:pt x="711" y="2640"/>
                    </a:lnTo>
                    <a:lnTo>
                      <a:pt x="677" y="2599"/>
                    </a:lnTo>
                    <a:lnTo>
                      <a:pt x="636" y="2557"/>
                    </a:lnTo>
                    <a:lnTo>
                      <a:pt x="602" y="2515"/>
                    </a:lnTo>
                    <a:lnTo>
                      <a:pt x="560" y="2473"/>
                    </a:lnTo>
                    <a:lnTo>
                      <a:pt x="527" y="2423"/>
                    </a:lnTo>
                    <a:lnTo>
                      <a:pt x="494" y="2381"/>
                    </a:lnTo>
                    <a:lnTo>
                      <a:pt x="452" y="2340"/>
                    </a:lnTo>
                    <a:lnTo>
                      <a:pt x="418" y="2290"/>
                    </a:lnTo>
                    <a:lnTo>
                      <a:pt x="385" y="2248"/>
                    </a:lnTo>
                    <a:lnTo>
                      <a:pt x="360" y="2198"/>
                    </a:lnTo>
                    <a:lnTo>
                      <a:pt x="335" y="2173"/>
                    </a:lnTo>
                    <a:lnTo>
                      <a:pt x="326" y="2148"/>
                    </a:lnTo>
                    <a:lnTo>
                      <a:pt x="293" y="2097"/>
                    </a:lnTo>
                    <a:lnTo>
                      <a:pt x="268" y="2056"/>
                    </a:lnTo>
                    <a:lnTo>
                      <a:pt x="235" y="2006"/>
                    </a:lnTo>
                    <a:lnTo>
                      <a:pt x="210" y="1955"/>
                    </a:lnTo>
                    <a:lnTo>
                      <a:pt x="184" y="1905"/>
                    </a:lnTo>
                    <a:lnTo>
                      <a:pt x="159" y="1855"/>
                    </a:lnTo>
                    <a:lnTo>
                      <a:pt x="134" y="1805"/>
                    </a:lnTo>
                    <a:lnTo>
                      <a:pt x="109" y="1755"/>
                    </a:lnTo>
                    <a:lnTo>
                      <a:pt x="93" y="1705"/>
                    </a:lnTo>
                    <a:lnTo>
                      <a:pt x="68" y="1655"/>
                    </a:lnTo>
                    <a:lnTo>
                      <a:pt x="51" y="1605"/>
                    </a:lnTo>
                    <a:lnTo>
                      <a:pt x="34" y="1554"/>
                    </a:lnTo>
                    <a:lnTo>
                      <a:pt x="9" y="1504"/>
                    </a:lnTo>
                    <a:lnTo>
                      <a:pt x="1" y="1454"/>
                    </a:lnTo>
                    <a:lnTo>
                      <a:pt x="1" y="1446"/>
                    </a:lnTo>
                    <a:lnTo>
                      <a:pt x="26" y="1379"/>
                    </a:lnTo>
                    <a:lnTo>
                      <a:pt x="51" y="1321"/>
                    </a:lnTo>
                    <a:lnTo>
                      <a:pt x="93" y="1237"/>
                    </a:lnTo>
                    <a:lnTo>
                      <a:pt x="176" y="12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1354" y="9095996"/>
                <a:ext cx="293055" cy="259216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255" extrusionOk="0">
                    <a:moveTo>
                      <a:pt x="2632" y="0"/>
                    </a:moveTo>
                    <a:lnTo>
                      <a:pt x="2716" y="0"/>
                    </a:lnTo>
                    <a:lnTo>
                      <a:pt x="2774" y="0"/>
                    </a:lnTo>
                    <a:lnTo>
                      <a:pt x="2833" y="0"/>
                    </a:lnTo>
                    <a:lnTo>
                      <a:pt x="2866" y="0"/>
                    </a:lnTo>
                    <a:lnTo>
                      <a:pt x="2916" y="0"/>
                    </a:lnTo>
                    <a:lnTo>
                      <a:pt x="2966" y="0"/>
                    </a:lnTo>
                    <a:lnTo>
                      <a:pt x="3025" y="0"/>
                    </a:lnTo>
                    <a:lnTo>
                      <a:pt x="3075" y="8"/>
                    </a:lnTo>
                    <a:lnTo>
                      <a:pt x="3125" y="8"/>
                    </a:lnTo>
                    <a:lnTo>
                      <a:pt x="3175" y="17"/>
                    </a:lnTo>
                    <a:lnTo>
                      <a:pt x="3225" y="25"/>
                    </a:lnTo>
                    <a:lnTo>
                      <a:pt x="3275" y="34"/>
                    </a:lnTo>
                    <a:lnTo>
                      <a:pt x="3334" y="42"/>
                    </a:lnTo>
                    <a:lnTo>
                      <a:pt x="3384" y="50"/>
                    </a:lnTo>
                    <a:lnTo>
                      <a:pt x="3434" y="59"/>
                    </a:lnTo>
                    <a:lnTo>
                      <a:pt x="3484" y="67"/>
                    </a:lnTo>
                    <a:lnTo>
                      <a:pt x="3534" y="75"/>
                    </a:lnTo>
                    <a:lnTo>
                      <a:pt x="3585" y="92"/>
                    </a:lnTo>
                    <a:lnTo>
                      <a:pt x="3635" y="100"/>
                    </a:lnTo>
                    <a:lnTo>
                      <a:pt x="3685" y="109"/>
                    </a:lnTo>
                    <a:lnTo>
                      <a:pt x="3727" y="125"/>
                    </a:lnTo>
                    <a:lnTo>
                      <a:pt x="3777" y="134"/>
                    </a:lnTo>
                    <a:lnTo>
                      <a:pt x="3827" y="150"/>
                    </a:lnTo>
                    <a:lnTo>
                      <a:pt x="3877" y="159"/>
                    </a:lnTo>
                    <a:lnTo>
                      <a:pt x="3927" y="176"/>
                    </a:lnTo>
                    <a:lnTo>
                      <a:pt x="3977" y="192"/>
                    </a:lnTo>
                    <a:lnTo>
                      <a:pt x="4002" y="201"/>
                    </a:lnTo>
                    <a:lnTo>
                      <a:pt x="4019" y="201"/>
                    </a:lnTo>
                    <a:lnTo>
                      <a:pt x="4069" y="217"/>
                    </a:lnTo>
                    <a:lnTo>
                      <a:pt x="4119" y="234"/>
                    </a:lnTo>
                    <a:lnTo>
                      <a:pt x="4161" y="251"/>
                    </a:lnTo>
                    <a:lnTo>
                      <a:pt x="4211" y="267"/>
                    </a:lnTo>
                    <a:lnTo>
                      <a:pt x="4253" y="292"/>
                    </a:lnTo>
                    <a:lnTo>
                      <a:pt x="4353" y="326"/>
                    </a:lnTo>
                    <a:lnTo>
                      <a:pt x="4445" y="368"/>
                    </a:lnTo>
                    <a:lnTo>
                      <a:pt x="4537" y="401"/>
                    </a:lnTo>
                    <a:lnTo>
                      <a:pt x="4629" y="443"/>
                    </a:lnTo>
                    <a:lnTo>
                      <a:pt x="4721" y="476"/>
                    </a:lnTo>
                    <a:lnTo>
                      <a:pt x="4813" y="518"/>
                    </a:lnTo>
                    <a:lnTo>
                      <a:pt x="4896" y="560"/>
                    </a:lnTo>
                    <a:lnTo>
                      <a:pt x="4988" y="602"/>
                    </a:lnTo>
                    <a:lnTo>
                      <a:pt x="5172" y="677"/>
                    </a:lnTo>
                    <a:lnTo>
                      <a:pt x="5356" y="760"/>
                    </a:lnTo>
                    <a:lnTo>
                      <a:pt x="5531" y="835"/>
                    </a:lnTo>
                    <a:lnTo>
                      <a:pt x="5623" y="877"/>
                    </a:lnTo>
                    <a:lnTo>
                      <a:pt x="5715" y="919"/>
                    </a:lnTo>
                    <a:lnTo>
                      <a:pt x="5807" y="952"/>
                    </a:lnTo>
                    <a:lnTo>
                      <a:pt x="5899" y="994"/>
                    </a:lnTo>
                    <a:lnTo>
                      <a:pt x="5940" y="1078"/>
                    </a:lnTo>
                    <a:lnTo>
                      <a:pt x="5849" y="1120"/>
                    </a:lnTo>
                    <a:lnTo>
                      <a:pt x="5757" y="1086"/>
                    </a:lnTo>
                    <a:lnTo>
                      <a:pt x="5665" y="1053"/>
                    </a:lnTo>
                    <a:lnTo>
                      <a:pt x="5564" y="1028"/>
                    </a:lnTo>
                    <a:lnTo>
                      <a:pt x="5473" y="994"/>
                    </a:lnTo>
                    <a:lnTo>
                      <a:pt x="5289" y="927"/>
                    </a:lnTo>
                    <a:lnTo>
                      <a:pt x="5097" y="869"/>
                    </a:lnTo>
                    <a:lnTo>
                      <a:pt x="4913" y="802"/>
                    </a:lnTo>
                    <a:lnTo>
                      <a:pt x="4813" y="777"/>
                    </a:lnTo>
                    <a:lnTo>
                      <a:pt x="4721" y="744"/>
                    </a:lnTo>
                    <a:lnTo>
                      <a:pt x="4629" y="735"/>
                    </a:lnTo>
                    <a:lnTo>
                      <a:pt x="4537" y="702"/>
                    </a:lnTo>
                    <a:lnTo>
                      <a:pt x="4445" y="677"/>
                    </a:lnTo>
                    <a:lnTo>
                      <a:pt x="4353" y="652"/>
                    </a:lnTo>
                    <a:lnTo>
                      <a:pt x="4253" y="627"/>
                    </a:lnTo>
                    <a:lnTo>
                      <a:pt x="4161" y="602"/>
                    </a:lnTo>
                    <a:lnTo>
                      <a:pt x="4111" y="585"/>
                    </a:lnTo>
                    <a:lnTo>
                      <a:pt x="4069" y="577"/>
                    </a:lnTo>
                    <a:lnTo>
                      <a:pt x="4019" y="568"/>
                    </a:lnTo>
                    <a:lnTo>
                      <a:pt x="3977" y="560"/>
                    </a:lnTo>
                    <a:lnTo>
                      <a:pt x="3927" y="543"/>
                    </a:lnTo>
                    <a:lnTo>
                      <a:pt x="3910" y="543"/>
                    </a:lnTo>
                    <a:lnTo>
                      <a:pt x="3877" y="535"/>
                    </a:lnTo>
                    <a:lnTo>
                      <a:pt x="3835" y="526"/>
                    </a:lnTo>
                    <a:lnTo>
                      <a:pt x="3785" y="510"/>
                    </a:lnTo>
                    <a:lnTo>
                      <a:pt x="3743" y="501"/>
                    </a:lnTo>
                    <a:lnTo>
                      <a:pt x="3693" y="493"/>
                    </a:lnTo>
                    <a:lnTo>
                      <a:pt x="3643" y="476"/>
                    </a:lnTo>
                    <a:lnTo>
                      <a:pt x="3601" y="468"/>
                    </a:lnTo>
                    <a:lnTo>
                      <a:pt x="3551" y="460"/>
                    </a:lnTo>
                    <a:lnTo>
                      <a:pt x="3509" y="451"/>
                    </a:lnTo>
                    <a:lnTo>
                      <a:pt x="3459" y="443"/>
                    </a:lnTo>
                    <a:lnTo>
                      <a:pt x="3409" y="435"/>
                    </a:lnTo>
                    <a:lnTo>
                      <a:pt x="3367" y="426"/>
                    </a:lnTo>
                    <a:lnTo>
                      <a:pt x="3317" y="418"/>
                    </a:lnTo>
                    <a:lnTo>
                      <a:pt x="3275" y="418"/>
                    </a:lnTo>
                    <a:lnTo>
                      <a:pt x="3225" y="409"/>
                    </a:lnTo>
                    <a:lnTo>
                      <a:pt x="3184" y="409"/>
                    </a:lnTo>
                    <a:lnTo>
                      <a:pt x="3133" y="401"/>
                    </a:lnTo>
                    <a:lnTo>
                      <a:pt x="3083" y="401"/>
                    </a:lnTo>
                    <a:lnTo>
                      <a:pt x="3033" y="401"/>
                    </a:lnTo>
                    <a:lnTo>
                      <a:pt x="2991" y="401"/>
                    </a:lnTo>
                    <a:lnTo>
                      <a:pt x="2941" y="401"/>
                    </a:lnTo>
                    <a:lnTo>
                      <a:pt x="2891" y="401"/>
                    </a:lnTo>
                    <a:lnTo>
                      <a:pt x="2841" y="401"/>
                    </a:lnTo>
                    <a:lnTo>
                      <a:pt x="2557" y="401"/>
                    </a:lnTo>
                    <a:lnTo>
                      <a:pt x="2515" y="401"/>
                    </a:lnTo>
                    <a:lnTo>
                      <a:pt x="2473" y="401"/>
                    </a:lnTo>
                    <a:lnTo>
                      <a:pt x="2432" y="401"/>
                    </a:lnTo>
                    <a:lnTo>
                      <a:pt x="2382" y="401"/>
                    </a:lnTo>
                    <a:lnTo>
                      <a:pt x="2340" y="401"/>
                    </a:lnTo>
                    <a:lnTo>
                      <a:pt x="2298" y="401"/>
                    </a:lnTo>
                    <a:lnTo>
                      <a:pt x="2256" y="409"/>
                    </a:lnTo>
                    <a:lnTo>
                      <a:pt x="2215" y="409"/>
                    </a:lnTo>
                    <a:lnTo>
                      <a:pt x="2189" y="409"/>
                    </a:lnTo>
                    <a:lnTo>
                      <a:pt x="2173" y="409"/>
                    </a:lnTo>
                    <a:lnTo>
                      <a:pt x="2156" y="409"/>
                    </a:lnTo>
                    <a:lnTo>
                      <a:pt x="2131" y="409"/>
                    </a:lnTo>
                    <a:lnTo>
                      <a:pt x="2114" y="409"/>
                    </a:lnTo>
                    <a:lnTo>
                      <a:pt x="2114" y="409"/>
                    </a:lnTo>
                    <a:lnTo>
                      <a:pt x="2098" y="409"/>
                    </a:lnTo>
                    <a:lnTo>
                      <a:pt x="2081" y="409"/>
                    </a:lnTo>
                    <a:lnTo>
                      <a:pt x="2081" y="409"/>
                    </a:lnTo>
                    <a:lnTo>
                      <a:pt x="2056" y="418"/>
                    </a:lnTo>
                    <a:lnTo>
                      <a:pt x="2047" y="418"/>
                    </a:lnTo>
                    <a:lnTo>
                      <a:pt x="2047" y="418"/>
                    </a:lnTo>
                    <a:lnTo>
                      <a:pt x="2031" y="418"/>
                    </a:lnTo>
                    <a:lnTo>
                      <a:pt x="2022" y="418"/>
                    </a:lnTo>
                    <a:lnTo>
                      <a:pt x="2006" y="418"/>
                    </a:lnTo>
                    <a:lnTo>
                      <a:pt x="1997" y="418"/>
                    </a:lnTo>
                    <a:lnTo>
                      <a:pt x="1981" y="418"/>
                    </a:lnTo>
                    <a:lnTo>
                      <a:pt x="1981" y="418"/>
                    </a:lnTo>
                    <a:lnTo>
                      <a:pt x="1972" y="418"/>
                    </a:lnTo>
                    <a:lnTo>
                      <a:pt x="1964" y="418"/>
                    </a:lnTo>
                    <a:lnTo>
                      <a:pt x="1964" y="535"/>
                    </a:lnTo>
                    <a:lnTo>
                      <a:pt x="1964" y="551"/>
                    </a:lnTo>
                    <a:lnTo>
                      <a:pt x="1964" y="568"/>
                    </a:lnTo>
                    <a:lnTo>
                      <a:pt x="1964" y="585"/>
                    </a:lnTo>
                    <a:lnTo>
                      <a:pt x="1964" y="602"/>
                    </a:lnTo>
                    <a:lnTo>
                      <a:pt x="1964" y="627"/>
                    </a:lnTo>
                    <a:lnTo>
                      <a:pt x="1964" y="635"/>
                    </a:lnTo>
                    <a:lnTo>
                      <a:pt x="1964" y="660"/>
                    </a:lnTo>
                    <a:lnTo>
                      <a:pt x="1964" y="677"/>
                    </a:lnTo>
                    <a:lnTo>
                      <a:pt x="1972" y="693"/>
                    </a:lnTo>
                    <a:lnTo>
                      <a:pt x="1972" y="710"/>
                    </a:lnTo>
                    <a:lnTo>
                      <a:pt x="1981" y="727"/>
                    </a:lnTo>
                    <a:lnTo>
                      <a:pt x="1989" y="744"/>
                    </a:lnTo>
                    <a:lnTo>
                      <a:pt x="1997" y="760"/>
                    </a:lnTo>
                    <a:lnTo>
                      <a:pt x="2006" y="769"/>
                    </a:lnTo>
                    <a:lnTo>
                      <a:pt x="2014" y="785"/>
                    </a:lnTo>
                    <a:lnTo>
                      <a:pt x="2022" y="802"/>
                    </a:lnTo>
                    <a:lnTo>
                      <a:pt x="2031" y="819"/>
                    </a:lnTo>
                    <a:lnTo>
                      <a:pt x="2039" y="835"/>
                    </a:lnTo>
                    <a:lnTo>
                      <a:pt x="2056" y="852"/>
                    </a:lnTo>
                    <a:lnTo>
                      <a:pt x="2064" y="869"/>
                    </a:lnTo>
                    <a:lnTo>
                      <a:pt x="2072" y="886"/>
                    </a:lnTo>
                    <a:lnTo>
                      <a:pt x="2081" y="902"/>
                    </a:lnTo>
                    <a:lnTo>
                      <a:pt x="2098" y="919"/>
                    </a:lnTo>
                    <a:lnTo>
                      <a:pt x="2106" y="936"/>
                    </a:lnTo>
                    <a:lnTo>
                      <a:pt x="2123" y="952"/>
                    </a:lnTo>
                    <a:lnTo>
                      <a:pt x="2139" y="969"/>
                    </a:lnTo>
                    <a:lnTo>
                      <a:pt x="2156" y="978"/>
                    </a:lnTo>
                    <a:lnTo>
                      <a:pt x="2164" y="994"/>
                    </a:lnTo>
                    <a:lnTo>
                      <a:pt x="2181" y="1011"/>
                    </a:lnTo>
                    <a:lnTo>
                      <a:pt x="2198" y="1028"/>
                    </a:lnTo>
                    <a:lnTo>
                      <a:pt x="2215" y="1044"/>
                    </a:lnTo>
                    <a:lnTo>
                      <a:pt x="2223" y="1061"/>
                    </a:lnTo>
                    <a:lnTo>
                      <a:pt x="2240" y="1069"/>
                    </a:lnTo>
                    <a:lnTo>
                      <a:pt x="2265" y="1086"/>
                    </a:lnTo>
                    <a:lnTo>
                      <a:pt x="2281" y="1103"/>
                    </a:lnTo>
                    <a:lnTo>
                      <a:pt x="2298" y="1120"/>
                    </a:lnTo>
                    <a:lnTo>
                      <a:pt x="2315" y="1128"/>
                    </a:lnTo>
                    <a:lnTo>
                      <a:pt x="2331" y="1145"/>
                    </a:lnTo>
                    <a:lnTo>
                      <a:pt x="2348" y="1161"/>
                    </a:lnTo>
                    <a:lnTo>
                      <a:pt x="2373" y="1170"/>
                    </a:lnTo>
                    <a:lnTo>
                      <a:pt x="2390" y="1186"/>
                    </a:lnTo>
                    <a:lnTo>
                      <a:pt x="2407" y="1203"/>
                    </a:lnTo>
                    <a:lnTo>
                      <a:pt x="2432" y="1211"/>
                    </a:lnTo>
                    <a:lnTo>
                      <a:pt x="2448" y="1228"/>
                    </a:lnTo>
                    <a:lnTo>
                      <a:pt x="2473" y="1236"/>
                    </a:lnTo>
                    <a:lnTo>
                      <a:pt x="2490" y="1253"/>
                    </a:lnTo>
                    <a:lnTo>
                      <a:pt x="2507" y="1270"/>
                    </a:lnTo>
                    <a:lnTo>
                      <a:pt x="2557" y="1295"/>
                    </a:lnTo>
                    <a:lnTo>
                      <a:pt x="2599" y="1320"/>
                    </a:lnTo>
                    <a:lnTo>
                      <a:pt x="2649" y="1345"/>
                    </a:lnTo>
                    <a:lnTo>
                      <a:pt x="2691" y="1370"/>
                    </a:lnTo>
                    <a:lnTo>
                      <a:pt x="2741" y="1387"/>
                    </a:lnTo>
                    <a:lnTo>
                      <a:pt x="2783" y="1412"/>
                    </a:lnTo>
                    <a:lnTo>
                      <a:pt x="2833" y="1437"/>
                    </a:lnTo>
                    <a:lnTo>
                      <a:pt x="2883" y="1462"/>
                    </a:lnTo>
                    <a:lnTo>
                      <a:pt x="2933" y="1479"/>
                    </a:lnTo>
                    <a:lnTo>
                      <a:pt x="2983" y="1504"/>
                    </a:lnTo>
                    <a:lnTo>
                      <a:pt x="3033" y="1521"/>
                    </a:lnTo>
                    <a:lnTo>
                      <a:pt x="3083" y="1546"/>
                    </a:lnTo>
                    <a:lnTo>
                      <a:pt x="3133" y="1562"/>
                    </a:lnTo>
                    <a:lnTo>
                      <a:pt x="3192" y="1579"/>
                    </a:lnTo>
                    <a:lnTo>
                      <a:pt x="3242" y="1604"/>
                    </a:lnTo>
                    <a:lnTo>
                      <a:pt x="3292" y="1621"/>
                    </a:lnTo>
                    <a:lnTo>
                      <a:pt x="3342" y="1637"/>
                    </a:lnTo>
                    <a:lnTo>
                      <a:pt x="3392" y="1654"/>
                    </a:lnTo>
                    <a:lnTo>
                      <a:pt x="3443" y="1671"/>
                    </a:lnTo>
                    <a:lnTo>
                      <a:pt x="3493" y="1688"/>
                    </a:lnTo>
                    <a:lnTo>
                      <a:pt x="3543" y="1704"/>
                    </a:lnTo>
                    <a:lnTo>
                      <a:pt x="3593" y="1721"/>
                    </a:lnTo>
                    <a:lnTo>
                      <a:pt x="3643" y="1729"/>
                    </a:lnTo>
                    <a:lnTo>
                      <a:pt x="3743" y="1763"/>
                    </a:lnTo>
                    <a:lnTo>
                      <a:pt x="3844" y="1788"/>
                    </a:lnTo>
                    <a:lnTo>
                      <a:pt x="3935" y="1813"/>
                    </a:lnTo>
                    <a:lnTo>
                      <a:pt x="4019" y="1838"/>
                    </a:lnTo>
                    <a:lnTo>
                      <a:pt x="4103" y="1855"/>
                    </a:lnTo>
                    <a:lnTo>
                      <a:pt x="4261" y="1896"/>
                    </a:lnTo>
                    <a:lnTo>
                      <a:pt x="4387" y="1930"/>
                    </a:lnTo>
                    <a:lnTo>
                      <a:pt x="4579" y="1980"/>
                    </a:lnTo>
                    <a:lnTo>
                      <a:pt x="4762" y="2022"/>
                    </a:lnTo>
                    <a:lnTo>
                      <a:pt x="4838" y="2038"/>
                    </a:lnTo>
                    <a:lnTo>
                      <a:pt x="4888" y="2055"/>
                    </a:lnTo>
                    <a:lnTo>
                      <a:pt x="4921" y="2055"/>
                    </a:lnTo>
                    <a:lnTo>
                      <a:pt x="4946" y="2064"/>
                    </a:lnTo>
                    <a:lnTo>
                      <a:pt x="4988" y="2072"/>
                    </a:lnTo>
                    <a:lnTo>
                      <a:pt x="5030" y="2080"/>
                    </a:lnTo>
                    <a:lnTo>
                      <a:pt x="5122" y="2089"/>
                    </a:lnTo>
                    <a:lnTo>
                      <a:pt x="5214" y="2105"/>
                    </a:lnTo>
                    <a:lnTo>
                      <a:pt x="5289" y="2114"/>
                    </a:lnTo>
                    <a:lnTo>
                      <a:pt x="5322" y="2122"/>
                    </a:lnTo>
                    <a:lnTo>
                      <a:pt x="5347" y="2130"/>
                    </a:lnTo>
                    <a:lnTo>
                      <a:pt x="5364" y="2130"/>
                    </a:lnTo>
                    <a:lnTo>
                      <a:pt x="5389" y="2139"/>
                    </a:lnTo>
                    <a:lnTo>
                      <a:pt x="5406" y="2147"/>
                    </a:lnTo>
                    <a:lnTo>
                      <a:pt x="5431" y="2155"/>
                    </a:lnTo>
                    <a:lnTo>
                      <a:pt x="5448" y="2172"/>
                    </a:lnTo>
                    <a:lnTo>
                      <a:pt x="5464" y="2197"/>
                    </a:lnTo>
                    <a:lnTo>
                      <a:pt x="5481" y="2214"/>
                    </a:lnTo>
                    <a:lnTo>
                      <a:pt x="5481" y="2214"/>
                    </a:lnTo>
                    <a:lnTo>
                      <a:pt x="5489" y="2239"/>
                    </a:lnTo>
                    <a:lnTo>
                      <a:pt x="5498" y="2272"/>
                    </a:lnTo>
                    <a:lnTo>
                      <a:pt x="5498" y="2297"/>
                    </a:lnTo>
                    <a:lnTo>
                      <a:pt x="5498" y="2323"/>
                    </a:lnTo>
                    <a:lnTo>
                      <a:pt x="5498" y="2348"/>
                    </a:lnTo>
                    <a:lnTo>
                      <a:pt x="5489" y="2373"/>
                    </a:lnTo>
                    <a:lnTo>
                      <a:pt x="5481" y="2398"/>
                    </a:lnTo>
                    <a:lnTo>
                      <a:pt x="5481" y="2398"/>
                    </a:lnTo>
                    <a:lnTo>
                      <a:pt x="5464" y="2423"/>
                    </a:lnTo>
                    <a:lnTo>
                      <a:pt x="5448" y="2439"/>
                    </a:lnTo>
                    <a:lnTo>
                      <a:pt x="5422" y="2456"/>
                    </a:lnTo>
                    <a:lnTo>
                      <a:pt x="5397" y="2465"/>
                    </a:lnTo>
                    <a:lnTo>
                      <a:pt x="5381" y="2473"/>
                    </a:lnTo>
                    <a:lnTo>
                      <a:pt x="5356" y="2481"/>
                    </a:lnTo>
                    <a:lnTo>
                      <a:pt x="5331" y="2481"/>
                    </a:lnTo>
                    <a:lnTo>
                      <a:pt x="5189" y="2481"/>
                    </a:lnTo>
                    <a:lnTo>
                      <a:pt x="5113" y="2481"/>
                    </a:lnTo>
                    <a:lnTo>
                      <a:pt x="5047" y="2481"/>
                    </a:lnTo>
                    <a:lnTo>
                      <a:pt x="4971" y="2481"/>
                    </a:lnTo>
                    <a:lnTo>
                      <a:pt x="4905" y="2481"/>
                    </a:lnTo>
                    <a:lnTo>
                      <a:pt x="4829" y="2481"/>
                    </a:lnTo>
                    <a:lnTo>
                      <a:pt x="4762" y="2481"/>
                    </a:lnTo>
                    <a:lnTo>
                      <a:pt x="4696" y="2490"/>
                    </a:lnTo>
                    <a:lnTo>
                      <a:pt x="4629" y="2498"/>
                    </a:lnTo>
                    <a:lnTo>
                      <a:pt x="4604" y="2498"/>
                    </a:lnTo>
                    <a:lnTo>
                      <a:pt x="4562" y="2498"/>
                    </a:lnTo>
                    <a:lnTo>
                      <a:pt x="4487" y="2506"/>
                    </a:lnTo>
                    <a:lnTo>
                      <a:pt x="4420" y="2615"/>
                    </a:lnTo>
                    <a:lnTo>
                      <a:pt x="4353" y="2623"/>
                    </a:lnTo>
                    <a:lnTo>
                      <a:pt x="4286" y="2632"/>
                    </a:lnTo>
                    <a:lnTo>
                      <a:pt x="4219" y="2640"/>
                    </a:lnTo>
                    <a:lnTo>
                      <a:pt x="4153" y="2648"/>
                    </a:lnTo>
                    <a:lnTo>
                      <a:pt x="4086" y="2657"/>
                    </a:lnTo>
                    <a:lnTo>
                      <a:pt x="4019" y="2673"/>
                    </a:lnTo>
                    <a:lnTo>
                      <a:pt x="3952" y="2682"/>
                    </a:lnTo>
                    <a:lnTo>
                      <a:pt x="3885" y="2698"/>
                    </a:lnTo>
                    <a:lnTo>
                      <a:pt x="3818" y="2707"/>
                    </a:lnTo>
                    <a:lnTo>
                      <a:pt x="3760" y="2724"/>
                    </a:lnTo>
                    <a:lnTo>
                      <a:pt x="3693" y="2740"/>
                    </a:lnTo>
                    <a:lnTo>
                      <a:pt x="3626" y="2757"/>
                    </a:lnTo>
                    <a:lnTo>
                      <a:pt x="3560" y="2774"/>
                    </a:lnTo>
                    <a:lnTo>
                      <a:pt x="3501" y="2790"/>
                    </a:lnTo>
                    <a:lnTo>
                      <a:pt x="3434" y="2807"/>
                    </a:lnTo>
                    <a:lnTo>
                      <a:pt x="3367" y="2824"/>
                    </a:lnTo>
                    <a:lnTo>
                      <a:pt x="3301" y="2840"/>
                    </a:lnTo>
                    <a:lnTo>
                      <a:pt x="3242" y="2857"/>
                    </a:lnTo>
                    <a:lnTo>
                      <a:pt x="3175" y="2874"/>
                    </a:lnTo>
                    <a:lnTo>
                      <a:pt x="3108" y="2891"/>
                    </a:lnTo>
                    <a:lnTo>
                      <a:pt x="3050" y="2916"/>
                    </a:lnTo>
                    <a:lnTo>
                      <a:pt x="2983" y="2932"/>
                    </a:lnTo>
                    <a:lnTo>
                      <a:pt x="2916" y="2957"/>
                    </a:lnTo>
                    <a:lnTo>
                      <a:pt x="2858" y="2982"/>
                    </a:lnTo>
                    <a:lnTo>
                      <a:pt x="2791" y="2999"/>
                    </a:lnTo>
                    <a:lnTo>
                      <a:pt x="2732" y="3024"/>
                    </a:lnTo>
                    <a:lnTo>
                      <a:pt x="2666" y="3049"/>
                    </a:lnTo>
                    <a:lnTo>
                      <a:pt x="2607" y="3074"/>
                    </a:lnTo>
                    <a:lnTo>
                      <a:pt x="2540" y="3091"/>
                    </a:lnTo>
                    <a:lnTo>
                      <a:pt x="2473" y="3116"/>
                    </a:lnTo>
                    <a:lnTo>
                      <a:pt x="2415" y="3141"/>
                    </a:lnTo>
                    <a:lnTo>
                      <a:pt x="2348" y="3175"/>
                    </a:lnTo>
                    <a:lnTo>
                      <a:pt x="2290" y="3200"/>
                    </a:lnTo>
                    <a:lnTo>
                      <a:pt x="2223" y="3225"/>
                    </a:lnTo>
                    <a:lnTo>
                      <a:pt x="2164" y="3250"/>
                    </a:lnTo>
                    <a:lnTo>
                      <a:pt x="2098" y="3275"/>
                    </a:lnTo>
                    <a:lnTo>
                      <a:pt x="2039" y="3308"/>
                    </a:lnTo>
                    <a:lnTo>
                      <a:pt x="1972" y="3333"/>
                    </a:lnTo>
                    <a:lnTo>
                      <a:pt x="1914" y="3367"/>
                    </a:lnTo>
                    <a:lnTo>
                      <a:pt x="1847" y="3392"/>
                    </a:lnTo>
                    <a:lnTo>
                      <a:pt x="1788" y="3425"/>
                    </a:lnTo>
                    <a:lnTo>
                      <a:pt x="1722" y="3450"/>
                    </a:lnTo>
                    <a:lnTo>
                      <a:pt x="1663" y="3484"/>
                    </a:lnTo>
                    <a:lnTo>
                      <a:pt x="1596" y="3517"/>
                    </a:lnTo>
                    <a:lnTo>
                      <a:pt x="1538" y="3551"/>
                    </a:lnTo>
                    <a:lnTo>
                      <a:pt x="1471" y="3576"/>
                    </a:lnTo>
                    <a:lnTo>
                      <a:pt x="1413" y="3609"/>
                    </a:lnTo>
                    <a:lnTo>
                      <a:pt x="1346" y="3642"/>
                    </a:lnTo>
                    <a:lnTo>
                      <a:pt x="1287" y="3676"/>
                    </a:lnTo>
                    <a:lnTo>
                      <a:pt x="1220" y="3718"/>
                    </a:lnTo>
                    <a:lnTo>
                      <a:pt x="1154" y="3751"/>
                    </a:lnTo>
                    <a:lnTo>
                      <a:pt x="1137" y="3759"/>
                    </a:lnTo>
                    <a:lnTo>
                      <a:pt x="1112" y="3776"/>
                    </a:lnTo>
                    <a:lnTo>
                      <a:pt x="1053" y="3801"/>
                    </a:lnTo>
                    <a:lnTo>
                      <a:pt x="936" y="3860"/>
                    </a:lnTo>
                    <a:lnTo>
                      <a:pt x="870" y="3885"/>
                    </a:lnTo>
                    <a:lnTo>
                      <a:pt x="803" y="3926"/>
                    </a:lnTo>
                    <a:lnTo>
                      <a:pt x="769" y="3935"/>
                    </a:lnTo>
                    <a:lnTo>
                      <a:pt x="736" y="3960"/>
                    </a:lnTo>
                    <a:lnTo>
                      <a:pt x="702" y="3977"/>
                    </a:lnTo>
                    <a:lnTo>
                      <a:pt x="677" y="3993"/>
                    </a:lnTo>
                    <a:lnTo>
                      <a:pt x="644" y="4010"/>
                    </a:lnTo>
                    <a:lnTo>
                      <a:pt x="611" y="4027"/>
                    </a:lnTo>
                    <a:lnTo>
                      <a:pt x="577" y="4052"/>
                    </a:lnTo>
                    <a:lnTo>
                      <a:pt x="552" y="4069"/>
                    </a:lnTo>
                    <a:lnTo>
                      <a:pt x="519" y="4085"/>
                    </a:lnTo>
                    <a:lnTo>
                      <a:pt x="494" y="4110"/>
                    </a:lnTo>
                    <a:lnTo>
                      <a:pt x="469" y="4127"/>
                    </a:lnTo>
                    <a:lnTo>
                      <a:pt x="452" y="4135"/>
                    </a:lnTo>
                    <a:lnTo>
                      <a:pt x="443" y="4152"/>
                    </a:lnTo>
                    <a:lnTo>
                      <a:pt x="435" y="4160"/>
                    </a:lnTo>
                    <a:lnTo>
                      <a:pt x="418" y="4169"/>
                    </a:lnTo>
                    <a:lnTo>
                      <a:pt x="410" y="4177"/>
                    </a:lnTo>
                    <a:lnTo>
                      <a:pt x="402" y="4185"/>
                    </a:lnTo>
                    <a:lnTo>
                      <a:pt x="393" y="4194"/>
                    </a:lnTo>
                    <a:lnTo>
                      <a:pt x="385" y="4202"/>
                    </a:lnTo>
                    <a:lnTo>
                      <a:pt x="377" y="4219"/>
                    </a:lnTo>
                    <a:lnTo>
                      <a:pt x="368" y="4227"/>
                    </a:lnTo>
                    <a:lnTo>
                      <a:pt x="360" y="4236"/>
                    </a:lnTo>
                    <a:lnTo>
                      <a:pt x="352" y="4244"/>
                    </a:lnTo>
                    <a:lnTo>
                      <a:pt x="343" y="4252"/>
                    </a:lnTo>
                    <a:lnTo>
                      <a:pt x="343" y="4252"/>
                    </a:lnTo>
                    <a:lnTo>
                      <a:pt x="343" y="4261"/>
                    </a:lnTo>
                    <a:lnTo>
                      <a:pt x="343" y="4269"/>
                    </a:lnTo>
                    <a:lnTo>
                      <a:pt x="343" y="4277"/>
                    </a:lnTo>
                    <a:lnTo>
                      <a:pt x="343" y="4286"/>
                    </a:lnTo>
                    <a:lnTo>
                      <a:pt x="343" y="4302"/>
                    </a:lnTo>
                    <a:lnTo>
                      <a:pt x="335" y="4311"/>
                    </a:lnTo>
                    <a:lnTo>
                      <a:pt x="335" y="4327"/>
                    </a:lnTo>
                    <a:lnTo>
                      <a:pt x="335" y="4344"/>
                    </a:lnTo>
                    <a:lnTo>
                      <a:pt x="335" y="4353"/>
                    </a:lnTo>
                    <a:lnTo>
                      <a:pt x="335" y="4369"/>
                    </a:lnTo>
                    <a:lnTo>
                      <a:pt x="335" y="4378"/>
                    </a:lnTo>
                    <a:lnTo>
                      <a:pt x="335" y="4453"/>
                    </a:lnTo>
                    <a:lnTo>
                      <a:pt x="335" y="4461"/>
                    </a:lnTo>
                    <a:lnTo>
                      <a:pt x="335" y="4470"/>
                    </a:lnTo>
                    <a:lnTo>
                      <a:pt x="335" y="4478"/>
                    </a:lnTo>
                    <a:lnTo>
                      <a:pt x="335" y="4495"/>
                    </a:lnTo>
                    <a:lnTo>
                      <a:pt x="335" y="4503"/>
                    </a:lnTo>
                    <a:lnTo>
                      <a:pt x="335" y="4511"/>
                    </a:lnTo>
                    <a:lnTo>
                      <a:pt x="335" y="4520"/>
                    </a:lnTo>
                    <a:lnTo>
                      <a:pt x="335" y="4528"/>
                    </a:lnTo>
                    <a:lnTo>
                      <a:pt x="335" y="4536"/>
                    </a:lnTo>
                    <a:lnTo>
                      <a:pt x="343" y="4545"/>
                    </a:lnTo>
                    <a:lnTo>
                      <a:pt x="343" y="4553"/>
                    </a:lnTo>
                    <a:lnTo>
                      <a:pt x="352" y="4561"/>
                    </a:lnTo>
                    <a:lnTo>
                      <a:pt x="360" y="4570"/>
                    </a:lnTo>
                    <a:lnTo>
                      <a:pt x="368" y="4586"/>
                    </a:lnTo>
                    <a:lnTo>
                      <a:pt x="377" y="4595"/>
                    </a:lnTo>
                    <a:lnTo>
                      <a:pt x="385" y="4603"/>
                    </a:lnTo>
                    <a:lnTo>
                      <a:pt x="393" y="4612"/>
                    </a:lnTo>
                    <a:lnTo>
                      <a:pt x="402" y="4620"/>
                    </a:lnTo>
                    <a:lnTo>
                      <a:pt x="410" y="4628"/>
                    </a:lnTo>
                    <a:lnTo>
                      <a:pt x="427" y="4637"/>
                    </a:lnTo>
                    <a:lnTo>
                      <a:pt x="435" y="4645"/>
                    </a:lnTo>
                    <a:lnTo>
                      <a:pt x="443" y="4653"/>
                    </a:lnTo>
                    <a:lnTo>
                      <a:pt x="460" y="4662"/>
                    </a:lnTo>
                    <a:lnTo>
                      <a:pt x="469" y="4670"/>
                    </a:lnTo>
                    <a:lnTo>
                      <a:pt x="485" y="4678"/>
                    </a:lnTo>
                    <a:lnTo>
                      <a:pt x="502" y="4695"/>
                    </a:lnTo>
                    <a:lnTo>
                      <a:pt x="510" y="4703"/>
                    </a:lnTo>
                    <a:lnTo>
                      <a:pt x="527" y="4712"/>
                    </a:lnTo>
                    <a:lnTo>
                      <a:pt x="544" y="4720"/>
                    </a:lnTo>
                    <a:lnTo>
                      <a:pt x="560" y="4728"/>
                    </a:lnTo>
                    <a:lnTo>
                      <a:pt x="569" y="4728"/>
                    </a:lnTo>
                    <a:lnTo>
                      <a:pt x="577" y="4728"/>
                    </a:lnTo>
                    <a:lnTo>
                      <a:pt x="594" y="4737"/>
                    </a:lnTo>
                    <a:lnTo>
                      <a:pt x="594" y="4737"/>
                    </a:lnTo>
                    <a:lnTo>
                      <a:pt x="611" y="4745"/>
                    </a:lnTo>
                    <a:lnTo>
                      <a:pt x="627" y="4754"/>
                    </a:lnTo>
                    <a:lnTo>
                      <a:pt x="644" y="4762"/>
                    </a:lnTo>
                    <a:lnTo>
                      <a:pt x="661" y="4770"/>
                    </a:lnTo>
                    <a:lnTo>
                      <a:pt x="661" y="4770"/>
                    </a:lnTo>
                    <a:lnTo>
                      <a:pt x="702" y="4787"/>
                    </a:lnTo>
                    <a:lnTo>
                      <a:pt x="744" y="4795"/>
                    </a:lnTo>
                    <a:lnTo>
                      <a:pt x="778" y="4812"/>
                    </a:lnTo>
                    <a:lnTo>
                      <a:pt x="819" y="4829"/>
                    </a:lnTo>
                    <a:lnTo>
                      <a:pt x="861" y="4837"/>
                    </a:lnTo>
                    <a:lnTo>
                      <a:pt x="903" y="4854"/>
                    </a:lnTo>
                    <a:lnTo>
                      <a:pt x="953" y="4862"/>
                    </a:lnTo>
                    <a:lnTo>
                      <a:pt x="995" y="4879"/>
                    </a:lnTo>
                    <a:lnTo>
                      <a:pt x="1037" y="4887"/>
                    </a:lnTo>
                    <a:lnTo>
                      <a:pt x="1087" y="4896"/>
                    </a:lnTo>
                    <a:lnTo>
                      <a:pt x="1128" y="4912"/>
                    </a:lnTo>
                    <a:lnTo>
                      <a:pt x="1179" y="4921"/>
                    </a:lnTo>
                    <a:lnTo>
                      <a:pt x="1220" y="4929"/>
                    </a:lnTo>
                    <a:lnTo>
                      <a:pt x="1271" y="4937"/>
                    </a:lnTo>
                    <a:lnTo>
                      <a:pt x="1312" y="4946"/>
                    </a:lnTo>
                    <a:lnTo>
                      <a:pt x="1362" y="4946"/>
                    </a:lnTo>
                    <a:lnTo>
                      <a:pt x="1404" y="4954"/>
                    </a:lnTo>
                    <a:lnTo>
                      <a:pt x="1454" y="4962"/>
                    </a:lnTo>
                    <a:lnTo>
                      <a:pt x="1496" y="4971"/>
                    </a:lnTo>
                    <a:lnTo>
                      <a:pt x="1546" y="4971"/>
                    </a:lnTo>
                    <a:lnTo>
                      <a:pt x="1588" y="4971"/>
                    </a:lnTo>
                    <a:lnTo>
                      <a:pt x="1630" y="4971"/>
                    </a:lnTo>
                    <a:lnTo>
                      <a:pt x="1671" y="4971"/>
                    </a:lnTo>
                    <a:lnTo>
                      <a:pt x="1713" y="4971"/>
                    </a:lnTo>
                    <a:lnTo>
                      <a:pt x="1755" y="4971"/>
                    </a:lnTo>
                    <a:lnTo>
                      <a:pt x="1797" y="4971"/>
                    </a:lnTo>
                    <a:lnTo>
                      <a:pt x="1839" y="4971"/>
                    </a:lnTo>
                    <a:lnTo>
                      <a:pt x="1872" y="4971"/>
                    </a:lnTo>
                    <a:lnTo>
                      <a:pt x="2189" y="4971"/>
                    </a:lnTo>
                    <a:lnTo>
                      <a:pt x="2340" y="4962"/>
                    </a:lnTo>
                    <a:lnTo>
                      <a:pt x="2398" y="4954"/>
                    </a:lnTo>
                    <a:lnTo>
                      <a:pt x="2465" y="4954"/>
                    </a:lnTo>
                    <a:lnTo>
                      <a:pt x="2582" y="4937"/>
                    </a:lnTo>
                    <a:lnTo>
                      <a:pt x="2682" y="4929"/>
                    </a:lnTo>
                    <a:lnTo>
                      <a:pt x="2774" y="4921"/>
                    </a:lnTo>
                    <a:lnTo>
                      <a:pt x="2858" y="4912"/>
                    </a:lnTo>
                    <a:lnTo>
                      <a:pt x="2933" y="4904"/>
                    </a:lnTo>
                    <a:lnTo>
                      <a:pt x="3008" y="4896"/>
                    </a:lnTo>
                    <a:lnTo>
                      <a:pt x="3067" y="4912"/>
                    </a:lnTo>
                    <a:lnTo>
                      <a:pt x="3142" y="4896"/>
                    </a:lnTo>
                    <a:lnTo>
                      <a:pt x="3225" y="4879"/>
                    </a:lnTo>
                    <a:lnTo>
                      <a:pt x="3317" y="4862"/>
                    </a:lnTo>
                    <a:lnTo>
                      <a:pt x="3526" y="4829"/>
                    </a:lnTo>
                    <a:lnTo>
                      <a:pt x="3802" y="4779"/>
                    </a:lnTo>
                    <a:lnTo>
                      <a:pt x="3927" y="4854"/>
                    </a:lnTo>
                    <a:lnTo>
                      <a:pt x="3844" y="4971"/>
                    </a:lnTo>
                    <a:lnTo>
                      <a:pt x="3568" y="5029"/>
                    </a:lnTo>
                    <a:lnTo>
                      <a:pt x="3359" y="5079"/>
                    </a:lnTo>
                    <a:lnTo>
                      <a:pt x="3267" y="5096"/>
                    </a:lnTo>
                    <a:lnTo>
                      <a:pt x="3184" y="5113"/>
                    </a:lnTo>
                    <a:lnTo>
                      <a:pt x="3108" y="5129"/>
                    </a:lnTo>
                    <a:lnTo>
                      <a:pt x="3033" y="5138"/>
                    </a:lnTo>
                    <a:lnTo>
                      <a:pt x="2950" y="5155"/>
                    </a:lnTo>
                    <a:lnTo>
                      <a:pt x="2874" y="5171"/>
                    </a:lnTo>
                    <a:lnTo>
                      <a:pt x="2791" y="5180"/>
                    </a:lnTo>
                    <a:lnTo>
                      <a:pt x="2691" y="5196"/>
                    </a:lnTo>
                    <a:lnTo>
                      <a:pt x="2590" y="5205"/>
                    </a:lnTo>
                    <a:lnTo>
                      <a:pt x="2473" y="5221"/>
                    </a:lnTo>
                    <a:lnTo>
                      <a:pt x="2407" y="5230"/>
                    </a:lnTo>
                    <a:lnTo>
                      <a:pt x="2340" y="5230"/>
                    </a:lnTo>
                    <a:lnTo>
                      <a:pt x="2198" y="5255"/>
                    </a:lnTo>
                    <a:lnTo>
                      <a:pt x="2173" y="5255"/>
                    </a:lnTo>
                    <a:lnTo>
                      <a:pt x="2148" y="5255"/>
                    </a:lnTo>
                    <a:lnTo>
                      <a:pt x="1730" y="5255"/>
                    </a:lnTo>
                    <a:lnTo>
                      <a:pt x="1688" y="5255"/>
                    </a:lnTo>
                    <a:lnTo>
                      <a:pt x="1646" y="5255"/>
                    </a:lnTo>
                    <a:lnTo>
                      <a:pt x="1596" y="5255"/>
                    </a:lnTo>
                    <a:lnTo>
                      <a:pt x="1555" y="5255"/>
                    </a:lnTo>
                    <a:lnTo>
                      <a:pt x="1504" y="5255"/>
                    </a:lnTo>
                    <a:lnTo>
                      <a:pt x="1454" y="5255"/>
                    </a:lnTo>
                    <a:lnTo>
                      <a:pt x="1413" y="5255"/>
                    </a:lnTo>
                    <a:lnTo>
                      <a:pt x="1362" y="5246"/>
                    </a:lnTo>
                    <a:lnTo>
                      <a:pt x="1312" y="5238"/>
                    </a:lnTo>
                    <a:lnTo>
                      <a:pt x="1262" y="5238"/>
                    </a:lnTo>
                    <a:lnTo>
                      <a:pt x="1212" y="5230"/>
                    </a:lnTo>
                    <a:lnTo>
                      <a:pt x="1162" y="5221"/>
                    </a:lnTo>
                    <a:lnTo>
                      <a:pt x="1112" y="5213"/>
                    </a:lnTo>
                    <a:lnTo>
                      <a:pt x="1062" y="5205"/>
                    </a:lnTo>
                    <a:lnTo>
                      <a:pt x="1012" y="5196"/>
                    </a:lnTo>
                    <a:lnTo>
                      <a:pt x="961" y="5180"/>
                    </a:lnTo>
                    <a:lnTo>
                      <a:pt x="911" y="5171"/>
                    </a:lnTo>
                    <a:lnTo>
                      <a:pt x="861" y="5163"/>
                    </a:lnTo>
                    <a:lnTo>
                      <a:pt x="819" y="5146"/>
                    </a:lnTo>
                    <a:lnTo>
                      <a:pt x="769" y="5138"/>
                    </a:lnTo>
                    <a:lnTo>
                      <a:pt x="719" y="5121"/>
                    </a:lnTo>
                    <a:lnTo>
                      <a:pt x="677" y="5113"/>
                    </a:lnTo>
                    <a:lnTo>
                      <a:pt x="627" y="5096"/>
                    </a:lnTo>
                    <a:lnTo>
                      <a:pt x="585" y="5079"/>
                    </a:lnTo>
                    <a:lnTo>
                      <a:pt x="544" y="5063"/>
                    </a:lnTo>
                    <a:lnTo>
                      <a:pt x="519" y="5054"/>
                    </a:lnTo>
                    <a:lnTo>
                      <a:pt x="494" y="5046"/>
                    </a:lnTo>
                    <a:lnTo>
                      <a:pt x="477" y="5029"/>
                    </a:lnTo>
                    <a:lnTo>
                      <a:pt x="452" y="5021"/>
                    </a:lnTo>
                    <a:lnTo>
                      <a:pt x="435" y="5013"/>
                    </a:lnTo>
                    <a:lnTo>
                      <a:pt x="427" y="5013"/>
                    </a:lnTo>
                    <a:lnTo>
                      <a:pt x="410" y="5004"/>
                    </a:lnTo>
                    <a:lnTo>
                      <a:pt x="393" y="4996"/>
                    </a:lnTo>
                    <a:lnTo>
                      <a:pt x="368" y="4987"/>
                    </a:lnTo>
                    <a:lnTo>
                      <a:pt x="352" y="4971"/>
                    </a:lnTo>
                    <a:lnTo>
                      <a:pt x="335" y="4962"/>
                    </a:lnTo>
                    <a:lnTo>
                      <a:pt x="310" y="4954"/>
                    </a:lnTo>
                    <a:lnTo>
                      <a:pt x="293" y="4937"/>
                    </a:lnTo>
                    <a:lnTo>
                      <a:pt x="276" y="4929"/>
                    </a:lnTo>
                    <a:lnTo>
                      <a:pt x="260" y="4912"/>
                    </a:lnTo>
                    <a:lnTo>
                      <a:pt x="243" y="4904"/>
                    </a:lnTo>
                    <a:lnTo>
                      <a:pt x="226" y="4887"/>
                    </a:lnTo>
                    <a:lnTo>
                      <a:pt x="201" y="4870"/>
                    </a:lnTo>
                    <a:lnTo>
                      <a:pt x="201" y="4870"/>
                    </a:lnTo>
                    <a:lnTo>
                      <a:pt x="184" y="4862"/>
                    </a:lnTo>
                    <a:lnTo>
                      <a:pt x="176" y="4845"/>
                    </a:lnTo>
                    <a:lnTo>
                      <a:pt x="159" y="4829"/>
                    </a:lnTo>
                    <a:lnTo>
                      <a:pt x="143" y="4812"/>
                    </a:lnTo>
                    <a:lnTo>
                      <a:pt x="126" y="4795"/>
                    </a:lnTo>
                    <a:lnTo>
                      <a:pt x="109" y="4779"/>
                    </a:lnTo>
                    <a:lnTo>
                      <a:pt x="101" y="4762"/>
                    </a:lnTo>
                    <a:lnTo>
                      <a:pt x="84" y="4745"/>
                    </a:lnTo>
                    <a:lnTo>
                      <a:pt x="76" y="4728"/>
                    </a:lnTo>
                    <a:lnTo>
                      <a:pt x="59" y="4703"/>
                    </a:lnTo>
                    <a:lnTo>
                      <a:pt x="51" y="4687"/>
                    </a:lnTo>
                    <a:lnTo>
                      <a:pt x="42" y="4670"/>
                    </a:lnTo>
                    <a:lnTo>
                      <a:pt x="34" y="4645"/>
                    </a:lnTo>
                    <a:lnTo>
                      <a:pt x="26" y="4628"/>
                    </a:lnTo>
                    <a:lnTo>
                      <a:pt x="17" y="4603"/>
                    </a:lnTo>
                    <a:lnTo>
                      <a:pt x="9" y="4586"/>
                    </a:lnTo>
                    <a:lnTo>
                      <a:pt x="1" y="4561"/>
                    </a:lnTo>
                    <a:lnTo>
                      <a:pt x="1" y="4536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1" y="4470"/>
                    </a:lnTo>
                    <a:lnTo>
                      <a:pt x="1" y="4403"/>
                    </a:lnTo>
                    <a:lnTo>
                      <a:pt x="1" y="4378"/>
                    </a:lnTo>
                    <a:lnTo>
                      <a:pt x="1" y="4353"/>
                    </a:lnTo>
                    <a:lnTo>
                      <a:pt x="1" y="4327"/>
                    </a:lnTo>
                    <a:lnTo>
                      <a:pt x="1" y="4302"/>
                    </a:lnTo>
                    <a:lnTo>
                      <a:pt x="9" y="4277"/>
                    </a:lnTo>
                    <a:lnTo>
                      <a:pt x="17" y="4252"/>
                    </a:lnTo>
                    <a:lnTo>
                      <a:pt x="26" y="4236"/>
                    </a:lnTo>
                    <a:lnTo>
                      <a:pt x="34" y="4211"/>
                    </a:lnTo>
                    <a:lnTo>
                      <a:pt x="42" y="4185"/>
                    </a:lnTo>
                    <a:lnTo>
                      <a:pt x="51" y="4169"/>
                    </a:lnTo>
                    <a:lnTo>
                      <a:pt x="59" y="4144"/>
                    </a:lnTo>
                    <a:lnTo>
                      <a:pt x="68" y="4127"/>
                    </a:lnTo>
                    <a:lnTo>
                      <a:pt x="76" y="4110"/>
                    </a:lnTo>
                    <a:lnTo>
                      <a:pt x="93" y="4094"/>
                    </a:lnTo>
                    <a:lnTo>
                      <a:pt x="101" y="4077"/>
                    </a:lnTo>
                    <a:lnTo>
                      <a:pt x="109" y="4060"/>
                    </a:lnTo>
                    <a:lnTo>
                      <a:pt x="126" y="4043"/>
                    </a:lnTo>
                    <a:lnTo>
                      <a:pt x="143" y="4027"/>
                    </a:lnTo>
                    <a:lnTo>
                      <a:pt x="151" y="4018"/>
                    </a:lnTo>
                    <a:lnTo>
                      <a:pt x="168" y="4002"/>
                    </a:lnTo>
                    <a:lnTo>
                      <a:pt x="176" y="3985"/>
                    </a:lnTo>
                    <a:lnTo>
                      <a:pt x="193" y="3968"/>
                    </a:lnTo>
                    <a:lnTo>
                      <a:pt x="210" y="3960"/>
                    </a:lnTo>
                    <a:lnTo>
                      <a:pt x="226" y="3943"/>
                    </a:lnTo>
                    <a:lnTo>
                      <a:pt x="243" y="3926"/>
                    </a:lnTo>
                    <a:lnTo>
                      <a:pt x="260" y="3918"/>
                    </a:lnTo>
                    <a:lnTo>
                      <a:pt x="268" y="3901"/>
                    </a:lnTo>
                    <a:lnTo>
                      <a:pt x="301" y="3876"/>
                    </a:lnTo>
                    <a:lnTo>
                      <a:pt x="335" y="3851"/>
                    </a:lnTo>
                    <a:lnTo>
                      <a:pt x="368" y="3826"/>
                    </a:lnTo>
                    <a:lnTo>
                      <a:pt x="402" y="3810"/>
                    </a:lnTo>
                    <a:lnTo>
                      <a:pt x="443" y="3784"/>
                    </a:lnTo>
                    <a:lnTo>
                      <a:pt x="477" y="3759"/>
                    </a:lnTo>
                    <a:lnTo>
                      <a:pt x="510" y="3743"/>
                    </a:lnTo>
                    <a:lnTo>
                      <a:pt x="544" y="3718"/>
                    </a:lnTo>
                    <a:lnTo>
                      <a:pt x="585" y="3701"/>
                    </a:lnTo>
                    <a:lnTo>
                      <a:pt x="619" y="3676"/>
                    </a:lnTo>
                    <a:lnTo>
                      <a:pt x="652" y="3659"/>
                    </a:lnTo>
                    <a:lnTo>
                      <a:pt x="719" y="3626"/>
                    </a:lnTo>
                    <a:lnTo>
                      <a:pt x="786" y="3592"/>
                    </a:lnTo>
                    <a:lnTo>
                      <a:pt x="903" y="3534"/>
                    </a:lnTo>
                    <a:lnTo>
                      <a:pt x="953" y="3509"/>
                    </a:lnTo>
                    <a:lnTo>
                      <a:pt x="978" y="3492"/>
                    </a:lnTo>
                    <a:lnTo>
                      <a:pt x="995" y="3484"/>
                    </a:lnTo>
                    <a:lnTo>
                      <a:pt x="1062" y="3450"/>
                    </a:lnTo>
                    <a:lnTo>
                      <a:pt x="1128" y="3417"/>
                    </a:lnTo>
                    <a:lnTo>
                      <a:pt x="1187" y="3383"/>
                    </a:lnTo>
                    <a:lnTo>
                      <a:pt x="1254" y="3342"/>
                    </a:lnTo>
                    <a:lnTo>
                      <a:pt x="1321" y="3308"/>
                    </a:lnTo>
                    <a:lnTo>
                      <a:pt x="1379" y="3275"/>
                    </a:lnTo>
                    <a:lnTo>
                      <a:pt x="1446" y="3241"/>
                    </a:lnTo>
                    <a:lnTo>
                      <a:pt x="1513" y="3208"/>
                    </a:lnTo>
                    <a:lnTo>
                      <a:pt x="1571" y="3183"/>
                    </a:lnTo>
                    <a:lnTo>
                      <a:pt x="1638" y="3150"/>
                    </a:lnTo>
                    <a:lnTo>
                      <a:pt x="1705" y="3116"/>
                    </a:lnTo>
                    <a:lnTo>
                      <a:pt x="1763" y="3083"/>
                    </a:lnTo>
                    <a:lnTo>
                      <a:pt x="1830" y="3058"/>
                    </a:lnTo>
                    <a:lnTo>
                      <a:pt x="1897" y="3024"/>
                    </a:lnTo>
                    <a:lnTo>
                      <a:pt x="1956" y="2999"/>
                    </a:lnTo>
                    <a:lnTo>
                      <a:pt x="2022" y="2966"/>
                    </a:lnTo>
                    <a:lnTo>
                      <a:pt x="2089" y="2941"/>
                    </a:lnTo>
                    <a:lnTo>
                      <a:pt x="2156" y="2907"/>
                    </a:lnTo>
                    <a:lnTo>
                      <a:pt x="2215" y="2882"/>
                    </a:lnTo>
                    <a:lnTo>
                      <a:pt x="2281" y="2857"/>
                    </a:lnTo>
                    <a:lnTo>
                      <a:pt x="2348" y="2832"/>
                    </a:lnTo>
                    <a:lnTo>
                      <a:pt x="2415" y="2799"/>
                    </a:lnTo>
                    <a:lnTo>
                      <a:pt x="2473" y="2774"/>
                    </a:lnTo>
                    <a:lnTo>
                      <a:pt x="2540" y="2749"/>
                    </a:lnTo>
                    <a:lnTo>
                      <a:pt x="2607" y="2724"/>
                    </a:lnTo>
                    <a:lnTo>
                      <a:pt x="2674" y="2707"/>
                    </a:lnTo>
                    <a:lnTo>
                      <a:pt x="2741" y="2682"/>
                    </a:lnTo>
                    <a:lnTo>
                      <a:pt x="2808" y="2657"/>
                    </a:lnTo>
                    <a:lnTo>
                      <a:pt x="2866" y="2632"/>
                    </a:lnTo>
                    <a:lnTo>
                      <a:pt x="2933" y="2615"/>
                    </a:lnTo>
                    <a:lnTo>
                      <a:pt x="3000" y="2590"/>
                    </a:lnTo>
                    <a:lnTo>
                      <a:pt x="3067" y="2565"/>
                    </a:lnTo>
                    <a:lnTo>
                      <a:pt x="3133" y="2548"/>
                    </a:lnTo>
                    <a:lnTo>
                      <a:pt x="3200" y="2531"/>
                    </a:lnTo>
                    <a:lnTo>
                      <a:pt x="3267" y="2506"/>
                    </a:lnTo>
                    <a:lnTo>
                      <a:pt x="3334" y="2490"/>
                    </a:lnTo>
                    <a:lnTo>
                      <a:pt x="3401" y="2473"/>
                    </a:lnTo>
                    <a:lnTo>
                      <a:pt x="3476" y="2456"/>
                    </a:lnTo>
                    <a:lnTo>
                      <a:pt x="3543" y="2439"/>
                    </a:lnTo>
                    <a:lnTo>
                      <a:pt x="3610" y="2423"/>
                    </a:lnTo>
                    <a:lnTo>
                      <a:pt x="3676" y="2406"/>
                    </a:lnTo>
                    <a:lnTo>
                      <a:pt x="3743" y="2389"/>
                    </a:lnTo>
                    <a:lnTo>
                      <a:pt x="3810" y="2373"/>
                    </a:lnTo>
                    <a:lnTo>
                      <a:pt x="3885" y="2364"/>
                    </a:lnTo>
                    <a:lnTo>
                      <a:pt x="3952" y="2348"/>
                    </a:lnTo>
                    <a:lnTo>
                      <a:pt x="4019" y="2331"/>
                    </a:lnTo>
                    <a:lnTo>
                      <a:pt x="4086" y="2323"/>
                    </a:lnTo>
                    <a:lnTo>
                      <a:pt x="4119" y="2323"/>
                    </a:lnTo>
                    <a:lnTo>
                      <a:pt x="4036" y="2306"/>
                    </a:lnTo>
                    <a:lnTo>
                      <a:pt x="3952" y="2281"/>
                    </a:lnTo>
                    <a:lnTo>
                      <a:pt x="3860" y="2256"/>
                    </a:lnTo>
                    <a:lnTo>
                      <a:pt x="3768" y="2231"/>
                    </a:lnTo>
                    <a:lnTo>
                      <a:pt x="3668" y="2206"/>
                    </a:lnTo>
                    <a:lnTo>
                      <a:pt x="3568" y="2180"/>
                    </a:lnTo>
                    <a:lnTo>
                      <a:pt x="3518" y="2164"/>
                    </a:lnTo>
                    <a:lnTo>
                      <a:pt x="3459" y="2147"/>
                    </a:lnTo>
                    <a:lnTo>
                      <a:pt x="3409" y="2130"/>
                    </a:lnTo>
                    <a:lnTo>
                      <a:pt x="3359" y="2114"/>
                    </a:lnTo>
                    <a:lnTo>
                      <a:pt x="3301" y="2097"/>
                    </a:lnTo>
                    <a:lnTo>
                      <a:pt x="3250" y="2080"/>
                    </a:lnTo>
                    <a:lnTo>
                      <a:pt x="3192" y="2064"/>
                    </a:lnTo>
                    <a:lnTo>
                      <a:pt x="3133" y="2047"/>
                    </a:lnTo>
                    <a:lnTo>
                      <a:pt x="3083" y="2022"/>
                    </a:lnTo>
                    <a:lnTo>
                      <a:pt x="3025" y="2005"/>
                    </a:lnTo>
                    <a:lnTo>
                      <a:pt x="2975" y="1980"/>
                    </a:lnTo>
                    <a:lnTo>
                      <a:pt x="2916" y="1963"/>
                    </a:lnTo>
                    <a:lnTo>
                      <a:pt x="2866" y="1938"/>
                    </a:lnTo>
                    <a:lnTo>
                      <a:pt x="2808" y="1922"/>
                    </a:lnTo>
                    <a:lnTo>
                      <a:pt x="2758" y="1896"/>
                    </a:lnTo>
                    <a:lnTo>
                      <a:pt x="2699" y="1871"/>
                    </a:lnTo>
                    <a:lnTo>
                      <a:pt x="2649" y="1846"/>
                    </a:lnTo>
                    <a:lnTo>
                      <a:pt x="2590" y="1821"/>
                    </a:lnTo>
                    <a:lnTo>
                      <a:pt x="2540" y="1796"/>
                    </a:lnTo>
                    <a:lnTo>
                      <a:pt x="2490" y="1771"/>
                    </a:lnTo>
                    <a:lnTo>
                      <a:pt x="2440" y="1738"/>
                    </a:lnTo>
                    <a:lnTo>
                      <a:pt x="2390" y="1713"/>
                    </a:lnTo>
                    <a:lnTo>
                      <a:pt x="2340" y="1679"/>
                    </a:lnTo>
                    <a:lnTo>
                      <a:pt x="2315" y="1671"/>
                    </a:lnTo>
                    <a:lnTo>
                      <a:pt x="2290" y="1654"/>
                    </a:lnTo>
                    <a:lnTo>
                      <a:pt x="2265" y="1637"/>
                    </a:lnTo>
                    <a:lnTo>
                      <a:pt x="2240" y="1621"/>
                    </a:lnTo>
                    <a:lnTo>
                      <a:pt x="2215" y="1604"/>
                    </a:lnTo>
                    <a:lnTo>
                      <a:pt x="2189" y="1587"/>
                    </a:lnTo>
                    <a:lnTo>
                      <a:pt x="2164" y="1571"/>
                    </a:lnTo>
                    <a:lnTo>
                      <a:pt x="2148" y="1554"/>
                    </a:lnTo>
                    <a:lnTo>
                      <a:pt x="2123" y="1537"/>
                    </a:lnTo>
                    <a:lnTo>
                      <a:pt x="2098" y="1521"/>
                    </a:lnTo>
                    <a:lnTo>
                      <a:pt x="2072" y="1504"/>
                    </a:lnTo>
                    <a:lnTo>
                      <a:pt x="2056" y="1487"/>
                    </a:lnTo>
                    <a:lnTo>
                      <a:pt x="2031" y="1470"/>
                    </a:lnTo>
                    <a:lnTo>
                      <a:pt x="2014" y="1454"/>
                    </a:lnTo>
                    <a:lnTo>
                      <a:pt x="1989" y="1429"/>
                    </a:lnTo>
                    <a:lnTo>
                      <a:pt x="1972" y="1412"/>
                    </a:lnTo>
                    <a:lnTo>
                      <a:pt x="1947" y="1395"/>
                    </a:lnTo>
                    <a:lnTo>
                      <a:pt x="1930" y="1370"/>
                    </a:lnTo>
                    <a:lnTo>
                      <a:pt x="1905" y="1353"/>
                    </a:lnTo>
                    <a:lnTo>
                      <a:pt x="1889" y="1328"/>
                    </a:lnTo>
                    <a:lnTo>
                      <a:pt x="1872" y="1312"/>
                    </a:lnTo>
                    <a:lnTo>
                      <a:pt x="1855" y="1287"/>
                    </a:lnTo>
                    <a:lnTo>
                      <a:pt x="1839" y="1270"/>
                    </a:lnTo>
                    <a:lnTo>
                      <a:pt x="1822" y="1245"/>
                    </a:lnTo>
                    <a:lnTo>
                      <a:pt x="1797" y="1228"/>
                    </a:lnTo>
                    <a:lnTo>
                      <a:pt x="1780" y="1203"/>
                    </a:lnTo>
                    <a:lnTo>
                      <a:pt x="1763" y="1178"/>
                    </a:lnTo>
                    <a:lnTo>
                      <a:pt x="1755" y="1161"/>
                    </a:lnTo>
                    <a:lnTo>
                      <a:pt x="1738" y="1136"/>
                    </a:lnTo>
                    <a:lnTo>
                      <a:pt x="1722" y="1111"/>
                    </a:lnTo>
                    <a:lnTo>
                      <a:pt x="1705" y="1086"/>
                    </a:lnTo>
                    <a:lnTo>
                      <a:pt x="1697" y="1061"/>
                    </a:lnTo>
                    <a:lnTo>
                      <a:pt x="1680" y="1036"/>
                    </a:lnTo>
                    <a:lnTo>
                      <a:pt x="1671" y="1011"/>
                    </a:lnTo>
                    <a:lnTo>
                      <a:pt x="1655" y="986"/>
                    </a:lnTo>
                    <a:lnTo>
                      <a:pt x="1646" y="961"/>
                    </a:lnTo>
                    <a:lnTo>
                      <a:pt x="1638" y="936"/>
                    </a:lnTo>
                    <a:lnTo>
                      <a:pt x="1630" y="911"/>
                    </a:lnTo>
                    <a:lnTo>
                      <a:pt x="1613" y="886"/>
                    </a:lnTo>
                    <a:lnTo>
                      <a:pt x="1613" y="852"/>
                    </a:lnTo>
                    <a:lnTo>
                      <a:pt x="1605" y="827"/>
                    </a:lnTo>
                    <a:lnTo>
                      <a:pt x="1596" y="802"/>
                    </a:lnTo>
                    <a:lnTo>
                      <a:pt x="1588" y="769"/>
                    </a:lnTo>
                    <a:lnTo>
                      <a:pt x="1580" y="744"/>
                    </a:lnTo>
                    <a:lnTo>
                      <a:pt x="1580" y="719"/>
                    </a:lnTo>
                    <a:lnTo>
                      <a:pt x="1580" y="685"/>
                    </a:lnTo>
                    <a:lnTo>
                      <a:pt x="1580" y="660"/>
                    </a:lnTo>
                    <a:lnTo>
                      <a:pt x="1580" y="627"/>
                    </a:lnTo>
                    <a:lnTo>
                      <a:pt x="1580" y="510"/>
                    </a:lnTo>
                    <a:lnTo>
                      <a:pt x="1580" y="476"/>
                    </a:lnTo>
                    <a:lnTo>
                      <a:pt x="1580" y="443"/>
                    </a:lnTo>
                    <a:lnTo>
                      <a:pt x="1580" y="426"/>
                    </a:lnTo>
                    <a:lnTo>
                      <a:pt x="1580" y="409"/>
                    </a:lnTo>
                    <a:lnTo>
                      <a:pt x="1580" y="401"/>
                    </a:lnTo>
                    <a:lnTo>
                      <a:pt x="1580" y="384"/>
                    </a:lnTo>
                    <a:lnTo>
                      <a:pt x="1580" y="368"/>
                    </a:lnTo>
                    <a:lnTo>
                      <a:pt x="1588" y="351"/>
                    </a:lnTo>
                    <a:lnTo>
                      <a:pt x="1596" y="334"/>
                    </a:lnTo>
                    <a:lnTo>
                      <a:pt x="1605" y="326"/>
                    </a:lnTo>
                    <a:lnTo>
                      <a:pt x="1613" y="309"/>
                    </a:lnTo>
                    <a:lnTo>
                      <a:pt x="1621" y="301"/>
                    </a:lnTo>
                    <a:lnTo>
                      <a:pt x="1630" y="284"/>
                    </a:lnTo>
                    <a:lnTo>
                      <a:pt x="1638" y="267"/>
                    </a:lnTo>
                    <a:lnTo>
                      <a:pt x="1655" y="251"/>
                    </a:lnTo>
                    <a:lnTo>
                      <a:pt x="1671" y="226"/>
                    </a:lnTo>
                    <a:lnTo>
                      <a:pt x="1697" y="209"/>
                    </a:lnTo>
                    <a:lnTo>
                      <a:pt x="1713" y="192"/>
                    </a:lnTo>
                    <a:lnTo>
                      <a:pt x="1738" y="176"/>
                    </a:lnTo>
                    <a:lnTo>
                      <a:pt x="1763" y="167"/>
                    </a:lnTo>
                    <a:lnTo>
                      <a:pt x="1780" y="150"/>
                    </a:lnTo>
                    <a:lnTo>
                      <a:pt x="1805" y="142"/>
                    </a:lnTo>
                    <a:lnTo>
                      <a:pt x="1830" y="134"/>
                    </a:lnTo>
                    <a:lnTo>
                      <a:pt x="1847" y="125"/>
                    </a:lnTo>
                    <a:lnTo>
                      <a:pt x="1872" y="109"/>
                    </a:lnTo>
                    <a:lnTo>
                      <a:pt x="1897" y="100"/>
                    </a:lnTo>
                    <a:lnTo>
                      <a:pt x="1922" y="100"/>
                    </a:lnTo>
                    <a:lnTo>
                      <a:pt x="1930" y="100"/>
                    </a:lnTo>
                    <a:lnTo>
                      <a:pt x="1947" y="92"/>
                    </a:lnTo>
                    <a:lnTo>
                      <a:pt x="1972" y="84"/>
                    </a:lnTo>
                    <a:lnTo>
                      <a:pt x="1989" y="75"/>
                    </a:lnTo>
                    <a:lnTo>
                      <a:pt x="2014" y="75"/>
                    </a:lnTo>
                    <a:lnTo>
                      <a:pt x="2039" y="75"/>
                    </a:lnTo>
                    <a:lnTo>
                      <a:pt x="2064" y="75"/>
                    </a:lnTo>
                    <a:lnTo>
                      <a:pt x="2089" y="75"/>
                    </a:lnTo>
                    <a:lnTo>
                      <a:pt x="2114" y="75"/>
                    </a:lnTo>
                    <a:lnTo>
                      <a:pt x="2139" y="75"/>
                    </a:lnTo>
                    <a:lnTo>
                      <a:pt x="2189" y="67"/>
                    </a:lnTo>
                    <a:lnTo>
                      <a:pt x="2240" y="67"/>
                    </a:lnTo>
                    <a:lnTo>
                      <a:pt x="2290" y="67"/>
                    </a:lnTo>
                    <a:lnTo>
                      <a:pt x="2348" y="67"/>
                    </a:lnTo>
                    <a:lnTo>
                      <a:pt x="2390" y="67"/>
                    </a:lnTo>
                    <a:lnTo>
                      <a:pt x="2440" y="67"/>
                    </a:lnTo>
                    <a:lnTo>
                      <a:pt x="2624" y="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4050795" y="9080705"/>
                <a:ext cx="278207" cy="311996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6325" extrusionOk="0">
                    <a:moveTo>
                      <a:pt x="1212" y="1162"/>
                    </a:moveTo>
                    <a:lnTo>
                      <a:pt x="1237" y="1162"/>
                    </a:lnTo>
                    <a:lnTo>
                      <a:pt x="1254" y="1162"/>
                    </a:lnTo>
                    <a:lnTo>
                      <a:pt x="1279" y="1162"/>
                    </a:lnTo>
                    <a:lnTo>
                      <a:pt x="1304" y="1162"/>
                    </a:lnTo>
                    <a:lnTo>
                      <a:pt x="1321" y="1162"/>
                    </a:lnTo>
                    <a:lnTo>
                      <a:pt x="1346" y="1162"/>
                    </a:lnTo>
                    <a:lnTo>
                      <a:pt x="1371" y="1162"/>
                    </a:lnTo>
                    <a:lnTo>
                      <a:pt x="1388" y="1171"/>
                    </a:lnTo>
                    <a:lnTo>
                      <a:pt x="1413" y="1179"/>
                    </a:lnTo>
                    <a:lnTo>
                      <a:pt x="1429" y="1179"/>
                    </a:lnTo>
                    <a:lnTo>
                      <a:pt x="1454" y="1187"/>
                    </a:lnTo>
                    <a:lnTo>
                      <a:pt x="1479" y="1196"/>
                    </a:lnTo>
                    <a:lnTo>
                      <a:pt x="1496" y="1204"/>
                    </a:lnTo>
                    <a:lnTo>
                      <a:pt x="1521" y="1212"/>
                    </a:lnTo>
                    <a:lnTo>
                      <a:pt x="1546" y="1221"/>
                    </a:lnTo>
                    <a:lnTo>
                      <a:pt x="1563" y="1237"/>
                    </a:lnTo>
                    <a:lnTo>
                      <a:pt x="1588" y="1246"/>
                    </a:lnTo>
                    <a:lnTo>
                      <a:pt x="1605" y="1254"/>
                    </a:lnTo>
                    <a:lnTo>
                      <a:pt x="1630" y="1271"/>
                    </a:lnTo>
                    <a:lnTo>
                      <a:pt x="1655" y="1279"/>
                    </a:lnTo>
                    <a:lnTo>
                      <a:pt x="1672" y="1296"/>
                    </a:lnTo>
                    <a:lnTo>
                      <a:pt x="1697" y="1304"/>
                    </a:lnTo>
                    <a:lnTo>
                      <a:pt x="1722" y="1321"/>
                    </a:lnTo>
                    <a:lnTo>
                      <a:pt x="1747" y="1338"/>
                    </a:lnTo>
                    <a:lnTo>
                      <a:pt x="1772" y="1354"/>
                    </a:lnTo>
                    <a:lnTo>
                      <a:pt x="1797" y="1371"/>
                    </a:lnTo>
                    <a:lnTo>
                      <a:pt x="1822" y="1396"/>
                    </a:lnTo>
                    <a:lnTo>
                      <a:pt x="1847" y="1413"/>
                    </a:lnTo>
                    <a:lnTo>
                      <a:pt x="1872" y="1430"/>
                    </a:lnTo>
                    <a:lnTo>
                      <a:pt x="1897" y="1455"/>
                    </a:lnTo>
                    <a:lnTo>
                      <a:pt x="1922" y="1471"/>
                    </a:lnTo>
                    <a:lnTo>
                      <a:pt x="1947" y="1488"/>
                    </a:lnTo>
                    <a:lnTo>
                      <a:pt x="1972" y="1513"/>
                    </a:lnTo>
                    <a:lnTo>
                      <a:pt x="1997" y="1530"/>
                    </a:lnTo>
                    <a:lnTo>
                      <a:pt x="2022" y="1555"/>
                    </a:lnTo>
                    <a:lnTo>
                      <a:pt x="2048" y="1572"/>
                    </a:lnTo>
                    <a:lnTo>
                      <a:pt x="2073" y="1597"/>
                    </a:lnTo>
                    <a:lnTo>
                      <a:pt x="2089" y="1622"/>
                    </a:lnTo>
                    <a:lnTo>
                      <a:pt x="2114" y="1638"/>
                    </a:lnTo>
                    <a:lnTo>
                      <a:pt x="2139" y="1663"/>
                    </a:lnTo>
                    <a:lnTo>
                      <a:pt x="2156" y="1680"/>
                    </a:lnTo>
                    <a:lnTo>
                      <a:pt x="2181" y="1705"/>
                    </a:lnTo>
                    <a:lnTo>
                      <a:pt x="2206" y="1730"/>
                    </a:lnTo>
                    <a:lnTo>
                      <a:pt x="2223" y="1755"/>
                    </a:lnTo>
                    <a:lnTo>
                      <a:pt x="2248" y="1772"/>
                    </a:lnTo>
                    <a:lnTo>
                      <a:pt x="2290" y="1822"/>
                    </a:lnTo>
                    <a:lnTo>
                      <a:pt x="2332" y="1872"/>
                    </a:lnTo>
                    <a:lnTo>
                      <a:pt x="2373" y="1922"/>
                    </a:lnTo>
                    <a:lnTo>
                      <a:pt x="2415" y="1964"/>
                    </a:lnTo>
                    <a:lnTo>
                      <a:pt x="2449" y="2014"/>
                    </a:lnTo>
                    <a:lnTo>
                      <a:pt x="2490" y="2073"/>
                    </a:lnTo>
                    <a:lnTo>
                      <a:pt x="2532" y="2123"/>
                    </a:lnTo>
                    <a:lnTo>
                      <a:pt x="2565" y="2173"/>
                    </a:lnTo>
                    <a:lnTo>
                      <a:pt x="2599" y="2223"/>
                    </a:lnTo>
                    <a:lnTo>
                      <a:pt x="2641" y="2273"/>
                    </a:lnTo>
                    <a:lnTo>
                      <a:pt x="2674" y="2332"/>
                    </a:lnTo>
                    <a:lnTo>
                      <a:pt x="2707" y="2382"/>
                    </a:lnTo>
                    <a:lnTo>
                      <a:pt x="2741" y="2440"/>
                    </a:lnTo>
                    <a:lnTo>
                      <a:pt x="2783" y="2490"/>
                    </a:lnTo>
                    <a:lnTo>
                      <a:pt x="2816" y="2549"/>
                    </a:lnTo>
                    <a:lnTo>
                      <a:pt x="2850" y="2599"/>
                    </a:lnTo>
                    <a:lnTo>
                      <a:pt x="2883" y="2658"/>
                    </a:lnTo>
                    <a:lnTo>
                      <a:pt x="2916" y="2716"/>
                    </a:lnTo>
                    <a:lnTo>
                      <a:pt x="2941" y="2766"/>
                    </a:lnTo>
                    <a:lnTo>
                      <a:pt x="2975" y="2816"/>
                    </a:lnTo>
                    <a:lnTo>
                      <a:pt x="2975" y="2808"/>
                    </a:lnTo>
                    <a:lnTo>
                      <a:pt x="2941" y="2733"/>
                    </a:lnTo>
                    <a:lnTo>
                      <a:pt x="2916" y="2649"/>
                    </a:lnTo>
                    <a:lnTo>
                      <a:pt x="2900" y="2574"/>
                    </a:lnTo>
                    <a:lnTo>
                      <a:pt x="2875" y="2499"/>
                    </a:lnTo>
                    <a:lnTo>
                      <a:pt x="2850" y="2415"/>
                    </a:lnTo>
                    <a:lnTo>
                      <a:pt x="2824" y="2340"/>
                    </a:lnTo>
                    <a:lnTo>
                      <a:pt x="2808" y="2257"/>
                    </a:lnTo>
                    <a:lnTo>
                      <a:pt x="2783" y="2181"/>
                    </a:lnTo>
                    <a:lnTo>
                      <a:pt x="2766" y="2098"/>
                    </a:lnTo>
                    <a:lnTo>
                      <a:pt x="2749" y="2023"/>
                    </a:lnTo>
                    <a:lnTo>
                      <a:pt x="2724" y="1939"/>
                    </a:lnTo>
                    <a:lnTo>
                      <a:pt x="2707" y="1864"/>
                    </a:lnTo>
                    <a:lnTo>
                      <a:pt x="2691" y="1780"/>
                    </a:lnTo>
                    <a:lnTo>
                      <a:pt x="2682" y="1697"/>
                    </a:lnTo>
                    <a:lnTo>
                      <a:pt x="2666" y="1622"/>
                    </a:lnTo>
                    <a:lnTo>
                      <a:pt x="2649" y="1538"/>
                    </a:lnTo>
                    <a:lnTo>
                      <a:pt x="2641" y="1455"/>
                    </a:lnTo>
                    <a:lnTo>
                      <a:pt x="2632" y="1371"/>
                    </a:lnTo>
                    <a:lnTo>
                      <a:pt x="2624" y="1329"/>
                    </a:lnTo>
                    <a:lnTo>
                      <a:pt x="2624" y="1288"/>
                    </a:lnTo>
                    <a:lnTo>
                      <a:pt x="2624" y="1254"/>
                    </a:lnTo>
                    <a:lnTo>
                      <a:pt x="2624" y="1212"/>
                    </a:lnTo>
                    <a:lnTo>
                      <a:pt x="2624" y="1171"/>
                    </a:lnTo>
                    <a:lnTo>
                      <a:pt x="2624" y="1129"/>
                    </a:lnTo>
                    <a:lnTo>
                      <a:pt x="2624" y="1087"/>
                    </a:lnTo>
                    <a:lnTo>
                      <a:pt x="2624" y="845"/>
                    </a:lnTo>
                    <a:lnTo>
                      <a:pt x="2624" y="803"/>
                    </a:lnTo>
                    <a:lnTo>
                      <a:pt x="2624" y="761"/>
                    </a:lnTo>
                    <a:lnTo>
                      <a:pt x="2624" y="711"/>
                    </a:lnTo>
                    <a:lnTo>
                      <a:pt x="2624" y="669"/>
                    </a:lnTo>
                    <a:lnTo>
                      <a:pt x="2632" y="619"/>
                    </a:lnTo>
                    <a:lnTo>
                      <a:pt x="2632" y="577"/>
                    </a:lnTo>
                    <a:lnTo>
                      <a:pt x="2632" y="552"/>
                    </a:lnTo>
                    <a:lnTo>
                      <a:pt x="2632" y="527"/>
                    </a:lnTo>
                    <a:lnTo>
                      <a:pt x="2632" y="502"/>
                    </a:lnTo>
                    <a:lnTo>
                      <a:pt x="2632" y="477"/>
                    </a:lnTo>
                    <a:lnTo>
                      <a:pt x="2641" y="452"/>
                    </a:lnTo>
                    <a:lnTo>
                      <a:pt x="2649" y="435"/>
                    </a:lnTo>
                    <a:lnTo>
                      <a:pt x="2649" y="410"/>
                    </a:lnTo>
                    <a:lnTo>
                      <a:pt x="2657" y="385"/>
                    </a:lnTo>
                    <a:lnTo>
                      <a:pt x="2666" y="360"/>
                    </a:lnTo>
                    <a:lnTo>
                      <a:pt x="2674" y="344"/>
                    </a:lnTo>
                    <a:lnTo>
                      <a:pt x="2682" y="318"/>
                    </a:lnTo>
                    <a:lnTo>
                      <a:pt x="2691" y="293"/>
                    </a:lnTo>
                    <a:lnTo>
                      <a:pt x="2699" y="277"/>
                    </a:lnTo>
                    <a:lnTo>
                      <a:pt x="2707" y="252"/>
                    </a:lnTo>
                    <a:lnTo>
                      <a:pt x="2716" y="227"/>
                    </a:lnTo>
                    <a:lnTo>
                      <a:pt x="2733" y="210"/>
                    </a:lnTo>
                    <a:lnTo>
                      <a:pt x="2741" y="185"/>
                    </a:lnTo>
                    <a:lnTo>
                      <a:pt x="2758" y="168"/>
                    </a:lnTo>
                    <a:lnTo>
                      <a:pt x="2766" y="143"/>
                    </a:lnTo>
                    <a:lnTo>
                      <a:pt x="2783" y="126"/>
                    </a:lnTo>
                    <a:lnTo>
                      <a:pt x="2799" y="110"/>
                    </a:lnTo>
                    <a:lnTo>
                      <a:pt x="2816" y="85"/>
                    </a:lnTo>
                    <a:lnTo>
                      <a:pt x="2833" y="68"/>
                    </a:lnTo>
                    <a:lnTo>
                      <a:pt x="2858" y="51"/>
                    </a:lnTo>
                    <a:lnTo>
                      <a:pt x="2875" y="34"/>
                    </a:lnTo>
                    <a:lnTo>
                      <a:pt x="2900" y="26"/>
                    </a:lnTo>
                    <a:lnTo>
                      <a:pt x="2925" y="9"/>
                    </a:lnTo>
                    <a:lnTo>
                      <a:pt x="2933" y="1"/>
                    </a:lnTo>
                    <a:lnTo>
                      <a:pt x="2950" y="1"/>
                    </a:lnTo>
                    <a:lnTo>
                      <a:pt x="2958" y="1"/>
                    </a:lnTo>
                    <a:lnTo>
                      <a:pt x="2975" y="1"/>
                    </a:lnTo>
                    <a:lnTo>
                      <a:pt x="2992" y="1"/>
                    </a:lnTo>
                    <a:lnTo>
                      <a:pt x="3000" y="1"/>
                    </a:lnTo>
                    <a:lnTo>
                      <a:pt x="3017" y="1"/>
                    </a:lnTo>
                    <a:lnTo>
                      <a:pt x="3033" y="1"/>
                    </a:lnTo>
                    <a:lnTo>
                      <a:pt x="3042" y="1"/>
                    </a:lnTo>
                    <a:lnTo>
                      <a:pt x="3150" y="1"/>
                    </a:lnTo>
                    <a:lnTo>
                      <a:pt x="3167" y="1"/>
                    </a:lnTo>
                    <a:lnTo>
                      <a:pt x="3184" y="1"/>
                    </a:lnTo>
                    <a:lnTo>
                      <a:pt x="3200" y="1"/>
                    </a:lnTo>
                    <a:lnTo>
                      <a:pt x="3217" y="1"/>
                    </a:lnTo>
                    <a:lnTo>
                      <a:pt x="3251" y="1"/>
                    </a:lnTo>
                    <a:lnTo>
                      <a:pt x="3276" y="9"/>
                    </a:lnTo>
                    <a:lnTo>
                      <a:pt x="3309" y="26"/>
                    </a:lnTo>
                    <a:lnTo>
                      <a:pt x="3342" y="34"/>
                    </a:lnTo>
                    <a:lnTo>
                      <a:pt x="3376" y="43"/>
                    </a:lnTo>
                    <a:lnTo>
                      <a:pt x="3401" y="59"/>
                    </a:lnTo>
                    <a:lnTo>
                      <a:pt x="3434" y="76"/>
                    </a:lnTo>
                    <a:lnTo>
                      <a:pt x="3459" y="93"/>
                    </a:lnTo>
                    <a:lnTo>
                      <a:pt x="3493" y="101"/>
                    </a:lnTo>
                    <a:lnTo>
                      <a:pt x="3518" y="118"/>
                    </a:lnTo>
                    <a:lnTo>
                      <a:pt x="3543" y="143"/>
                    </a:lnTo>
                    <a:lnTo>
                      <a:pt x="3576" y="160"/>
                    </a:lnTo>
                    <a:lnTo>
                      <a:pt x="3601" y="176"/>
                    </a:lnTo>
                    <a:lnTo>
                      <a:pt x="3626" y="201"/>
                    </a:lnTo>
                    <a:lnTo>
                      <a:pt x="3652" y="218"/>
                    </a:lnTo>
                    <a:lnTo>
                      <a:pt x="3677" y="243"/>
                    </a:lnTo>
                    <a:lnTo>
                      <a:pt x="3702" y="260"/>
                    </a:lnTo>
                    <a:lnTo>
                      <a:pt x="3727" y="285"/>
                    </a:lnTo>
                    <a:lnTo>
                      <a:pt x="3752" y="310"/>
                    </a:lnTo>
                    <a:lnTo>
                      <a:pt x="3777" y="327"/>
                    </a:lnTo>
                    <a:lnTo>
                      <a:pt x="3802" y="352"/>
                    </a:lnTo>
                    <a:lnTo>
                      <a:pt x="3827" y="377"/>
                    </a:lnTo>
                    <a:lnTo>
                      <a:pt x="3844" y="402"/>
                    </a:lnTo>
                    <a:lnTo>
                      <a:pt x="3869" y="427"/>
                    </a:lnTo>
                    <a:lnTo>
                      <a:pt x="3894" y="452"/>
                    </a:lnTo>
                    <a:lnTo>
                      <a:pt x="3910" y="486"/>
                    </a:lnTo>
                    <a:lnTo>
                      <a:pt x="3936" y="511"/>
                    </a:lnTo>
                    <a:lnTo>
                      <a:pt x="3952" y="536"/>
                    </a:lnTo>
                    <a:lnTo>
                      <a:pt x="3977" y="561"/>
                    </a:lnTo>
                    <a:lnTo>
                      <a:pt x="3994" y="586"/>
                    </a:lnTo>
                    <a:lnTo>
                      <a:pt x="4019" y="619"/>
                    </a:lnTo>
                    <a:lnTo>
                      <a:pt x="4036" y="644"/>
                    </a:lnTo>
                    <a:lnTo>
                      <a:pt x="4061" y="669"/>
                    </a:lnTo>
                    <a:lnTo>
                      <a:pt x="4078" y="694"/>
                    </a:lnTo>
                    <a:lnTo>
                      <a:pt x="4094" y="728"/>
                    </a:lnTo>
                    <a:lnTo>
                      <a:pt x="4119" y="753"/>
                    </a:lnTo>
                    <a:lnTo>
                      <a:pt x="4136" y="778"/>
                    </a:lnTo>
                    <a:lnTo>
                      <a:pt x="4169" y="836"/>
                    </a:lnTo>
                    <a:lnTo>
                      <a:pt x="4203" y="895"/>
                    </a:lnTo>
                    <a:lnTo>
                      <a:pt x="4236" y="945"/>
                    </a:lnTo>
                    <a:lnTo>
                      <a:pt x="4270" y="1003"/>
                    </a:lnTo>
                    <a:lnTo>
                      <a:pt x="4303" y="1054"/>
                    </a:lnTo>
                    <a:lnTo>
                      <a:pt x="4328" y="1104"/>
                    </a:lnTo>
                    <a:lnTo>
                      <a:pt x="4353" y="1162"/>
                    </a:lnTo>
                    <a:lnTo>
                      <a:pt x="4387" y="1204"/>
                    </a:lnTo>
                    <a:lnTo>
                      <a:pt x="4403" y="1254"/>
                    </a:lnTo>
                    <a:lnTo>
                      <a:pt x="4428" y="1296"/>
                    </a:lnTo>
                    <a:lnTo>
                      <a:pt x="4453" y="1346"/>
                    </a:lnTo>
                    <a:lnTo>
                      <a:pt x="4470" y="1379"/>
                    </a:lnTo>
                    <a:lnTo>
                      <a:pt x="4487" y="1421"/>
                    </a:lnTo>
                    <a:lnTo>
                      <a:pt x="4504" y="1455"/>
                    </a:lnTo>
                    <a:lnTo>
                      <a:pt x="4520" y="1496"/>
                    </a:lnTo>
                    <a:lnTo>
                      <a:pt x="4537" y="1530"/>
                    </a:lnTo>
                    <a:lnTo>
                      <a:pt x="4570" y="1605"/>
                    </a:lnTo>
                    <a:lnTo>
                      <a:pt x="4596" y="1680"/>
                    </a:lnTo>
                    <a:lnTo>
                      <a:pt x="4629" y="1764"/>
                    </a:lnTo>
                    <a:lnTo>
                      <a:pt x="4654" y="1839"/>
                    </a:lnTo>
                    <a:lnTo>
                      <a:pt x="4687" y="1914"/>
                    </a:lnTo>
                    <a:lnTo>
                      <a:pt x="4712" y="1989"/>
                    </a:lnTo>
                    <a:lnTo>
                      <a:pt x="4738" y="2064"/>
                    </a:lnTo>
                    <a:lnTo>
                      <a:pt x="4763" y="2140"/>
                    </a:lnTo>
                    <a:lnTo>
                      <a:pt x="4788" y="2215"/>
                    </a:lnTo>
                    <a:lnTo>
                      <a:pt x="4804" y="2298"/>
                    </a:lnTo>
                    <a:lnTo>
                      <a:pt x="4829" y="2374"/>
                    </a:lnTo>
                    <a:lnTo>
                      <a:pt x="4838" y="2399"/>
                    </a:lnTo>
                    <a:lnTo>
                      <a:pt x="4846" y="2449"/>
                    </a:lnTo>
                    <a:lnTo>
                      <a:pt x="4871" y="2524"/>
                    </a:lnTo>
                    <a:lnTo>
                      <a:pt x="4888" y="2599"/>
                    </a:lnTo>
                    <a:lnTo>
                      <a:pt x="4905" y="2683"/>
                    </a:lnTo>
                    <a:lnTo>
                      <a:pt x="4930" y="2758"/>
                    </a:lnTo>
                    <a:lnTo>
                      <a:pt x="4946" y="2833"/>
                    </a:lnTo>
                    <a:lnTo>
                      <a:pt x="4963" y="2908"/>
                    </a:lnTo>
                    <a:lnTo>
                      <a:pt x="4980" y="2992"/>
                    </a:lnTo>
                    <a:lnTo>
                      <a:pt x="4997" y="3067"/>
                    </a:lnTo>
                    <a:lnTo>
                      <a:pt x="5005" y="3142"/>
                    </a:lnTo>
                    <a:lnTo>
                      <a:pt x="5022" y="3217"/>
                    </a:lnTo>
                    <a:lnTo>
                      <a:pt x="5038" y="3301"/>
                    </a:lnTo>
                    <a:lnTo>
                      <a:pt x="5055" y="3376"/>
                    </a:lnTo>
                    <a:lnTo>
                      <a:pt x="5080" y="3526"/>
                    </a:lnTo>
                    <a:lnTo>
                      <a:pt x="5105" y="3685"/>
                    </a:lnTo>
                    <a:lnTo>
                      <a:pt x="5139" y="3835"/>
                    </a:lnTo>
                    <a:lnTo>
                      <a:pt x="5189" y="4136"/>
                    </a:lnTo>
                    <a:lnTo>
                      <a:pt x="5189" y="4136"/>
                    </a:lnTo>
                    <a:lnTo>
                      <a:pt x="5214" y="4295"/>
                    </a:lnTo>
                    <a:lnTo>
                      <a:pt x="5239" y="4445"/>
                    </a:lnTo>
                    <a:lnTo>
                      <a:pt x="5264" y="4596"/>
                    </a:lnTo>
                    <a:lnTo>
                      <a:pt x="5281" y="4671"/>
                    </a:lnTo>
                    <a:lnTo>
                      <a:pt x="5289" y="4746"/>
                    </a:lnTo>
                    <a:lnTo>
                      <a:pt x="5306" y="4821"/>
                    </a:lnTo>
                    <a:lnTo>
                      <a:pt x="5322" y="4896"/>
                    </a:lnTo>
                    <a:lnTo>
                      <a:pt x="5339" y="4972"/>
                    </a:lnTo>
                    <a:lnTo>
                      <a:pt x="5356" y="5047"/>
                    </a:lnTo>
                    <a:lnTo>
                      <a:pt x="5372" y="5122"/>
                    </a:lnTo>
                    <a:lnTo>
                      <a:pt x="5389" y="5197"/>
                    </a:lnTo>
                    <a:lnTo>
                      <a:pt x="5406" y="5272"/>
                    </a:lnTo>
                    <a:lnTo>
                      <a:pt x="5423" y="5348"/>
                    </a:lnTo>
                    <a:lnTo>
                      <a:pt x="5439" y="5423"/>
                    </a:lnTo>
                    <a:lnTo>
                      <a:pt x="5456" y="5498"/>
                    </a:lnTo>
                    <a:lnTo>
                      <a:pt x="5481" y="5565"/>
                    </a:lnTo>
                    <a:lnTo>
                      <a:pt x="5498" y="5640"/>
                    </a:lnTo>
                    <a:lnTo>
                      <a:pt x="5506" y="5673"/>
                    </a:lnTo>
                    <a:lnTo>
                      <a:pt x="5514" y="5715"/>
                    </a:lnTo>
                    <a:lnTo>
                      <a:pt x="5531" y="5790"/>
                    </a:lnTo>
                    <a:lnTo>
                      <a:pt x="5548" y="5866"/>
                    </a:lnTo>
                    <a:lnTo>
                      <a:pt x="5565" y="5941"/>
                    </a:lnTo>
                    <a:lnTo>
                      <a:pt x="5581" y="6016"/>
                    </a:lnTo>
                    <a:lnTo>
                      <a:pt x="5598" y="6091"/>
                    </a:lnTo>
                    <a:lnTo>
                      <a:pt x="5623" y="6166"/>
                    </a:lnTo>
                    <a:lnTo>
                      <a:pt x="5640" y="6233"/>
                    </a:lnTo>
                    <a:lnTo>
                      <a:pt x="5606" y="6325"/>
                    </a:lnTo>
                    <a:lnTo>
                      <a:pt x="5523" y="6283"/>
                    </a:lnTo>
                    <a:lnTo>
                      <a:pt x="5481" y="6216"/>
                    </a:lnTo>
                    <a:lnTo>
                      <a:pt x="5448" y="6141"/>
                    </a:lnTo>
                    <a:lnTo>
                      <a:pt x="5414" y="6074"/>
                    </a:lnTo>
                    <a:lnTo>
                      <a:pt x="5381" y="5999"/>
                    </a:lnTo>
                    <a:lnTo>
                      <a:pt x="5347" y="5932"/>
                    </a:lnTo>
                    <a:lnTo>
                      <a:pt x="5314" y="5857"/>
                    </a:lnTo>
                    <a:lnTo>
                      <a:pt x="5281" y="5782"/>
                    </a:lnTo>
                    <a:lnTo>
                      <a:pt x="5264" y="5740"/>
                    </a:lnTo>
                    <a:lnTo>
                      <a:pt x="5255" y="5715"/>
                    </a:lnTo>
                    <a:lnTo>
                      <a:pt x="5230" y="5640"/>
                    </a:lnTo>
                    <a:lnTo>
                      <a:pt x="5214" y="5565"/>
                    </a:lnTo>
                    <a:lnTo>
                      <a:pt x="5189" y="5490"/>
                    </a:lnTo>
                    <a:lnTo>
                      <a:pt x="5164" y="5406"/>
                    </a:lnTo>
                    <a:lnTo>
                      <a:pt x="5147" y="5331"/>
                    </a:lnTo>
                    <a:lnTo>
                      <a:pt x="5130" y="5256"/>
                    </a:lnTo>
                    <a:lnTo>
                      <a:pt x="5105" y="5180"/>
                    </a:lnTo>
                    <a:lnTo>
                      <a:pt x="5088" y="5105"/>
                    </a:lnTo>
                    <a:lnTo>
                      <a:pt x="5072" y="5030"/>
                    </a:lnTo>
                    <a:lnTo>
                      <a:pt x="5055" y="4955"/>
                    </a:lnTo>
                    <a:lnTo>
                      <a:pt x="5038" y="4880"/>
                    </a:lnTo>
                    <a:lnTo>
                      <a:pt x="5022" y="4796"/>
                    </a:lnTo>
                    <a:lnTo>
                      <a:pt x="5005" y="4721"/>
                    </a:lnTo>
                    <a:lnTo>
                      <a:pt x="4988" y="4646"/>
                    </a:lnTo>
                    <a:lnTo>
                      <a:pt x="4955" y="4495"/>
                    </a:lnTo>
                    <a:lnTo>
                      <a:pt x="4930" y="4345"/>
                    </a:lnTo>
                    <a:lnTo>
                      <a:pt x="4896" y="4186"/>
                    </a:lnTo>
                    <a:lnTo>
                      <a:pt x="4896" y="4186"/>
                    </a:lnTo>
                    <a:lnTo>
                      <a:pt x="4838" y="3886"/>
                    </a:lnTo>
                    <a:lnTo>
                      <a:pt x="4813" y="3735"/>
                    </a:lnTo>
                    <a:lnTo>
                      <a:pt x="4779" y="3577"/>
                    </a:lnTo>
                    <a:lnTo>
                      <a:pt x="4754" y="3426"/>
                    </a:lnTo>
                    <a:lnTo>
                      <a:pt x="4738" y="3351"/>
                    </a:lnTo>
                    <a:lnTo>
                      <a:pt x="4721" y="3276"/>
                    </a:lnTo>
                    <a:lnTo>
                      <a:pt x="4704" y="3201"/>
                    </a:lnTo>
                    <a:lnTo>
                      <a:pt x="4687" y="3125"/>
                    </a:lnTo>
                    <a:lnTo>
                      <a:pt x="4671" y="3050"/>
                    </a:lnTo>
                    <a:lnTo>
                      <a:pt x="4654" y="2975"/>
                    </a:lnTo>
                    <a:lnTo>
                      <a:pt x="4637" y="2900"/>
                    </a:lnTo>
                    <a:lnTo>
                      <a:pt x="4621" y="2825"/>
                    </a:lnTo>
                    <a:lnTo>
                      <a:pt x="4596" y="2749"/>
                    </a:lnTo>
                    <a:lnTo>
                      <a:pt x="4579" y="2674"/>
                    </a:lnTo>
                    <a:lnTo>
                      <a:pt x="4562" y="2599"/>
                    </a:lnTo>
                    <a:lnTo>
                      <a:pt x="4537" y="2532"/>
                    </a:lnTo>
                    <a:lnTo>
                      <a:pt x="4529" y="2482"/>
                    </a:lnTo>
                    <a:lnTo>
                      <a:pt x="4520" y="2457"/>
                    </a:lnTo>
                    <a:lnTo>
                      <a:pt x="4495" y="2382"/>
                    </a:lnTo>
                    <a:lnTo>
                      <a:pt x="4470" y="2307"/>
                    </a:lnTo>
                    <a:lnTo>
                      <a:pt x="4453" y="2240"/>
                    </a:lnTo>
                    <a:lnTo>
                      <a:pt x="4428" y="2165"/>
                    </a:lnTo>
                    <a:lnTo>
                      <a:pt x="4403" y="2090"/>
                    </a:lnTo>
                    <a:lnTo>
                      <a:pt x="4378" y="2014"/>
                    </a:lnTo>
                    <a:lnTo>
                      <a:pt x="4353" y="1947"/>
                    </a:lnTo>
                    <a:lnTo>
                      <a:pt x="4320" y="1872"/>
                    </a:lnTo>
                    <a:lnTo>
                      <a:pt x="4295" y="1797"/>
                    </a:lnTo>
                    <a:lnTo>
                      <a:pt x="4270" y="1730"/>
                    </a:lnTo>
                    <a:lnTo>
                      <a:pt x="4236" y="1655"/>
                    </a:lnTo>
                    <a:lnTo>
                      <a:pt x="4220" y="1622"/>
                    </a:lnTo>
                    <a:lnTo>
                      <a:pt x="4203" y="1588"/>
                    </a:lnTo>
                    <a:lnTo>
                      <a:pt x="4186" y="1555"/>
                    </a:lnTo>
                    <a:lnTo>
                      <a:pt x="4169" y="1513"/>
                    </a:lnTo>
                    <a:lnTo>
                      <a:pt x="4153" y="1480"/>
                    </a:lnTo>
                    <a:lnTo>
                      <a:pt x="4136" y="1438"/>
                    </a:lnTo>
                    <a:lnTo>
                      <a:pt x="4111" y="1396"/>
                    </a:lnTo>
                    <a:lnTo>
                      <a:pt x="4086" y="1354"/>
                    </a:lnTo>
                    <a:lnTo>
                      <a:pt x="4069" y="1304"/>
                    </a:lnTo>
                    <a:lnTo>
                      <a:pt x="4036" y="1262"/>
                    </a:lnTo>
                    <a:lnTo>
                      <a:pt x="4011" y="1212"/>
                    </a:lnTo>
                    <a:lnTo>
                      <a:pt x="3986" y="1162"/>
                    </a:lnTo>
                    <a:lnTo>
                      <a:pt x="3952" y="1112"/>
                    </a:lnTo>
                    <a:lnTo>
                      <a:pt x="3927" y="1062"/>
                    </a:lnTo>
                    <a:lnTo>
                      <a:pt x="3894" y="1003"/>
                    </a:lnTo>
                    <a:lnTo>
                      <a:pt x="3860" y="953"/>
                    </a:lnTo>
                    <a:lnTo>
                      <a:pt x="3844" y="928"/>
                    </a:lnTo>
                    <a:lnTo>
                      <a:pt x="3827" y="903"/>
                    </a:lnTo>
                    <a:lnTo>
                      <a:pt x="3810" y="878"/>
                    </a:lnTo>
                    <a:lnTo>
                      <a:pt x="3794" y="853"/>
                    </a:lnTo>
                    <a:lnTo>
                      <a:pt x="3768" y="828"/>
                    </a:lnTo>
                    <a:lnTo>
                      <a:pt x="3752" y="803"/>
                    </a:lnTo>
                    <a:lnTo>
                      <a:pt x="3735" y="778"/>
                    </a:lnTo>
                    <a:lnTo>
                      <a:pt x="3718" y="761"/>
                    </a:lnTo>
                    <a:lnTo>
                      <a:pt x="3702" y="736"/>
                    </a:lnTo>
                    <a:lnTo>
                      <a:pt x="3677" y="711"/>
                    </a:lnTo>
                    <a:lnTo>
                      <a:pt x="3660" y="686"/>
                    </a:lnTo>
                    <a:lnTo>
                      <a:pt x="3643" y="661"/>
                    </a:lnTo>
                    <a:lnTo>
                      <a:pt x="3618" y="644"/>
                    </a:lnTo>
                    <a:lnTo>
                      <a:pt x="3601" y="619"/>
                    </a:lnTo>
                    <a:lnTo>
                      <a:pt x="3585" y="602"/>
                    </a:lnTo>
                    <a:lnTo>
                      <a:pt x="3560" y="577"/>
                    </a:lnTo>
                    <a:lnTo>
                      <a:pt x="3543" y="561"/>
                    </a:lnTo>
                    <a:lnTo>
                      <a:pt x="3518" y="536"/>
                    </a:lnTo>
                    <a:lnTo>
                      <a:pt x="3501" y="519"/>
                    </a:lnTo>
                    <a:lnTo>
                      <a:pt x="3484" y="502"/>
                    </a:lnTo>
                    <a:lnTo>
                      <a:pt x="3459" y="486"/>
                    </a:lnTo>
                    <a:lnTo>
                      <a:pt x="3443" y="469"/>
                    </a:lnTo>
                    <a:lnTo>
                      <a:pt x="3426" y="452"/>
                    </a:lnTo>
                    <a:lnTo>
                      <a:pt x="3401" y="435"/>
                    </a:lnTo>
                    <a:lnTo>
                      <a:pt x="3384" y="427"/>
                    </a:lnTo>
                    <a:lnTo>
                      <a:pt x="3359" y="410"/>
                    </a:lnTo>
                    <a:lnTo>
                      <a:pt x="3342" y="394"/>
                    </a:lnTo>
                    <a:lnTo>
                      <a:pt x="3326" y="385"/>
                    </a:lnTo>
                    <a:lnTo>
                      <a:pt x="3301" y="369"/>
                    </a:lnTo>
                    <a:lnTo>
                      <a:pt x="3284" y="360"/>
                    </a:lnTo>
                    <a:lnTo>
                      <a:pt x="3267" y="352"/>
                    </a:lnTo>
                    <a:lnTo>
                      <a:pt x="3242" y="344"/>
                    </a:lnTo>
                    <a:lnTo>
                      <a:pt x="3225" y="335"/>
                    </a:lnTo>
                    <a:lnTo>
                      <a:pt x="3209" y="327"/>
                    </a:lnTo>
                    <a:lnTo>
                      <a:pt x="3184" y="327"/>
                    </a:lnTo>
                    <a:lnTo>
                      <a:pt x="3167" y="327"/>
                    </a:lnTo>
                    <a:lnTo>
                      <a:pt x="3150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35"/>
                    </a:lnTo>
                    <a:lnTo>
                      <a:pt x="3067" y="344"/>
                    </a:lnTo>
                    <a:lnTo>
                      <a:pt x="3058" y="352"/>
                    </a:lnTo>
                    <a:lnTo>
                      <a:pt x="3058" y="360"/>
                    </a:lnTo>
                    <a:lnTo>
                      <a:pt x="3050" y="369"/>
                    </a:lnTo>
                    <a:lnTo>
                      <a:pt x="3050" y="385"/>
                    </a:lnTo>
                    <a:lnTo>
                      <a:pt x="3042" y="394"/>
                    </a:lnTo>
                    <a:lnTo>
                      <a:pt x="3033" y="402"/>
                    </a:lnTo>
                    <a:lnTo>
                      <a:pt x="3033" y="419"/>
                    </a:lnTo>
                    <a:lnTo>
                      <a:pt x="3033" y="435"/>
                    </a:lnTo>
                    <a:lnTo>
                      <a:pt x="3025" y="452"/>
                    </a:lnTo>
                    <a:lnTo>
                      <a:pt x="3025" y="460"/>
                    </a:lnTo>
                    <a:lnTo>
                      <a:pt x="3025" y="477"/>
                    </a:lnTo>
                    <a:lnTo>
                      <a:pt x="3025" y="494"/>
                    </a:lnTo>
                    <a:lnTo>
                      <a:pt x="3025" y="519"/>
                    </a:lnTo>
                    <a:lnTo>
                      <a:pt x="3025" y="536"/>
                    </a:lnTo>
                    <a:lnTo>
                      <a:pt x="3025" y="552"/>
                    </a:lnTo>
                    <a:lnTo>
                      <a:pt x="3025" y="569"/>
                    </a:lnTo>
                    <a:lnTo>
                      <a:pt x="3025" y="586"/>
                    </a:lnTo>
                    <a:lnTo>
                      <a:pt x="3025" y="602"/>
                    </a:lnTo>
                    <a:lnTo>
                      <a:pt x="3025" y="628"/>
                    </a:lnTo>
                    <a:lnTo>
                      <a:pt x="3025" y="661"/>
                    </a:lnTo>
                    <a:lnTo>
                      <a:pt x="3025" y="703"/>
                    </a:lnTo>
                    <a:lnTo>
                      <a:pt x="3025" y="745"/>
                    </a:lnTo>
                    <a:lnTo>
                      <a:pt x="3025" y="778"/>
                    </a:lnTo>
                    <a:lnTo>
                      <a:pt x="3025" y="820"/>
                    </a:lnTo>
                    <a:lnTo>
                      <a:pt x="3025" y="1062"/>
                    </a:lnTo>
                    <a:lnTo>
                      <a:pt x="3025" y="1104"/>
                    </a:lnTo>
                    <a:lnTo>
                      <a:pt x="3025" y="1137"/>
                    </a:lnTo>
                    <a:lnTo>
                      <a:pt x="3025" y="1179"/>
                    </a:lnTo>
                    <a:lnTo>
                      <a:pt x="3025" y="1212"/>
                    </a:lnTo>
                    <a:lnTo>
                      <a:pt x="3025" y="1254"/>
                    </a:lnTo>
                    <a:lnTo>
                      <a:pt x="3025" y="1296"/>
                    </a:lnTo>
                    <a:lnTo>
                      <a:pt x="3025" y="1329"/>
                    </a:lnTo>
                    <a:lnTo>
                      <a:pt x="3033" y="1413"/>
                    </a:lnTo>
                    <a:lnTo>
                      <a:pt x="3050" y="1488"/>
                    </a:lnTo>
                    <a:lnTo>
                      <a:pt x="3058" y="1563"/>
                    </a:lnTo>
                    <a:lnTo>
                      <a:pt x="3075" y="1638"/>
                    </a:lnTo>
                    <a:lnTo>
                      <a:pt x="3092" y="1714"/>
                    </a:lnTo>
                    <a:lnTo>
                      <a:pt x="3100" y="1789"/>
                    </a:lnTo>
                    <a:lnTo>
                      <a:pt x="3117" y="1872"/>
                    </a:lnTo>
                    <a:lnTo>
                      <a:pt x="3142" y="1947"/>
                    </a:lnTo>
                    <a:lnTo>
                      <a:pt x="3159" y="2023"/>
                    </a:lnTo>
                    <a:lnTo>
                      <a:pt x="3175" y="2098"/>
                    </a:lnTo>
                    <a:lnTo>
                      <a:pt x="3192" y="2173"/>
                    </a:lnTo>
                    <a:lnTo>
                      <a:pt x="3217" y="2248"/>
                    </a:lnTo>
                    <a:lnTo>
                      <a:pt x="3242" y="2323"/>
                    </a:lnTo>
                    <a:lnTo>
                      <a:pt x="3259" y="2399"/>
                    </a:lnTo>
                    <a:lnTo>
                      <a:pt x="3284" y="2474"/>
                    </a:lnTo>
                    <a:lnTo>
                      <a:pt x="3309" y="2549"/>
                    </a:lnTo>
                    <a:lnTo>
                      <a:pt x="3334" y="2624"/>
                    </a:lnTo>
                    <a:lnTo>
                      <a:pt x="3359" y="2699"/>
                    </a:lnTo>
                    <a:lnTo>
                      <a:pt x="3384" y="2775"/>
                    </a:lnTo>
                    <a:lnTo>
                      <a:pt x="3409" y="2850"/>
                    </a:lnTo>
                    <a:lnTo>
                      <a:pt x="3434" y="2917"/>
                    </a:lnTo>
                    <a:lnTo>
                      <a:pt x="3459" y="2992"/>
                    </a:lnTo>
                    <a:lnTo>
                      <a:pt x="3493" y="3067"/>
                    </a:lnTo>
                    <a:lnTo>
                      <a:pt x="3518" y="3142"/>
                    </a:lnTo>
                    <a:lnTo>
                      <a:pt x="3551" y="3217"/>
                    </a:lnTo>
                    <a:lnTo>
                      <a:pt x="3576" y="3292"/>
                    </a:lnTo>
                    <a:lnTo>
                      <a:pt x="3610" y="3359"/>
                    </a:lnTo>
                    <a:lnTo>
                      <a:pt x="3635" y="3435"/>
                    </a:lnTo>
                    <a:lnTo>
                      <a:pt x="3668" y="3510"/>
                    </a:lnTo>
                    <a:lnTo>
                      <a:pt x="3685" y="3551"/>
                    </a:lnTo>
                    <a:lnTo>
                      <a:pt x="3702" y="3593"/>
                    </a:lnTo>
                    <a:lnTo>
                      <a:pt x="3718" y="3635"/>
                    </a:lnTo>
                    <a:lnTo>
                      <a:pt x="3743" y="3677"/>
                    </a:lnTo>
                    <a:lnTo>
                      <a:pt x="3760" y="3719"/>
                    </a:lnTo>
                    <a:lnTo>
                      <a:pt x="3777" y="3760"/>
                    </a:lnTo>
                    <a:lnTo>
                      <a:pt x="3802" y="3802"/>
                    </a:lnTo>
                    <a:lnTo>
                      <a:pt x="3819" y="3844"/>
                    </a:lnTo>
                    <a:lnTo>
                      <a:pt x="3860" y="3927"/>
                    </a:lnTo>
                    <a:lnTo>
                      <a:pt x="3910" y="4011"/>
                    </a:lnTo>
                    <a:lnTo>
                      <a:pt x="3994" y="4178"/>
                    </a:lnTo>
                    <a:lnTo>
                      <a:pt x="4011" y="4203"/>
                    </a:lnTo>
                    <a:lnTo>
                      <a:pt x="4019" y="4228"/>
                    </a:lnTo>
                    <a:lnTo>
                      <a:pt x="4061" y="4295"/>
                    </a:lnTo>
                    <a:lnTo>
                      <a:pt x="4103" y="4362"/>
                    </a:lnTo>
                    <a:lnTo>
                      <a:pt x="4119" y="4404"/>
                    </a:lnTo>
                    <a:lnTo>
                      <a:pt x="4136" y="4437"/>
                    </a:lnTo>
                    <a:lnTo>
                      <a:pt x="4153" y="4470"/>
                    </a:lnTo>
                    <a:lnTo>
                      <a:pt x="4169" y="4504"/>
                    </a:lnTo>
                    <a:lnTo>
                      <a:pt x="4186" y="4529"/>
                    </a:lnTo>
                    <a:lnTo>
                      <a:pt x="4195" y="4546"/>
                    </a:lnTo>
                    <a:lnTo>
                      <a:pt x="4203" y="4562"/>
                    </a:lnTo>
                    <a:lnTo>
                      <a:pt x="4203" y="4587"/>
                    </a:lnTo>
                    <a:lnTo>
                      <a:pt x="4211" y="4621"/>
                    </a:lnTo>
                    <a:lnTo>
                      <a:pt x="4211" y="4637"/>
                    </a:lnTo>
                    <a:lnTo>
                      <a:pt x="4211" y="4663"/>
                    </a:lnTo>
                    <a:lnTo>
                      <a:pt x="4211" y="4679"/>
                    </a:lnTo>
                    <a:lnTo>
                      <a:pt x="4211" y="4679"/>
                    </a:lnTo>
                    <a:lnTo>
                      <a:pt x="4203" y="4704"/>
                    </a:lnTo>
                    <a:lnTo>
                      <a:pt x="4195" y="4721"/>
                    </a:lnTo>
                    <a:lnTo>
                      <a:pt x="4178" y="4746"/>
                    </a:lnTo>
                    <a:lnTo>
                      <a:pt x="4178" y="4746"/>
                    </a:lnTo>
                    <a:lnTo>
                      <a:pt x="4161" y="4763"/>
                    </a:lnTo>
                    <a:lnTo>
                      <a:pt x="4144" y="4780"/>
                    </a:lnTo>
                    <a:lnTo>
                      <a:pt x="4128" y="4788"/>
                    </a:lnTo>
                    <a:lnTo>
                      <a:pt x="4103" y="4796"/>
                    </a:lnTo>
                    <a:lnTo>
                      <a:pt x="4103" y="4796"/>
                    </a:lnTo>
                    <a:lnTo>
                      <a:pt x="4078" y="4805"/>
                    </a:lnTo>
                    <a:lnTo>
                      <a:pt x="4053" y="4805"/>
                    </a:lnTo>
                    <a:lnTo>
                      <a:pt x="4027" y="4805"/>
                    </a:lnTo>
                    <a:lnTo>
                      <a:pt x="4002" y="4805"/>
                    </a:lnTo>
                    <a:lnTo>
                      <a:pt x="3977" y="4796"/>
                    </a:lnTo>
                    <a:lnTo>
                      <a:pt x="3961" y="4796"/>
                    </a:lnTo>
                    <a:lnTo>
                      <a:pt x="3927" y="4771"/>
                    </a:lnTo>
                    <a:lnTo>
                      <a:pt x="3910" y="4754"/>
                    </a:lnTo>
                    <a:lnTo>
                      <a:pt x="3894" y="4746"/>
                    </a:lnTo>
                    <a:lnTo>
                      <a:pt x="3869" y="4721"/>
                    </a:lnTo>
                    <a:lnTo>
                      <a:pt x="3852" y="4696"/>
                    </a:lnTo>
                    <a:lnTo>
                      <a:pt x="3810" y="4646"/>
                    </a:lnTo>
                    <a:lnTo>
                      <a:pt x="3768" y="4604"/>
                    </a:lnTo>
                    <a:lnTo>
                      <a:pt x="3727" y="4554"/>
                    </a:lnTo>
                    <a:lnTo>
                      <a:pt x="3685" y="4504"/>
                    </a:lnTo>
                    <a:lnTo>
                      <a:pt x="3643" y="4462"/>
                    </a:lnTo>
                    <a:lnTo>
                      <a:pt x="3643" y="4462"/>
                    </a:lnTo>
                    <a:lnTo>
                      <a:pt x="3610" y="4412"/>
                    </a:lnTo>
                    <a:lnTo>
                      <a:pt x="3568" y="4362"/>
                    </a:lnTo>
                    <a:lnTo>
                      <a:pt x="3535" y="4312"/>
                    </a:lnTo>
                    <a:lnTo>
                      <a:pt x="3493" y="4253"/>
                    </a:lnTo>
                    <a:lnTo>
                      <a:pt x="3459" y="4203"/>
                    </a:lnTo>
                    <a:lnTo>
                      <a:pt x="3426" y="4153"/>
                    </a:lnTo>
                    <a:lnTo>
                      <a:pt x="3393" y="4103"/>
                    </a:lnTo>
                    <a:lnTo>
                      <a:pt x="3351" y="4044"/>
                    </a:lnTo>
                    <a:lnTo>
                      <a:pt x="3317" y="3994"/>
                    </a:lnTo>
                    <a:lnTo>
                      <a:pt x="3284" y="3936"/>
                    </a:lnTo>
                    <a:lnTo>
                      <a:pt x="3251" y="3886"/>
                    </a:lnTo>
                    <a:lnTo>
                      <a:pt x="3217" y="3827"/>
                    </a:lnTo>
                    <a:lnTo>
                      <a:pt x="3184" y="3777"/>
                    </a:lnTo>
                    <a:lnTo>
                      <a:pt x="3150" y="3719"/>
                    </a:lnTo>
                    <a:lnTo>
                      <a:pt x="3092" y="3610"/>
                    </a:lnTo>
                    <a:lnTo>
                      <a:pt x="3025" y="3501"/>
                    </a:lnTo>
                    <a:lnTo>
                      <a:pt x="2958" y="3384"/>
                    </a:lnTo>
                    <a:lnTo>
                      <a:pt x="2900" y="3276"/>
                    </a:lnTo>
                    <a:lnTo>
                      <a:pt x="2833" y="3167"/>
                    </a:lnTo>
                    <a:lnTo>
                      <a:pt x="2774" y="3059"/>
                    </a:lnTo>
                    <a:lnTo>
                      <a:pt x="2707" y="2950"/>
                    </a:lnTo>
                    <a:lnTo>
                      <a:pt x="2674" y="2900"/>
                    </a:lnTo>
                    <a:lnTo>
                      <a:pt x="2649" y="2841"/>
                    </a:lnTo>
                    <a:lnTo>
                      <a:pt x="2616" y="2791"/>
                    </a:lnTo>
                    <a:lnTo>
                      <a:pt x="2582" y="2741"/>
                    </a:lnTo>
                    <a:lnTo>
                      <a:pt x="2549" y="2683"/>
                    </a:lnTo>
                    <a:lnTo>
                      <a:pt x="2515" y="2633"/>
                    </a:lnTo>
                    <a:lnTo>
                      <a:pt x="2482" y="2582"/>
                    </a:lnTo>
                    <a:lnTo>
                      <a:pt x="2449" y="2532"/>
                    </a:lnTo>
                    <a:lnTo>
                      <a:pt x="2415" y="2482"/>
                    </a:lnTo>
                    <a:lnTo>
                      <a:pt x="2382" y="2432"/>
                    </a:lnTo>
                    <a:lnTo>
                      <a:pt x="2348" y="2382"/>
                    </a:lnTo>
                    <a:lnTo>
                      <a:pt x="2315" y="2332"/>
                    </a:lnTo>
                    <a:lnTo>
                      <a:pt x="2273" y="2290"/>
                    </a:lnTo>
                    <a:lnTo>
                      <a:pt x="2240" y="2240"/>
                    </a:lnTo>
                    <a:lnTo>
                      <a:pt x="2206" y="2198"/>
                    </a:lnTo>
                    <a:lnTo>
                      <a:pt x="2173" y="2148"/>
                    </a:lnTo>
                    <a:lnTo>
                      <a:pt x="2131" y="2106"/>
                    </a:lnTo>
                    <a:lnTo>
                      <a:pt x="2022" y="2090"/>
                    </a:lnTo>
                    <a:lnTo>
                      <a:pt x="1989" y="2039"/>
                    </a:lnTo>
                    <a:lnTo>
                      <a:pt x="1964" y="2023"/>
                    </a:lnTo>
                    <a:lnTo>
                      <a:pt x="1947" y="1998"/>
                    </a:lnTo>
                    <a:lnTo>
                      <a:pt x="1931" y="1981"/>
                    </a:lnTo>
                    <a:lnTo>
                      <a:pt x="1906" y="1956"/>
                    </a:lnTo>
                    <a:lnTo>
                      <a:pt x="1889" y="1939"/>
                    </a:lnTo>
                    <a:lnTo>
                      <a:pt x="1864" y="1922"/>
                    </a:lnTo>
                    <a:lnTo>
                      <a:pt x="1847" y="1897"/>
                    </a:lnTo>
                    <a:lnTo>
                      <a:pt x="1830" y="1881"/>
                    </a:lnTo>
                    <a:lnTo>
                      <a:pt x="1805" y="1864"/>
                    </a:lnTo>
                    <a:lnTo>
                      <a:pt x="1789" y="1847"/>
                    </a:lnTo>
                    <a:lnTo>
                      <a:pt x="1763" y="1831"/>
                    </a:lnTo>
                    <a:lnTo>
                      <a:pt x="1747" y="1805"/>
                    </a:lnTo>
                    <a:lnTo>
                      <a:pt x="1722" y="1789"/>
                    </a:lnTo>
                    <a:lnTo>
                      <a:pt x="1713" y="1772"/>
                    </a:lnTo>
                    <a:lnTo>
                      <a:pt x="1688" y="1755"/>
                    </a:lnTo>
                    <a:lnTo>
                      <a:pt x="1672" y="1739"/>
                    </a:lnTo>
                    <a:lnTo>
                      <a:pt x="1647" y="1722"/>
                    </a:lnTo>
                    <a:lnTo>
                      <a:pt x="1621" y="1705"/>
                    </a:lnTo>
                    <a:lnTo>
                      <a:pt x="1605" y="1689"/>
                    </a:lnTo>
                    <a:lnTo>
                      <a:pt x="1580" y="1672"/>
                    </a:lnTo>
                    <a:lnTo>
                      <a:pt x="1555" y="1655"/>
                    </a:lnTo>
                    <a:lnTo>
                      <a:pt x="1538" y="1647"/>
                    </a:lnTo>
                    <a:lnTo>
                      <a:pt x="1521" y="1630"/>
                    </a:lnTo>
                    <a:lnTo>
                      <a:pt x="1505" y="1622"/>
                    </a:lnTo>
                    <a:lnTo>
                      <a:pt x="1488" y="1613"/>
                    </a:lnTo>
                    <a:lnTo>
                      <a:pt x="1471" y="1605"/>
                    </a:lnTo>
                    <a:lnTo>
                      <a:pt x="1454" y="1597"/>
                    </a:lnTo>
                    <a:lnTo>
                      <a:pt x="1438" y="1588"/>
                    </a:lnTo>
                    <a:lnTo>
                      <a:pt x="1421" y="1580"/>
                    </a:lnTo>
                    <a:lnTo>
                      <a:pt x="1404" y="1572"/>
                    </a:lnTo>
                    <a:lnTo>
                      <a:pt x="1388" y="1572"/>
                    </a:lnTo>
                    <a:lnTo>
                      <a:pt x="1379" y="1563"/>
                    </a:lnTo>
                    <a:lnTo>
                      <a:pt x="1362" y="1555"/>
                    </a:lnTo>
                    <a:lnTo>
                      <a:pt x="1346" y="1555"/>
                    </a:lnTo>
                    <a:lnTo>
                      <a:pt x="1329" y="1555"/>
                    </a:lnTo>
                    <a:lnTo>
                      <a:pt x="1321" y="1555"/>
                    </a:lnTo>
                    <a:lnTo>
                      <a:pt x="1304" y="1555"/>
                    </a:lnTo>
                    <a:lnTo>
                      <a:pt x="1287" y="1555"/>
                    </a:lnTo>
                    <a:lnTo>
                      <a:pt x="1279" y="1555"/>
                    </a:lnTo>
                    <a:lnTo>
                      <a:pt x="1262" y="1555"/>
                    </a:lnTo>
                    <a:lnTo>
                      <a:pt x="1246" y="1555"/>
                    </a:lnTo>
                    <a:lnTo>
                      <a:pt x="1237" y="1555"/>
                    </a:lnTo>
                    <a:lnTo>
                      <a:pt x="1220" y="1555"/>
                    </a:lnTo>
                    <a:lnTo>
                      <a:pt x="1095" y="1555"/>
                    </a:lnTo>
                    <a:lnTo>
                      <a:pt x="1087" y="1555"/>
                    </a:lnTo>
                    <a:lnTo>
                      <a:pt x="1070" y="1555"/>
                    </a:lnTo>
                    <a:lnTo>
                      <a:pt x="1062" y="1555"/>
                    </a:lnTo>
                    <a:lnTo>
                      <a:pt x="1045" y="1555"/>
                    </a:lnTo>
                    <a:lnTo>
                      <a:pt x="1037" y="1555"/>
                    </a:lnTo>
                    <a:lnTo>
                      <a:pt x="1028" y="1555"/>
                    </a:lnTo>
                    <a:lnTo>
                      <a:pt x="1012" y="1555"/>
                    </a:lnTo>
                    <a:lnTo>
                      <a:pt x="1003" y="1555"/>
                    </a:lnTo>
                    <a:lnTo>
                      <a:pt x="987" y="1555"/>
                    </a:lnTo>
                    <a:lnTo>
                      <a:pt x="978" y="1555"/>
                    </a:lnTo>
                    <a:lnTo>
                      <a:pt x="970" y="1555"/>
                    </a:lnTo>
                    <a:lnTo>
                      <a:pt x="953" y="1555"/>
                    </a:lnTo>
                    <a:lnTo>
                      <a:pt x="945" y="1563"/>
                    </a:lnTo>
                    <a:lnTo>
                      <a:pt x="936" y="1572"/>
                    </a:lnTo>
                    <a:lnTo>
                      <a:pt x="920" y="1572"/>
                    </a:lnTo>
                    <a:lnTo>
                      <a:pt x="911" y="1580"/>
                    </a:lnTo>
                    <a:lnTo>
                      <a:pt x="895" y="1588"/>
                    </a:lnTo>
                    <a:lnTo>
                      <a:pt x="886" y="1588"/>
                    </a:lnTo>
                    <a:lnTo>
                      <a:pt x="878" y="1597"/>
                    </a:lnTo>
                    <a:lnTo>
                      <a:pt x="861" y="1605"/>
                    </a:lnTo>
                    <a:lnTo>
                      <a:pt x="853" y="1613"/>
                    </a:lnTo>
                    <a:lnTo>
                      <a:pt x="836" y="1622"/>
                    </a:lnTo>
                    <a:lnTo>
                      <a:pt x="828" y="1630"/>
                    </a:lnTo>
                    <a:lnTo>
                      <a:pt x="819" y="1638"/>
                    </a:lnTo>
                    <a:lnTo>
                      <a:pt x="803" y="1647"/>
                    </a:lnTo>
                    <a:lnTo>
                      <a:pt x="794" y="1655"/>
                    </a:lnTo>
                    <a:lnTo>
                      <a:pt x="786" y="1663"/>
                    </a:lnTo>
                    <a:lnTo>
                      <a:pt x="778" y="1672"/>
                    </a:lnTo>
                    <a:lnTo>
                      <a:pt x="761" y="1689"/>
                    </a:lnTo>
                    <a:lnTo>
                      <a:pt x="744" y="1705"/>
                    </a:lnTo>
                    <a:lnTo>
                      <a:pt x="719" y="1730"/>
                    </a:lnTo>
                    <a:lnTo>
                      <a:pt x="703" y="1747"/>
                    </a:lnTo>
                    <a:lnTo>
                      <a:pt x="677" y="1772"/>
                    </a:lnTo>
                    <a:lnTo>
                      <a:pt x="661" y="1797"/>
                    </a:lnTo>
                    <a:lnTo>
                      <a:pt x="644" y="1822"/>
                    </a:lnTo>
                    <a:lnTo>
                      <a:pt x="619" y="1847"/>
                    </a:lnTo>
                    <a:lnTo>
                      <a:pt x="602" y="1872"/>
                    </a:lnTo>
                    <a:lnTo>
                      <a:pt x="586" y="1897"/>
                    </a:lnTo>
                    <a:lnTo>
                      <a:pt x="569" y="1922"/>
                    </a:lnTo>
                    <a:lnTo>
                      <a:pt x="552" y="1956"/>
                    </a:lnTo>
                    <a:lnTo>
                      <a:pt x="535" y="1981"/>
                    </a:lnTo>
                    <a:lnTo>
                      <a:pt x="519" y="2014"/>
                    </a:lnTo>
                    <a:lnTo>
                      <a:pt x="502" y="2039"/>
                    </a:lnTo>
                    <a:lnTo>
                      <a:pt x="485" y="2073"/>
                    </a:lnTo>
                    <a:lnTo>
                      <a:pt x="477" y="2106"/>
                    </a:lnTo>
                    <a:lnTo>
                      <a:pt x="460" y="2140"/>
                    </a:lnTo>
                    <a:lnTo>
                      <a:pt x="452" y="2165"/>
                    </a:lnTo>
                    <a:lnTo>
                      <a:pt x="435" y="2198"/>
                    </a:lnTo>
                    <a:lnTo>
                      <a:pt x="427" y="2232"/>
                    </a:lnTo>
                    <a:lnTo>
                      <a:pt x="418" y="2265"/>
                    </a:lnTo>
                    <a:lnTo>
                      <a:pt x="410" y="2298"/>
                    </a:lnTo>
                    <a:lnTo>
                      <a:pt x="402" y="2323"/>
                    </a:lnTo>
                    <a:lnTo>
                      <a:pt x="393" y="2357"/>
                    </a:lnTo>
                    <a:lnTo>
                      <a:pt x="385" y="2390"/>
                    </a:lnTo>
                    <a:lnTo>
                      <a:pt x="377" y="2424"/>
                    </a:lnTo>
                    <a:lnTo>
                      <a:pt x="368" y="2457"/>
                    </a:lnTo>
                    <a:lnTo>
                      <a:pt x="368" y="2490"/>
                    </a:lnTo>
                    <a:lnTo>
                      <a:pt x="368" y="2524"/>
                    </a:lnTo>
                    <a:lnTo>
                      <a:pt x="368" y="2549"/>
                    </a:lnTo>
                    <a:lnTo>
                      <a:pt x="368" y="2582"/>
                    </a:lnTo>
                    <a:lnTo>
                      <a:pt x="368" y="2616"/>
                    </a:lnTo>
                    <a:lnTo>
                      <a:pt x="368" y="2758"/>
                    </a:lnTo>
                    <a:lnTo>
                      <a:pt x="368" y="2808"/>
                    </a:lnTo>
                    <a:lnTo>
                      <a:pt x="368" y="2850"/>
                    </a:lnTo>
                    <a:lnTo>
                      <a:pt x="368" y="2891"/>
                    </a:lnTo>
                    <a:lnTo>
                      <a:pt x="368" y="2933"/>
                    </a:lnTo>
                    <a:lnTo>
                      <a:pt x="368" y="2975"/>
                    </a:lnTo>
                    <a:lnTo>
                      <a:pt x="377" y="3017"/>
                    </a:lnTo>
                    <a:lnTo>
                      <a:pt x="385" y="3059"/>
                    </a:lnTo>
                    <a:lnTo>
                      <a:pt x="393" y="3100"/>
                    </a:lnTo>
                    <a:lnTo>
                      <a:pt x="402" y="3150"/>
                    </a:lnTo>
                    <a:lnTo>
                      <a:pt x="410" y="3192"/>
                    </a:lnTo>
                    <a:lnTo>
                      <a:pt x="427" y="3234"/>
                    </a:lnTo>
                    <a:lnTo>
                      <a:pt x="435" y="3276"/>
                    </a:lnTo>
                    <a:lnTo>
                      <a:pt x="452" y="3318"/>
                    </a:lnTo>
                    <a:lnTo>
                      <a:pt x="460" y="3359"/>
                    </a:lnTo>
                    <a:lnTo>
                      <a:pt x="477" y="3401"/>
                    </a:lnTo>
                    <a:lnTo>
                      <a:pt x="494" y="3443"/>
                    </a:lnTo>
                    <a:lnTo>
                      <a:pt x="502" y="3493"/>
                    </a:lnTo>
                    <a:lnTo>
                      <a:pt x="519" y="3535"/>
                    </a:lnTo>
                    <a:lnTo>
                      <a:pt x="535" y="3577"/>
                    </a:lnTo>
                    <a:lnTo>
                      <a:pt x="552" y="3618"/>
                    </a:lnTo>
                    <a:lnTo>
                      <a:pt x="577" y="3660"/>
                    </a:lnTo>
                    <a:lnTo>
                      <a:pt x="594" y="3702"/>
                    </a:lnTo>
                    <a:lnTo>
                      <a:pt x="611" y="3744"/>
                    </a:lnTo>
                    <a:lnTo>
                      <a:pt x="627" y="3785"/>
                    </a:lnTo>
                    <a:lnTo>
                      <a:pt x="652" y="3835"/>
                    </a:lnTo>
                    <a:lnTo>
                      <a:pt x="669" y="3877"/>
                    </a:lnTo>
                    <a:lnTo>
                      <a:pt x="694" y="3919"/>
                    </a:lnTo>
                    <a:lnTo>
                      <a:pt x="711" y="3961"/>
                    </a:lnTo>
                    <a:lnTo>
                      <a:pt x="736" y="4003"/>
                    </a:lnTo>
                    <a:lnTo>
                      <a:pt x="753" y="4044"/>
                    </a:lnTo>
                    <a:lnTo>
                      <a:pt x="778" y="4086"/>
                    </a:lnTo>
                    <a:lnTo>
                      <a:pt x="803" y="4128"/>
                    </a:lnTo>
                    <a:lnTo>
                      <a:pt x="828" y="4170"/>
                    </a:lnTo>
                    <a:lnTo>
                      <a:pt x="845" y="4220"/>
                    </a:lnTo>
                    <a:lnTo>
                      <a:pt x="895" y="4303"/>
                    </a:lnTo>
                    <a:lnTo>
                      <a:pt x="945" y="4387"/>
                    </a:lnTo>
                    <a:lnTo>
                      <a:pt x="970" y="4429"/>
                    </a:lnTo>
                    <a:lnTo>
                      <a:pt x="995" y="4470"/>
                    </a:lnTo>
                    <a:lnTo>
                      <a:pt x="1037" y="4554"/>
                    </a:lnTo>
                    <a:lnTo>
                      <a:pt x="1129" y="4729"/>
                    </a:lnTo>
                    <a:lnTo>
                      <a:pt x="1220" y="4896"/>
                    </a:lnTo>
                    <a:lnTo>
                      <a:pt x="1271" y="4980"/>
                    </a:lnTo>
                    <a:lnTo>
                      <a:pt x="1312" y="5064"/>
                    </a:lnTo>
                    <a:lnTo>
                      <a:pt x="1362" y="5155"/>
                    </a:lnTo>
                    <a:lnTo>
                      <a:pt x="1404" y="5239"/>
                    </a:lnTo>
                    <a:lnTo>
                      <a:pt x="1446" y="5323"/>
                    </a:lnTo>
                    <a:lnTo>
                      <a:pt x="1471" y="5364"/>
                    </a:lnTo>
                    <a:lnTo>
                      <a:pt x="1488" y="5406"/>
                    </a:lnTo>
                    <a:lnTo>
                      <a:pt x="1429" y="5598"/>
                    </a:lnTo>
                    <a:lnTo>
                      <a:pt x="1246" y="5531"/>
                    </a:lnTo>
                    <a:lnTo>
                      <a:pt x="1220" y="5498"/>
                    </a:lnTo>
                    <a:lnTo>
                      <a:pt x="1195" y="5456"/>
                    </a:lnTo>
                    <a:lnTo>
                      <a:pt x="1154" y="5381"/>
                    </a:lnTo>
                    <a:lnTo>
                      <a:pt x="1104" y="5306"/>
                    </a:lnTo>
                    <a:lnTo>
                      <a:pt x="1053" y="5222"/>
                    </a:lnTo>
                    <a:lnTo>
                      <a:pt x="1003" y="5147"/>
                    </a:lnTo>
                    <a:lnTo>
                      <a:pt x="953" y="5064"/>
                    </a:lnTo>
                    <a:lnTo>
                      <a:pt x="845" y="4905"/>
                    </a:lnTo>
                    <a:lnTo>
                      <a:pt x="744" y="4738"/>
                    </a:lnTo>
                    <a:lnTo>
                      <a:pt x="686" y="4654"/>
                    </a:lnTo>
                    <a:lnTo>
                      <a:pt x="661" y="4612"/>
                    </a:lnTo>
                    <a:lnTo>
                      <a:pt x="636" y="4571"/>
                    </a:lnTo>
                    <a:lnTo>
                      <a:pt x="586" y="4479"/>
                    </a:lnTo>
                    <a:lnTo>
                      <a:pt x="535" y="4395"/>
                    </a:lnTo>
                    <a:lnTo>
                      <a:pt x="510" y="4353"/>
                    </a:lnTo>
                    <a:lnTo>
                      <a:pt x="485" y="4303"/>
                    </a:lnTo>
                    <a:lnTo>
                      <a:pt x="460" y="4262"/>
                    </a:lnTo>
                    <a:lnTo>
                      <a:pt x="435" y="4220"/>
                    </a:lnTo>
                    <a:lnTo>
                      <a:pt x="410" y="4170"/>
                    </a:lnTo>
                    <a:lnTo>
                      <a:pt x="393" y="4128"/>
                    </a:lnTo>
                    <a:lnTo>
                      <a:pt x="368" y="4086"/>
                    </a:lnTo>
                    <a:lnTo>
                      <a:pt x="343" y="4036"/>
                    </a:lnTo>
                    <a:lnTo>
                      <a:pt x="327" y="3994"/>
                    </a:lnTo>
                    <a:lnTo>
                      <a:pt x="302" y="3944"/>
                    </a:lnTo>
                    <a:lnTo>
                      <a:pt x="285" y="3902"/>
                    </a:lnTo>
                    <a:lnTo>
                      <a:pt x="260" y="3852"/>
                    </a:lnTo>
                    <a:lnTo>
                      <a:pt x="243" y="3810"/>
                    </a:lnTo>
                    <a:lnTo>
                      <a:pt x="218" y="3760"/>
                    </a:lnTo>
                    <a:lnTo>
                      <a:pt x="201" y="3710"/>
                    </a:lnTo>
                    <a:lnTo>
                      <a:pt x="185" y="3668"/>
                    </a:lnTo>
                    <a:lnTo>
                      <a:pt x="168" y="3618"/>
                    </a:lnTo>
                    <a:lnTo>
                      <a:pt x="151" y="3568"/>
                    </a:lnTo>
                    <a:lnTo>
                      <a:pt x="134" y="3526"/>
                    </a:lnTo>
                    <a:lnTo>
                      <a:pt x="118" y="3476"/>
                    </a:lnTo>
                    <a:lnTo>
                      <a:pt x="101" y="3426"/>
                    </a:lnTo>
                    <a:lnTo>
                      <a:pt x="93" y="3376"/>
                    </a:lnTo>
                    <a:lnTo>
                      <a:pt x="76" y="3334"/>
                    </a:lnTo>
                    <a:lnTo>
                      <a:pt x="59" y="3284"/>
                    </a:lnTo>
                    <a:lnTo>
                      <a:pt x="51" y="3234"/>
                    </a:lnTo>
                    <a:lnTo>
                      <a:pt x="43" y="3184"/>
                    </a:lnTo>
                    <a:lnTo>
                      <a:pt x="34" y="3134"/>
                    </a:lnTo>
                    <a:lnTo>
                      <a:pt x="26" y="3084"/>
                    </a:lnTo>
                    <a:lnTo>
                      <a:pt x="17" y="3034"/>
                    </a:lnTo>
                    <a:lnTo>
                      <a:pt x="9" y="2983"/>
                    </a:lnTo>
                    <a:lnTo>
                      <a:pt x="1" y="2933"/>
                    </a:lnTo>
                    <a:lnTo>
                      <a:pt x="1" y="2883"/>
                    </a:lnTo>
                    <a:lnTo>
                      <a:pt x="1" y="2833"/>
                    </a:lnTo>
                    <a:lnTo>
                      <a:pt x="1" y="2783"/>
                    </a:lnTo>
                    <a:lnTo>
                      <a:pt x="1" y="2641"/>
                    </a:lnTo>
                    <a:lnTo>
                      <a:pt x="1" y="2599"/>
                    </a:lnTo>
                    <a:lnTo>
                      <a:pt x="1" y="2557"/>
                    </a:lnTo>
                    <a:lnTo>
                      <a:pt x="1" y="2524"/>
                    </a:lnTo>
                    <a:lnTo>
                      <a:pt x="1" y="2482"/>
                    </a:lnTo>
                    <a:lnTo>
                      <a:pt x="9" y="2440"/>
                    </a:lnTo>
                    <a:lnTo>
                      <a:pt x="17" y="2399"/>
                    </a:lnTo>
                    <a:lnTo>
                      <a:pt x="26" y="2365"/>
                    </a:lnTo>
                    <a:lnTo>
                      <a:pt x="34" y="2323"/>
                    </a:lnTo>
                    <a:lnTo>
                      <a:pt x="43" y="2282"/>
                    </a:lnTo>
                    <a:lnTo>
                      <a:pt x="51" y="2240"/>
                    </a:lnTo>
                    <a:lnTo>
                      <a:pt x="59" y="2206"/>
                    </a:lnTo>
                    <a:lnTo>
                      <a:pt x="76" y="2165"/>
                    </a:lnTo>
                    <a:lnTo>
                      <a:pt x="84" y="2123"/>
                    </a:lnTo>
                    <a:lnTo>
                      <a:pt x="101" y="2081"/>
                    </a:lnTo>
                    <a:lnTo>
                      <a:pt x="118" y="2048"/>
                    </a:lnTo>
                    <a:lnTo>
                      <a:pt x="134" y="2006"/>
                    </a:lnTo>
                    <a:lnTo>
                      <a:pt x="151" y="1973"/>
                    </a:lnTo>
                    <a:lnTo>
                      <a:pt x="168" y="1931"/>
                    </a:lnTo>
                    <a:lnTo>
                      <a:pt x="185" y="1889"/>
                    </a:lnTo>
                    <a:lnTo>
                      <a:pt x="201" y="1856"/>
                    </a:lnTo>
                    <a:lnTo>
                      <a:pt x="218" y="1822"/>
                    </a:lnTo>
                    <a:lnTo>
                      <a:pt x="243" y="1780"/>
                    </a:lnTo>
                    <a:lnTo>
                      <a:pt x="260" y="1747"/>
                    </a:lnTo>
                    <a:lnTo>
                      <a:pt x="285" y="1714"/>
                    </a:lnTo>
                    <a:lnTo>
                      <a:pt x="310" y="1680"/>
                    </a:lnTo>
                    <a:lnTo>
                      <a:pt x="327" y="1647"/>
                    </a:lnTo>
                    <a:lnTo>
                      <a:pt x="352" y="1613"/>
                    </a:lnTo>
                    <a:lnTo>
                      <a:pt x="377" y="1580"/>
                    </a:lnTo>
                    <a:lnTo>
                      <a:pt x="402" y="1546"/>
                    </a:lnTo>
                    <a:lnTo>
                      <a:pt x="435" y="1513"/>
                    </a:lnTo>
                    <a:lnTo>
                      <a:pt x="460" y="1488"/>
                    </a:lnTo>
                    <a:lnTo>
                      <a:pt x="485" y="1455"/>
                    </a:lnTo>
                    <a:lnTo>
                      <a:pt x="519" y="1430"/>
                    </a:lnTo>
                    <a:lnTo>
                      <a:pt x="535" y="1413"/>
                    </a:lnTo>
                    <a:lnTo>
                      <a:pt x="552" y="1404"/>
                    </a:lnTo>
                    <a:lnTo>
                      <a:pt x="569" y="1388"/>
                    </a:lnTo>
                    <a:lnTo>
                      <a:pt x="577" y="1379"/>
                    </a:lnTo>
                    <a:lnTo>
                      <a:pt x="594" y="1363"/>
                    </a:lnTo>
                    <a:lnTo>
                      <a:pt x="611" y="1354"/>
                    </a:lnTo>
                    <a:lnTo>
                      <a:pt x="627" y="1338"/>
                    </a:lnTo>
                    <a:lnTo>
                      <a:pt x="644" y="1329"/>
                    </a:lnTo>
                    <a:lnTo>
                      <a:pt x="661" y="1313"/>
                    </a:lnTo>
                    <a:lnTo>
                      <a:pt x="677" y="1304"/>
                    </a:lnTo>
                    <a:lnTo>
                      <a:pt x="694" y="1296"/>
                    </a:lnTo>
                    <a:lnTo>
                      <a:pt x="711" y="1288"/>
                    </a:lnTo>
                    <a:lnTo>
                      <a:pt x="728" y="1271"/>
                    </a:lnTo>
                    <a:lnTo>
                      <a:pt x="753" y="1262"/>
                    </a:lnTo>
                    <a:lnTo>
                      <a:pt x="769" y="1254"/>
                    </a:lnTo>
                    <a:lnTo>
                      <a:pt x="786" y="1246"/>
                    </a:lnTo>
                    <a:lnTo>
                      <a:pt x="803" y="1237"/>
                    </a:lnTo>
                    <a:lnTo>
                      <a:pt x="819" y="1229"/>
                    </a:lnTo>
                    <a:lnTo>
                      <a:pt x="845" y="1221"/>
                    </a:lnTo>
                    <a:lnTo>
                      <a:pt x="861" y="1212"/>
                    </a:lnTo>
                    <a:lnTo>
                      <a:pt x="878" y="1204"/>
                    </a:lnTo>
                    <a:lnTo>
                      <a:pt x="903" y="1196"/>
                    </a:lnTo>
                    <a:lnTo>
                      <a:pt x="920" y="1196"/>
                    </a:lnTo>
                    <a:lnTo>
                      <a:pt x="936" y="1187"/>
                    </a:lnTo>
                    <a:lnTo>
                      <a:pt x="962" y="1179"/>
                    </a:lnTo>
                    <a:lnTo>
                      <a:pt x="978" y="1179"/>
                    </a:lnTo>
                    <a:lnTo>
                      <a:pt x="1003" y="1179"/>
                    </a:lnTo>
                    <a:lnTo>
                      <a:pt x="1020" y="1179"/>
                    </a:lnTo>
                    <a:lnTo>
                      <a:pt x="1020" y="1179"/>
                    </a:lnTo>
                    <a:lnTo>
                      <a:pt x="1045" y="1179"/>
                    </a:lnTo>
                    <a:lnTo>
                      <a:pt x="1062" y="1179"/>
                    </a:lnTo>
                    <a:lnTo>
                      <a:pt x="1062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212" y="11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4324020" y="9395562"/>
                <a:ext cx="300848" cy="292216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924" extrusionOk="0">
                    <a:moveTo>
                      <a:pt x="3459" y="1671"/>
                    </a:moveTo>
                    <a:lnTo>
                      <a:pt x="3518" y="1671"/>
                    </a:lnTo>
                    <a:lnTo>
                      <a:pt x="3576" y="1671"/>
                    </a:lnTo>
                    <a:lnTo>
                      <a:pt x="3593" y="1671"/>
                    </a:lnTo>
                    <a:lnTo>
                      <a:pt x="3618" y="1671"/>
                    </a:lnTo>
                    <a:lnTo>
                      <a:pt x="3635" y="1671"/>
                    </a:lnTo>
                    <a:lnTo>
                      <a:pt x="3660" y="1680"/>
                    </a:lnTo>
                    <a:lnTo>
                      <a:pt x="3676" y="1688"/>
                    </a:lnTo>
                    <a:lnTo>
                      <a:pt x="3693" y="1696"/>
                    </a:lnTo>
                    <a:lnTo>
                      <a:pt x="3710" y="1713"/>
                    </a:lnTo>
                    <a:lnTo>
                      <a:pt x="3710" y="1713"/>
                    </a:lnTo>
                    <a:lnTo>
                      <a:pt x="3726" y="1730"/>
                    </a:lnTo>
                    <a:lnTo>
                      <a:pt x="3743" y="1746"/>
                    </a:lnTo>
                    <a:lnTo>
                      <a:pt x="3760" y="1772"/>
                    </a:lnTo>
                    <a:lnTo>
                      <a:pt x="3760" y="1772"/>
                    </a:lnTo>
                    <a:lnTo>
                      <a:pt x="3768" y="1797"/>
                    </a:lnTo>
                    <a:lnTo>
                      <a:pt x="3768" y="1822"/>
                    </a:lnTo>
                    <a:lnTo>
                      <a:pt x="3768" y="1863"/>
                    </a:lnTo>
                    <a:lnTo>
                      <a:pt x="3768" y="1888"/>
                    </a:lnTo>
                    <a:lnTo>
                      <a:pt x="3768" y="1888"/>
                    </a:lnTo>
                    <a:lnTo>
                      <a:pt x="3760" y="1914"/>
                    </a:lnTo>
                    <a:lnTo>
                      <a:pt x="3751" y="1930"/>
                    </a:lnTo>
                    <a:lnTo>
                      <a:pt x="3735" y="1955"/>
                    </a:lnTo>
                    <a:lnTo>
                      <a:pt x="3735" y="1955"/>
                    </a:lnTo>
                    <a:lnTo>
                      <a:pt x="3718" y="1972"/>
                    </a:lnTo>
                    <a:lnTo>
                      <a:pt x="3710" y="1980"/>
                    </a:lnTo>
                    <a:lnTo>
                      <a:pt x="3693" y="1989"/>
                    </a:lnTo>
                    <a:lnTo>
                      <a:pt x="3676" y="2005"/>
                    </a:lnTo>
                    <a:lnTo>
                      <a:pt x="3660" y="2005"/>
                    </a:lnTo>
                    <a:lnTo>
                      <a:pt x="3643" y="2014"/>
                    </a:lnTo>
                    <a:lnTo>
                      <a:pt x="3626" y="2022"/>
                    </a:lnTo>
                    <a:lnTo>
                      <a:pt x="3601" y="2031"/>
                    </a:lnTo>
                    <a:lnTo>
                      <a:pt x="3601" y="2031"/>
                    </a:lnTo>
                    <a:lnTo>
                      <a:pt x="3584" y="2031"/>
                    </a:lnTo>
                    <a:lnTo>
                      <a:pt x="3559" y="2039"/>
                    </a:lnTo>
                    <a:lnTo>
                      <a:pt x="3518" y="2047"/>
                    </a:lnTo>
                    <a:lnTo>
                      <a:pt x="3467" y="2056"/>
                    </a:lnTo>
                    <a:lnTo>
                      <a:pt x="3367" y="2081"/>
                    </a:lnTo>
                    <a:lnTo>
                      <a:pt x="3309" y="2097"/>
                    </a:lnTo>
                    <a:lnTo>
                      <a:pt x="3259" y="2106"/>
                    </a:lnTo>
                    <a:lnTo>
                      <a:pt x="3208" y="2122"/>
                    </a:lnTo>
                    <a:lnTo>
                      <a:pt x="3158" y="2131"/>
                    </a:lnTo>
                    <a:lnTo>
                      <a:pt x="3142" y="2139"/>
                    </a:lnTo>
                    <a:lnTo>
                      <a:pt x="3125" y="2147"/>
                    </a:lnTo>
                    <a:lnTo>
                      <a:pt x="3108" y="2147"/>
                    </a:lnTo>
                    <a:lnTo>
                      <a:pt x="3108" y="2147"/>
                    </a:lnTo>
                    <a:lnTo>
                      <a:pt x="3092" y="2156"/>
                    </a:lnTo>
                    <a:lnTo>
                      <a:pt x="3041" y="2173"/>
                    </a:lnTo>
                    <a:lnTo>
                      <a:pt x="2983" y="2189"/>
                    </a:lnTo>
                    <a:lnTo>
                      <a:pt x="2933" y="2214"/>
                    </a:lnTo>
                    <a:lnTo>
                      <a:pt x="2883" y="2231"/>
                    </a:lnTo>
                    <a:lnTo>
                      <a:pt x="2824" y="2256"/>
                    </a:lnTo>
                    <a:lnTo>
                      <a:pt x="2774" y="2273"/>
                    </a:lnTo>
                    <a:lnTo>
                      <a:pt x="2724" y="2289"/>
                    </a:lnTo>
                    <a:lnTo>
                      <a:pt x="2674" y="2315"/>
                    </a:lnTo>
                    <a:lnTo>
                      <a:pt x="2624" y="2340"/>
                    </a:lnTo>
                    <a:lnTo>
                      <a:pt x="2574" y="2356"/>
                    </a:lnTo>
                    <a:lnTo>
                      <a:pt x="2523" y="2381"/>
                    </a:lnTo>
                    <a:lnTo>
                      <a:pt x="2498" y="2390"/>
                    </a:lnTo>
                    <a:lnTo>
                      <a:pt x="2473" y="2406"/>
                    </a:lnTo>
                    <a:lnTo>
                      <a:pt x="2423" y="2432"/>
                    </a:lnTo>
                    <a:lnTo>
                      <a:pt x="2373" y="2457"/>
                    </a:lnTo>
                    <a:lnTo>
                      <a:pt x="2331" y="2490"/>
                    </a:lnTo>
                    <a:lnTo>
                      <a:pt x="2281" y="2515"/>
                    </a:lnTo>
                    <a:lnTo>
                      <a:pt x="2248" y="2540"/>
                    </a:lnTo>
                    <a:lnTo>
                      <a:pt x="2214" y="2557"/>
                    </a:lnTo>
                    <a:lnTo>
                      <a:pt x="2181" y="2574"/>
                    </a:lnTo>
                    <a:lnTo>
                      <a:pt x="2148" y="2599"/>
                    </a:lnTo>
                    <a:lnTo>
                      <a:pt x="2114" y="2615"/>
                    </a:lnTo>
                    <a:lnTo>
                      <a:pt x="2081" y="2632"/>
                    </a:lnTo>
                    <a:lnTo>
                      <a:pt x="2047" y="2657"/>
                    </a:lnTo>
                    <a:lnTo>
                      <a:pt x="2014" y="2682"/>
                    </a:lnTo>
                    <a:lnTo>
                      <a:pt x="1980" y="2699"/>
                    </a:lnTo>
                    <a:lnTo>
                      <a:pt x="1947" y="2724"/>
                    </a:lnTo>
                    <a:lnTo>
                      <a:pt x="1914" y="2749"/>
                    </a:lnTo>
                    <a:lnTo>
                      <a:pt x="1880" y="2766"/>
                    </a:lnTo>
                    <a:lnTo>
                      <a:pt x="1847" y="2791"/>
                    </a:lnTo>
                    <a:lnTo>
                      <a:pt x="1813" y="2816"/>
                    </a:lnTo>
                    <a:lnTo>
                      <a:pt x="1780" y="2841"/>
                    </a:lnTo>
                    <a:lnTo>
                      <a:pt x="1747" y="2866"/>
                    </a:lnTo>
                    <a:lnTo>
                      <a:pt x="1713" y="2891"/>
                    </a:lnTo>
                    <a:lnTo>
                      <a:pt x="1680" y="2916"/>
                    </a:lnTo>
                    <a:lnTo>
                      <a:pt x="1646" y="2941"/>
                    </a:lnTo>
                    <a:lnTo>
                      <a:pt x="1613" y="2966"/>
                    </a:lnTo>
                    <a:lnTo>
                      <a:pt x="1579" y="2991"/>
                    </a:lnTo>
                    <a:lnTo>
                      <a:pt x="1546" y="3016"/>
                    </a:lnTo>
                    <a:lnTo>
                      <a:pt x="1513" y="3041"/>
                    </a:lnTo>
                    <a:lnTo>
                      <a:pt x="1479" y="3066"/>
                    </a:lnTo>
                    <a:lnTo>
                      <a:pt x="1446" y="3100"/>
                    </a:lnTo>
                    <a:lnTo>
                      <a:pt x="1412" y="3125"/>
                    </a:lnTo>
                    <a:lnTo>
                      <a:pt x="1412" y="3125"/>
                    </a:lnTo>
                    <a:lnTo>
                      <a:pt x="1387" y="3150"/>
                    </a:lnTo>
                    <a:lnTo>
                      <a:pt x="1354" y="3175"/>
                    </a:lnTo>
                    <a:lnTo>
                      <a:pt x="1320" y="3208"/>
                    </a:lnTo>
                    <a:lnTo>
                      <a:pt x="1295" y="3233"/>
                    </a:lnTo>
                    <a:lnTo>
                      <a:pt x="1262" y="3267"/>
                    </a:lnTo>
                    <a:lnTo>
                      <a:pt x="1229" y="3292"/>
                    </a:lnTo>
                    <a:lnTo>
                      <a:pt x="1204" y="3325"/>
                    </a:lnTo>
                    <a:lnTo>
                      <a:pt x="1170" y="3359"/>
                    </a:lnTo>
                    <a:lnTo>
                      <a:pt x="1145" y="3384"/>
                    </a:lnTo>
                    <a:lnTo>
                      <a:pt x="1120" y="3417"/>
                    </a:lnTo>
                    <a:lnTo>
                      <a:pt x="1087" y="3442"/>
                    </a:lnTo>
                    <a:lnTo>
                      <a:pt x="1061" y="3476"/>
                    </a:lnTo>
                    <a:lnTo>
                      <a:pt x="1036" y="3509"/>
                    </a:lnTo>
                    <a:lnTo>
                      <a:pt x="1011" y="3543"/>
                    </a:lnTo>
                    <a:lnTo>
                      <a:pt x="986" y="3568"/>
                    </a:lnTo>
                    <a:lnTo>
                      <a:pt x="953" y="3601"/>
                    </a:lnTo>
                    <a:lnTo>
                      <a:pt x="928" y="3634"/>
                    </a:lnTo>
                    <a:lnTo>
                      <a:pt x="903" y="3668"/>
                    </a:lnTo>
                    <a:lnTo>
                      <a:pt x="886" y="3701"/>
                    </a:lnTo>
                    <a:lnTo>
                      <a:pt x="861" y="3726"/>
                    </a:lnTo>
                    <a:lnTo>
                      <a:pt x="836" y="3760"/>
                    </a:lnTo>
                    <a:lnTo>
                      <a:pt x="811" y="3793"/>
                    </a:lnTo>
                    <a:lnTo>
                      <a:pt x="794" y="3827"/>
                    </a:lnTo>
                    <a:lnTo>
                      <a:pt x="769" y="3860"/>
                    </a:lnTo>
                    <a:lnTo>
                      <a:pt x="752" y="3893"/>
                    </a:lnTo>
                    <a:lnTo>
                      <a:pt x="727" y="3927"/>
                    </a:lnTo>
                    <a:lnTo>
                      <a:pt x="711" y="3960"/>
                    </a:lnTo>
                    <a:lnTo>
                      <a:pt x="694" y="3994"/>
                    </a:lnTo>
                    <a:lnTo>
                      <a:pt x="677" y="4035"/>
                    </a:lnTo>
                    <a:lnTo>
                      <a:pt x="660" y="4069"/>
                    </a:lnTo>
                    <a:lnTo>
                      <a:pt x="652" y="4086"/>
                    </a:lnTo>
                    <a:lnTo>
                      <a:pt x="644" y="4102"/>
                    </a:lnTo>
                    <a:lnTo>
                      <a:pt x="627" y="4136"/>
                    </a:lnTo>
                    <a:lnTo>
                      <a:pt x="610" y="4169"/>
                    </a:lnTo>
                    <a:lnTo>
                      <a:pt x="594" y="4203"/>
                    </a:lnTo>
                    <a:lnTo>
                      <a:pt x="577" y="4236"/>
                    </a:lnTo>
                    <a:lnTo>
                      <a:pt x="560" y="4269"/>
                    </a:lnTo>
                    <a:lnTo>
                      <a:pt x="544" y="4303"/>
                    </a:lnTo>
                    <a:lnTo>
                      <a:pt x="535" y="4336"/>
                    </a:lnTo>
                    <a:lnTo>
                      <a:pt x="518" y="4370"/>
                    </a:lnTo>
                    <a:lnTo>
                      <a:pt x="510" y="4403"/>
                    </a:lnTo>
                    <a:lnTo>
                      <a:pt x="502" y="4445"/>
                    </a:lnTo>
                    <a:lnTo>
                      <a:pt x="493" y="4478"/>
                    </a:lnTo>
                    <a:lnTo>
                      <a:pt x="485" y="4512"/>
                    </a:lnTo>
                    <a:lnTo>
                      <a:pt x="477" y="4537"/>
                    </a:lnTo>
                    <a:lnTo>
                      <a:pt x="477" y="4570"/>
                    </a:lnTo>
                    <a:lnTo>
                      <a:pt x="477" y="4604"/>
                    </a:lnTo>
                    <a:lnTo>
                      <a:pt x="477" y="4629"/>
                    </a:lnTo>
                    <a:lnTo>
                      <a:pt x="477" y="4654"/>
                    </a:lnTo>
                    <a:lnTo>
                      <a:pt x="477" y="4687"/>
                    </a:lnTo>
                    <a:lnTo>
                      <a:pt x="477" y="4812"/>
                    </a:lnTo>
                    <a:lnTo>
                      <a:pt x="477" y="4837"/>
                    </a:lnTo>
                    <a:lnTo>
                      <a:pt x="477" y="4854"/>
                    </a:lnTo>
                    <a:lnTo>
                      <a:pt x="477" y="4879"/>
                    </a:lnTo>
                    <a:lnTo>
                      <a:pt x="477" y="4896"/>
                    </a:lnTo>
                    <a:lnTo>
                      <a:pt x="477" y="4913"/>
                    </a:lnTo>
                    <a:lnTo>
                      <a:pt x="477" y="4921"/>
                    </a:lnTo>
                    <a:lnTo>
                      <a:pt x="477" y="4946"/>
                    </a:lnTo>
                    <a:lnTo>
                      <a:pt x="477" y="4938"/>
                    </a:lnTo>
                    <a:lnTo>
                      <a:pt x="485" y="4963"/>
                    </a:lnTo>
                    <a:lnTo>
                      <a:pt x="493" y="4979"/>
                    </a:lnTo>
                    <a:lnTo>
                      <a:pt x="493" y="4971"/>
                    </a:lnTo>
                    <a:lnTo>
                      <a:pt x="502" y="4996"/>
                    </a:lnTo>
                    <a:lnTo>
                      <a:pt x="510" y="5013"/>
                    </a:lnTo>
                    <a:lnTo>
                      <a:pt x="510" y="5005"/>
                    </a:lnTo>
                    <a:lnTo>
                      <a:pt x="518" y="5030"/>
                    </a:lnTo>
                    <a:lnTo>
                      <a:pt x="527" y="5046"/>
                    </a:lnTo>
                    <a:lnTo>
                      <a:pt x="527" y="5046"/>
                    </a:lnTo>
                    <a:lnTo>
                      <a:pt x="544" y="5063"/>
                    </a:lnTo>
                    <a:lnTo>
                      <a:pt x="552" y="5080"/>
                    </a:lnTo>
                    <a:lnTo>
                      <a:pt x="552" y="5071"/>
                    </a:lnTo>
                    <a:lnTo>
                      <a:pt x="560" y="5096"/>
                    </a:lnTo>
                    <a:lnTo>
                      <a:pt x="577" y="5113"/>
                    </a:lnTo>
                    <a:lnTo>
                      <a:pt x="577" y="5105"/>
                    </a:lnTo>
                    <a:lnTo>
                      <a:pt x="585" y="5130"/>
                    </a:lnTo>
                    <a:lnTo>
                      <a:pt x="602" y="5147"/>
                    </a:lnTo>
                    <a:lnTo>
                      <a:pt x="602" y="5138"/>
                    </a:lnTo>
                    <a:lnTo>
                      <a:pt x="619" y="5155"/>
                    </a:lnTo>
                    <a:lnTo>
                      <a:pt x="635" y="5172"/>
                    </a:lnTo>
                    <a:lnTo>
                      <a:pt x="627" y="5172"/>
                    </a:lnTo>
                    <a:lnTo>
                      <a:pt x="644" y="5188"/>
                    </a:lnTo>
                    <a:lnTo>
                      <a:pt x="660" y="5205"/>
                    </a:lnTo>
                    <a:lnTo>
                      <a:pt x="660" y="5205"/>
                    </a:lnTo>
                    <a:lnTo>
                      <a:pt x="677" y="5222"/>
                    </a:lnTo>
                    <a:lnTo>
                      <a:pt x="694" y="5238"/>
                    </a:lnTo>
                    <a:lnTo>
                      <a:pt x="694" y="5238"/>
                    </a:lnTo>
                    <a:lnTo>
                      <a:pt x="719" y="5247"/>
                    </a:lnTo>
                    <a:lnTo>
                      <a:pt x="736" y="5264"/>
                    </a:lnTo>
                    <a:lnTo>
                      <a:pt x="736" y="5264"/>
                    </a:lnTo>
                    <a:lnTo>
                      <a:pt x="752" y="5280"/>
                    </a:lnTo>
                    <a:lnTo>
                      <a:pt x="777" y="5297"/>
                    </a:lnTo>
                    <a:lnTo>
                      <a:pt x="777" y="5297"/>
                    </a:lnTo>
                    <a:lnTo>
                      <a:pt x="794" y="5305"/>
                    </a:lnTo>
                    <a:lnTo>
                      <a:pt x="819" y="5322"/>
                    </a:lnTo>
                    <a:lnTo>
                      <a:pt x="819" y="5322"/>
                    </a:lnTo>
                    <a:lnTo>
                      <a:pt x="836" y="5339"/>
                    </a:lnTo>
                    <a:lnTo>
                      <a:pt x="861" y="5347"/>
                    </a:lnTo>
                    <a:lnTo>
                      <a:pt x="861" y="5347"/>
                    </a:lnTo>
                    <a:lnTo>
                      <a:pt x="886" y="5364"/>
                    </a:lnTo>
                    <a:lnTo>
                      <a:pt x="894" y="5364"/>
                    </a:lnTo>
                    <a:lnTo>
                      <a:pt x="911" y="5372"/>
                    </a:lnTo>
                    <a:lnTo>
                      <a:pt x="928" y="5380"/>
                    </a:lnTo>
                    <a:lnTo>
                      <a:pt x="953" y="5389"/>
                    </a:lnTo>
                    <a:lnTo>
                      <a:pt x="978" y="5406"/>
                    </a:lnTo>
                    <a:lnTo>
                      <a:pt x="1003" y="5414"/>
                    </a:lnTo>
                    <a:lnTo>
                      <a:pt x="1028" y="5422"/>
                    </a:lnTo>
                    <a:lnTo>
                      <a:pt x="1053" y="5431"/>
                    </a:lnTo>
                    <a:lnTo>
                      <a:pt x="1078" y="5439"/>
                    </a:lnTo>
                    <a:lnTo>
                      <a:pt x="1103" y="5447"/>
                    </a:lnTo>
                    <a:lnTo>
                      <a:pt x="1128" y="5456"/>
                    </a:lnTo>
                    <a:lnTo>
                      <a:pt x="1153" y="5464"/>
                    </a:lnTo>
                    <a:lnTo>
                      <a:pt x="1178" y="5472"/>
                    </a:lnTo>
                    <a:lnTo>
                      <a:pt x="1212" y="5481"/>
                    </a:lnTo>
                    <a:lnTo>
                      <a:pt x="1237" y="5489"/>
                    </a:lnTo>
                    <a:lnTo>
                      <a:pt x="1262" y="5497"/>
                    </a:lnTo>
                    <a:lnTo>
                      <a:pt x="1295" y="5506"/>
                    </a:lnTo>
                    <a:lnTo>
                      <a:pt x="1320" y="5514"/>
                    </a:lnTo>
                    <a:lnTo>
                      <a:pt x="1354" y="5523"/>
                    </a:lnTo>
                    <a:lnTo>
                      <a:pt x="1387" y="5523"/>
                    </a:lnTo>
                    <a:lnTo>
                      <a:pt x="1412" y="5531"/>
                    </a:lnTo>
                    <a:lnTo>
                      <a:pt x="1446" y="5539"/>
                    </a:lnTo>
                    <a:lnTo>
                      <a:pt x="1471" y="5539"/>
                    </a:lnTo>
                    <a:lnTo>
                      <a:pt x="1504" y="5539"/>
                    </a:lnTo>
                    <a:lnTo>
                      <a:pt x="1538" y="5539"/>
                    </a:lnTo>
                    <a:lnTo>
                      <a:pt x="1571" y="5539"/>
                    </a:lnTo>
                    <a:lnTo>
                      <a:pt x="1596" y="5539"/>
                    </a:lnTo>
                    <a:lnTo>
                      <a:pt x="1630" y="5539"/>
                    </a:lnTo>
                    <a:lnTo>
                      <a:pt x="1663" y="5539"/>
                    </a:lnTo>
                    <a:lnTo>
                      <a:pt x="1696" y="5539"/>
                    </a:lnTo>
                    <a:lnTo>
                      <a:pt x="1730" y="5539"/>
                    </a:lnTo>
                    <a:lnTo>
                      <a:pt x="1763" y="5539"/>
                    </a:lnTo>
                    <a:lnTo>
                      <a:pt x="1797" y="5539"/>
                    </a:lnTo>
                    <a:lnTo>
                      <a:pt x="2156" y="5539"/>
                    </a:lnTo>
                    <a:lnTo>
                      <a:pt x="2223" y="5539"/>
                    </a:lnTo>
                    <a:lnTo>
                      <a:pt x="2281" y="5539"/>
                    </a:lnTo>
                    <a:lnTo>
                      <a:pt x="2348" y="5539"/>
                    </a:lnTo>
                    <a:lnTo>
                      <a:pt x="2415" y="5539"/>
                    </a:lnTo>
                    <a:lnTo>
                      <a:pt x="2473" y="5531"/>
                    </a:lnTo>
                    <a:lnTo>
                      <a:pt x="2540" y="5523"/>
                    </a:lnTo>
                    <a:lnTo>
                      <a:pt x="2599" y="5514"/>
                    </a:lnTo>
                    <a:lnTo>
                      <a:pt x="2657" y="5506"/>
                    </a:lnTo>
                    <a:lnTo>
                      <a:pt x="2716" y="5497"/>
                    </a:lnTo>
                    <a:lnTo>
                      <a:pt x="2774" y="5489"/>
                    </a:lnTo>
                    <a:lnTo>
                      <a:pt x="2824" y="5481"/>
                    </a:lnTo>
                    <a:lnTo>
                      <a:pt x="2883" y="5472"/>
                    </a:lnTo>
                    <a:lnTo>
                      <a:pt x="2933" y="5464"/>
                    </a:lnTo>
                    <a:lnTo>
                      <a:pt x="2983" y="5447"/>
                    </a:lnTo>
                    <a:lnTo>
                      <a:pt x="3033" y="5439"/>
                    </a:lnTo>
                    <a:lnTo>
                      <a:pt x="3075" y="5422"/>
                    </a:lnTo>
                    <a:lnTo>
                      <a:pt x="3117" y="5414"/>
                    </a:lnTo>
                    <a:lnTo>
                      <a:pt x="3158" y="5397"/>
                    </a:lnTo>
                    <a:lnTo>
                      <a:pt x="3342" y="5489"/>
                    </a:lnTo>
                    <a:lnTo>
                      <a:pt x="3250" y="5665"/>
                    </a:lnTo>
                    <a:lnTo>
                      <a:pt x="3208" y="5681"/>
                    </a:lnTo>
                    <a:lnTo>
                      <a:pt x="3158" y="5698"/>
                    </a:lnTo>
                    <a:lnTo>
                      <a:pt x="3066" y="5731"/>
                    </a:lnTo>
                    <a:lnTo>
                      <a:pt x="3016" y="5740"/>
                    </a:lnTo>
                    <a:lnTo>
                      <a:pt x="2958" y="5756"/>
                    </a:lnTo>
                    <a:lnTo>
                      <a:pt x="2908" y="5773"/>
                    </a:lnTo>
                    <a:lnTo>
                      <a:pt x="2849" y="5790"/>
                    </a:lnTo>
                    <a:lnTo>
                      <a:pt x="2791" y="5807"/>
                    </a:lnTo>
                    <a:lnTo>
                      <a:pt x="2724" y="5815"/>
                    </a:lnTo>
                    <a:lnTo>
                      <a:pt x="2665" y="5832"/>
                    </a:lnTo>
                    <a:lnTo>
                      <a:pt x="2599" y="5840"/>
                    </a:lnTo>
                    <a:lnTo>
                      <a:pt x="2540" y="5857"/>
                    </a:lnTo>
                    <a:lnTo>
                      <a:pt x="2473" y="5865"/>
                    </a:lnTo>
                    <a:lnTo>
                      <a:pt x="2406" y="5882"/>
                    </a:lnTo>
                    <a:lnTo>
                      <a:pt x="2340" y="5890"/>
                    </a:lnTo>
                    <a:lnTo>
                      <a:pt x="2264" y="5898"/>
                    </a:lnTo>
                    <a:lnTo>
                      <a:pt x="2198" y="5907"/>
                    </a:lnTo>
                    <a:lnTo>
                      <a:pt x="2131" y="5915"/>
                    </a:lnTo>
                    <a:lnTo>
                      <a:pt x="2056" y="5915"/>
                    </a:lnTo>
                    <a:lnTo>
                      <a:pt x="1989" y="5923"/>
                    </a:lnTo>
                    <a:lnTo>
                      <a:pt x="1914" y="5923"/>
                    </a:lnTo>
                    <a:lnTo>
                      <a:pt x="1847" y="5923"/>
                    </a:lnTo>
                    <a:lnTo>
                      <a:pt x="1521" y="5923"/>
                    </a:lnTo>
                    <a:lnTo>
                      <a:pt x="1488" y="5923"/>
                    </a:lnTo>
                    <a:lnTo>
                      <a:pt x="1454" y="5923"/>
                    </a:lnTo>
                    <a:lnTo>
                      <a:pt x="1412" y="5923"/>
                    </a:lnTo>
                    <a:lnTo>
                      <a:pt x="1379" y="5923"/>
                    </a:lnTo>
                    <a:lnTo>
                      <a:pt x="1346" y="5923"/>
                    </a:lnTo>
                    <a:lnTo>
                      <a:pt x="1312" y="5923"/>
                    </a:lnTo>
                    <a:lnTo>
                      <a:pt x="1270" y="5923"/>
                    </a:lnTo>
                    <a:lnTo>
                      <a:pt x="1237" y="5923"/>
                    </a:lnTo>
                    <a:lnTo>
                      <a:pt x="1204" y="5923"/>
                    </a:lnTo>
                    <a:lnTo>
                      <a:pt x="1170" y="5915"/>
                    </a:lnTo>
                    <a:lnTo>
                      <a:pt x="1137" y="5915"/>
                    </a:lnTo>
                    <a:lnTo>
                      <a:pt x="1095" y="5907"/>
                    </a:lnTo>
                    <a:lnTo>
                      <a:pt x="1061" y="5898"/>
                    </a:lnTo>
                    <a:lnTo>
                      <a:pt x="1028" y="5890"/>
                    </a:lnTo>
                    <a:lnTo>
                      <a:pt x="995" y="5882"/>
                    </a:lnTo>
                    <a:lnTo>
                      <a:pt x="961" y="5873"/>
                    </a:lnTo>
                    <a:lnTo>
                      <a:pt x="928" y="5865"/>
                    </a:lnTo>
                    <a:lnTo>
                      <a:pt x="894" y="5857"/>
                    </a:lnTo>
                    <a:lnTo>
                      <a:pt x="861" y="5848"/>
                    </a:lnTo>
                    <a:lnTo>
                      <a:pt x="828" y="5840"/>
                    </a:lnTo>
                    <a:lnTo>
                      <a:pt x="794" y="5832"/>
                    </a:lnTo>
                    <a:lnTo>
                      <a:pt x="761" y="5815"/>
                    </a:lnTo>
                    <a:lnTo>
                      <a:pt x="736" y="5807"/>
                    </a:lnTo>
                    <a:lnTo>
                      <a:pt x="702" y="5790"/>
                    </a:lnTo>
                    <a:lnTo>
                      <a:pt x="669" y="5781"/>
                    </a:lnTo>
                    <a:lnTo>
                      <a:pt x="644" y="5765"/>
                    </a:lnTo>
                    <a:lnTo>
                      <a:pt x="644" y="5765"/>
                    </a:lnTo>
                    <a:lnTo>
                      <a:pt x="610" y="5756"/>
                    </a:lnTo>
                    <a:lnTo>
                      <a:pt x="577" y="5740"/>
                    </a:lnTo>
                    <a:lnTo>
                      <a:pt x="552" y="5723"/>
                    </a:lnTo>
                    <a:lnTo>
                      <a:pt x="518" y="5706"/>
                    </a:lnTo>
                    <a:lnTo>
                      <a:pt x="493" y="5690"/>
                    </a:lnTo>
                    <a:lnTo>
                      <a:pt x="460" y="5673"/>
                    </a:lnTo>
                    <a:lnTo>
                      <a:pt x="435" y="5648"/>
                    </a:lnTo>
                    <a:lnTo>
                      <a:pt x="410" y="5631"/>
                    </a:lnTo>
                    <a:lnTo>
                      <a:pt x="385" y="5606"/>
                    </a:lnTo>
                    <a:lnTo>
                      <a:pt x="360" y="5589"/>
                    </a:lnTo>
                    <a:lnTo>
                      <a:pt x="326" y="5564"/>
                    </a:lnTo>
                    <a:lnTo>
                      <a:pt x="310" y="5539"/>
                    </a:lnTo>
                    <a:lnTo>
                      <a:pt x="276" y="5523"/>
                    </a:lnTo>
                    <a:lnTo>
                      <a:pt x="259" y="5497"/>
                    </a:lnTo>
                    <a:lnTo>
                      <a:pt x="234" y="5472"/>
                    </a:lnTo>
                    <a:lnTo>
                      <a:pt x="209" y="5447"/>
                    </a:lnTo>
                    <a:lnTo>
                      <a:pt x="193" y="5414"/>
                    </a:lnTo>
                    <a:lnTo>
                      <a:pt x="168" y="5389"/>
                    </a:lnTo>
                    <a:lnTo>
                      <a:pt x="151" y="5364"/>
                    </a:lnTo>
                    <a:lnTo>
                      <a:pt x="134" y="5330"/>
                    </a:lnTo>
                    <a:lnTo>
                      <a:pt x="109" y="5297"/>
                    </a:lnTo>
                    <a:lnTo>
                      <a:pt x="92" y="5272"/>
                    </a:lnTo>
                    <a:lnTo>
                      <a:pt x="84" y="5238"/>
                    </a:lnTo>
                    <a:lnTo>
                      <a:pt x="67" y="5205"/>
                    </a:lnTo>
                    <a:lnTo>
                      <a:pt x="51" y="5172"/>
                    </a:lnTo>
                    <a:lnTo>
                      <a:pt x="42" y="5138"/>
                    </a:lnTo>
                    <a:lnTo>
                      <a:pt x="26" y="5105"/>
                    </a:lnTo>
                    <a:lnTo>
                      <a:pt x="17" y="5071"/>
                    </a:lnTo>
                    <a:lnTo>
                      <a:pt x="17" y="5055"/>
                    </a:lnTo>
                    <a:lnTo>
                      <a:pt x="9" y="5030"/>
                    </a:lnTo>
                    <a:lnTo>
                      <a:pt x="1" y="4996"/>
                    </a:lnTo>
                    <a:lnTo>
                      <a:pt x="1" y="4963"/>
                    </a:lnTo>
                    <a:lnTo>
                      <a:pt x="1" y="4921"/>
                    </a:lnTo>
                    <a:lnTo>
                      <a:pt x="1" y="4879"/>
                    </a:lnTo>
                    <a:lnTo>
                      <a:pt x="1" y="4846"/>
                    </a:lnTo>
                    <a:lnTo>
                      <a:pt x="1" y="4729"/>
                    </a:lnTo>
                    <a:lnTo>
                      <a:pt x="1" y="4687"/>
                    </a:lnTo>
                    <a:lnTo>
                      <a:pt x="1" y="4645"/>
                    </a:lnTo>
                    <a:lnTo>
                      <a:pt x="1" y="4604"/>
                    </a:lnTo>
                    <a:lnTo>
                      <a:pt x="1" y="4562"/>
                    </a:lnTo>
                    <a:lnTo>
                      <a:pt x="9" y="4520"/>
                    </a:lnTo>
                    <a:lnTo>
                      <a:pt x="17" y="4478"/>
                    </a:lnTo>
                    <a:lnTo>
                      <a:pt x="26" y="4436"/>
                    </a:lnTo>
                    <a:lnTo>
                      <a:pt x="42" y="4386"/>
                    </a:lnTo>
                    <a:lnTo>
                      <a:pt x="51" y="4345"/>
                    </a:lnTo>
                    <a:lnTo>
                      <a:pt x="67" y="4303"/>
                    </a:lnTo>
                    <a:lnTo>
                      <a:pt x="76" y="4261"/>
                    </a:lnTo>
                    <a:lnTo>
                      <a:pt x="92" y="4211"/>
                    </a:lnTo>
                    <a:lnTo>
                      <a:pt x="109" y="4169"/>
                    </a:lnTo>
                    <a:lnTo>
                      <a:pt x="126" y="4127"/>
                    </a:lnTo>
                    <a:lnTo>
                      <a:pt x="143" y="4086"/>
                    </a:lnTo>
                    <a:lnTo>
                      <a:pt x="159" y="4044"/>
                    </a:lnTo>
                    <a:lnTo>
                      <a:pt x="184" y="4002"/>
                    </a:lnTo>
                    <a:lnTo>
                      <a:pt x="201" y="3960"/>
                    </a:lnTo>
                    <a:lnTo>
                      <a:pt x="226" y="3919"/>
                    </a:lnTo>
                    <a:lnTo>
                      <a:pt x="234" y="3893"/>
                    </a:lnTo>
                    <a:lnTo>
                      <a:pt x="243" y="3877"/>
                    </a:lnTo>
                    <a:lnTo>
                      <a:pt x="268" y="3835"/>
                    </a:lnTo>
                    <a:lnTo>
                      <a:pt x="293" y="3793"/>
                    </a:lnTo>
                    <a:lnTo>
                      <a:pt x="318" y="3760"/>
                    </a:lnTo>
                    <a:lnTo>
                      <a:pt x="343" y="3718"/>
                    </a:lnTo>
                    <a:lnTo>
                      <a:pt x="368" y="3676"/>
                    </a:lnTo>
                    <a:lnTo>
                      <a:pt x="393" y="3643"/>
                    </a:lnTo>
                    <a:lnTo>
                      <a:pt x="418" y="3601"/>
                    </a:lnTo>
                    <a:lnTo>
                      <a:pt x="443" y="3568"/>
                    </a:lnTo>
                    <a:lnTo>
                      <a:pt x="468" y="3526"/>
                    </a:lnTo>
                    <a:lnTo>
                      <a:pt x="493" y="3492"/>
                    </a:lnTo>
                    <a:lnTo>
                      <a:pt x="527" y="3451"/>
                    </a:lnTo>
                    <a:lnTo>
                      <a:pt x="552" y="3417"/>
                    </a:lnTo>
                    <a:lnTo>
                      <a:pt x="585" y="3384"/>
                    </a:lnTo>
                    <a:lnTo>
                      <a:pt x="610" y="3342"/>
                    </a:lnTo>
                    <a:lnTo>
                      <a:pt x="644" y="3309"/>
                    </a:lnTo>
                    <a:lnTo>
                      <a:pt x="677" y="3275"/>
                    </a:lnTo>
                    <a:lnTo>
                      <a:pt x="702" y="3242"/>
                    </a:lnTo>
                    <a:lnTo>
                      <a:pt x="736" y="3208"/>
                    </a:lnTo>
                    <a:lnTo>
                      <a:pt x="769" y="3175"/>
                    </a:lnTo>
                    <a:lnTo>
                      <a:pt x="803" y="3142"/>
                    </a:lnTo>
                    <a:lnTo>
                      <a:pt x="836" y="3108"/>
                    </a:lnTo>
                    <a:lnTo>
                      <a:pt x="869" y="3075"/>
                    </a:lnTo>
                    <a:lnTo>
                      <a:pt x="903" y="3041"/>
                    </a:lnTo>
                    <a:lnTo>
                      <a:pt x="936" y="3008"/>
                    </a:lnTo>
                    <a:lnTo>
                      <a:pt x="970" y="2983"/>
                    </a:lnTo>
                    <a:lnTo>
                      <a:pt x="1003" y="2949"/>
                    </a:lnTo>
                    <a:lnTo>
                      <a:pt x="1036" y="2916"/>
                    </a:lnTo>
                    <a:lnTo>
                      <a:pt x="1070" y="2891"/>
                    </a:lnTo>
                    <a:lnTo>
                      <a:pt x="1112" y="2858"/>
                    </a:lnTo>
                    <a:lnTo>
                      <a:pt x="1145" y="2832"/>
                    </a:lnTo>
                    <a:lnTo>
                      <a:pt x="1145" y="2832"/>
                    </a:lnTo>
                    <a:lnTo>
                      <a:pt x="1178" y="2807"/>
                    </a:lnTo>
                    <a:lnTo>
                      <a:pt x="1212" y="2774"/>
                    </a:lnTo>
                    <a:lnTo>
                      <a:pt x="1254" y="2749"/>
                    </a:lnTo>
                    <a:lnTo>
                      <a:pt x="1287" y="2724"/>
                    </a:lnTo>
                    <a:lnTo>
                      <a:pt x="1320" y="2690"/>
                    </a:lnTo>
                    <a:lnTo>
                      <a:pt x="1362" y="2665"/>
                    </a:lnTo>
                    <a:lnTo>
                      <a:pt x="1396" y="2640"/>
                    </a:lnTo>
                    <a:lnTo>
                      <a:pt x="1437" y="2615"/>
                    </a:lnTo>
                    <a:lnTo>
                      <a:pt x="1471" y="2590"/>
                    </a:lnTo>
                    <a:lnTo>
                      <a:pt x="1513" y="2565"/>
                    </a:lnTo>
                    <a:lnTo>
                      <a:pt x="1546" y="2540"/>
                    </a:lnTo>
                    <a:lnTo>
                      <a:pt x="1588" y="2515"/>
                    </a:lnTo>
                    <a:lnTo>
                      <a:pt x="1621" y="2490"/>
                    </a:lnTo>
                    <a:lnTo>
                      <a:pt x="1663" y="2465"/>
                    </a:lnTo>
                    <a:lnTo>
                      <a:pt x="1696" y="2440"/>
                    </a:lnTo>
                    <a:lnTo>
                      <a:pt x="1738" y="2415"/>
                    </a:lnTo>
                    <a:lnTo>
                      <a:pt x="1772" y="2398"/>
                    </a:lnTo>
                    <a:lnTo>
                      <a:pt x="1813" y="2373"/>
                    </a:lnTo>
                    <a:lnTo>
                      <a:pt x="1847" y="2348"/>
                    </a:lnTo>
                    <a:lnTo>
                      <a:pt x="1889" y="2331"/>
                    </a:lnTo>
                    <a:lnTo>
                      <a:pt x="1922" y="2306"/>
                    </a:lnTo>
                    <a:lnTo>
                      <a:pt x="1964" y="2289"/>
                    </a:lnTo>
                    <a:lnTo>
                      <a:pt x="1997" y="2264"/>
                    </a:lnTo>
                    <a:lnTo>
                      <a:pt x="2031" y="2248"/>
                    </a:lnTo>
                    <a:lnTo>
                      <a:pt x="2072" y="2231"/>
                    </a:lnTo>
                    <a:lnTo>
                      <a:pt x="2106" y="2206"/>
                    </a:lnTo>
                    <a:lnTo>
                      <a:pt x="2164" y="2181"/>
                    </a:lnTo>
                    <a:lnTo>
                      <a:pt x="2214" y="2156"/>
                    </a:lnTo>
                    <a:lnTo>
                      <a:pt x="2273" y="2131"/>
                    </a:lnTo>
                    <a:lnTo>
                      <a:pt x="2323" y="2106"/>
                    </a:lnTo>
                    <a:lnTo>
                      <a:pt x="2356" y="2089"/>
                    </a:lnTo>
                    <a:lnTo>
                      <a:pt x="2381" y="2081"/>
                    </a:lnTo>
                    <a:lnTo>
                      <a:pt x="2406" y="2072"/>
                    </a:lnTo>
                    <a:lnTo>
                      <a:pt x="2081" y="2072"/>
                    </a:lnTo>
                    <a:lnTo>
                      <a:pt x="2022" y="2072"/>
                    </a:lnTo>
                    <a:lnTo>
                      <a:pt x="1964" y="2072"/>
                    </a:lnTo>
                    <a:lnTo>
                      <a:pt x="1914" y="2072"/>
                    </a:lnTo>
                    <a:lnTo>
                      <a:pt x="1855" y="2072"/>
                    </a:lnTo>
                    <a:lnTo>
                      <a:pt x="1805" y="2072"/>
                    </a:lnTo>
                    <a:lnTo>
                      <a:pt x="1755" y="2064"/>
                    </a:lnTo>
                    <a:lnTo>
                      <a:pt x="1705" y="2056"/>
                    </a:lnTo>
                    <a:lnTo>
                      <a:pt x="1646" y="2047"/>
                    </a:lnTo>
                    <a:lnTo>
                      <a:pt x="1596" y="2039"/>
                    </a:lnTo>
                    <a:lnTo>
                      <a:pt x="1571" y="2039"/>
                    </a:lnTo>
                    <a:lnTo>
                      <a:pt x="1546" y="2039"/>
                    </a:lnTo>
                    <a:lnTo>
                      <a:pt x="1488" y="2031"/>
                    </a:lnTo>
                    <a:lnTo>
                      <a:pt x="1437" y="2022"/>
                    </a:lnTo>
                    <a:lnTo>
                      <a:pt x="1387" y="2014"/>
                    </a:lnTo>
                    <a:lnTo>
                      <a:pt x="1329" y="1997"/>
                    </a:lnTo>
                    <a:lnTo>
                      <a:pt x="1279" y="1989"/>
                    </a:lnTo>
                    <a:lnTo>
                      <a:pt x="1237" y="1980"/>
                    </a:lnTo>
                    <a:lnTo>
                      <a:pt x="1145" y="1955"/>
                    </a:lnTo>
                    <a:lnTo>
                      <a:pt x="1070" y="1939"/>
                    </a:lnTo>
                    <a:lnTo>
                      <a:pt x="1028" y="1930"/>
                    </a:lnTo>
                    <a:lnTo>
                      <a:pt x="995" y="1922"/>
                    </a:lnTo>
                    <a:lnTo>
                      <a:pt x="961" y="1914"/>
                    </a:lnTo>
                    <a:lnTo>
                      <a:pt x="919" y="1905"/>
                    </a:lnTo>
                    <a:lnTo>
                      <a:pt x="886" y="1888"/>
                    </a:lnTo>
                    <a:lnTo>
                      <a:pt x="861" y="1880"/>
                    </a:lnTo>
                    <a:lnTo>
                      <a:pt x="828" y="1872"/>
                    </a:lnTo>
                    <a:lnTo>
                      <a:pt x="794" y="1855"/>
                    </a:lnTo>
                    <a:lnTo>
                      <a:pt x="761" y="1847"/>
                    </a:lnTo>
                    <a:lnTo>
                      <a:pt x="736" y="1830"/>
                    </a:lnTo>
                    <a:lnTo>
                      <a:pt x="702" y="1822"/>
                    </a:lnTo>
                    <a:lnTo>
                      <a:pt x="677" y="1805"/>
                    </a:lnTo>
                    <a:lnTo>
                      <a:pt x="644" y="1788"/>
                    </a:lnTo>
                    <a:lnTo>
                      <a:pt x="610" y="1772"/>
                    </a:lnTo>
                    <a:lnTo>
                      <a:pt x="585" y="1755"/>
                    </a:lnTo>
                    <a:lnTo>
                      <a:pt x="552" y="1738"/>
                    </a:lnTo>
                    <a:lnTo>
                      <a:pt x="518" y="1713"/>
                    </a:lnTo>
                    <a:lnTo>
                      <a:pt x="485" y="1696"/>
                    </a:lnTo>
                    <a:lnTo>
                      <a:pt x="452" y="1680"/>
                    </a:lnTo>
                    <a:lnTo>
                      <a:pt x="427" y="1655"/>
                    </a:lnTo>
                    <a:lnTo>
                      <a:pt x="393" y="1638"/>
                    </a:lnTo>
                    <a:lnTo>
                      <a:pt x="368" y="1621"/>
                    </a:lnTo>
                    <a:lnTo>
                      <a:pt x="343" y="1596"/>
                    </a:lnTo>
                    <a:lnTo>
                      <a:pt x="318" y="1579"/>
                    </a:lnTo>
                    <a:lnTo>
                      <a:pt x="293" y="1554"/>
                    </a:lnTo>
                    <a:lnTo>
                      <a:pt x="268" y="1538"/>
                    </a:lnTo>
                    <a:lnTo>
                      <a:pt x="243" y="1513"/>
                    </a:lnTo>
                    <a:lnTo>
                      <a:pt x="226" y="1496"/>
                    </a:lnTo>
                    <a:lnTo>
                      <a:pt x="209" y="1471"/>
                    </a:lnTo>
                    <a:lnTo>
                      <a:pt x="184" y="1446"/>
                    </a:lnTo>
                    <a:lnTo>
                      <a:pt x="168" y="1429"/>
                    </a:lnTo>
                    <a:lnTo>
                      <a:pt x="151" y="1404"/>
                    </a:lnTo>
                    <a:lnTo>
                      <a:pt x="143" y="1379"/>
                    </a:lnTo>
                    <a:lnTo>
                      <a:pt x="126" y="1354"/>
                    </a:lnTo>
                    <a:lnTo>
                      <a:pt x="109" y="1329"/>
                    </a:lnTo>
                    <a:lnTo>
                      <a:pt x="101" y="1304"/>
                    </a:lnTo>
                    <a:lnTo>
                      <a:pt x="92" y="1279"/>
                    </a:lnTo>
                    <a:lnTo>
                      <a:pt x="84" y="1254"/>
                    </a:lnTo>
                    <a:lnTo>
                      <a:pt x="76" y="1229"/>
                    </a:lnTo>
                    <a:lnTo>
                      <a:pt x="67" y="1203"/>
                    </a:lnTo>
                    <a:lnTo>
                      <a:pt x="67" y="1178"/>
                    </a:lnTo>
                    <a:lnTo>
                      <a:pt x="67" y="1153"/>
                    </a:lnTo>
                    <a:lnTo>
                      <a:pt x="67" y="1103"/>
                    </a:lnTo>
                    <a:lnTo>
                      <a:pt x="67" y="1070"/>
                    </a:lnTo>
                    <a:lnTo>
                      <a:pt x="67" y="1045"/>
                    </a:lnTo>
                    <a:lnTo>
                      <a:pt x="76" y="1020"/>
                    </a:lnTo>
                    <a:lnTo>
                      <a:pt x="84" y="995"/>
                    </a:lnTo>
                    <a:lnTo>
                      <a:pt x="92" y="978"/>
                    </a:lnTo>
                    <a:lnTo>
                      <a:pt x="101" y="953"/>
                    </a:lnTo>
                    <a:lnTo>
                      <a:pt x="109" y="928"/>
                    </a:lnTo>
                    <a:lnTo>
                      <a:pt x="117" y="903"/>
                    </a:lnTo>
                    <a:lnTo>
                      <a:pt x="134" y="886"/>
                    </a:lnTo>
                    <a:lnTo>
                      <a:pt x="143" y="861"/>
                    </a:lnTo>
                    <a:lnTo>
                      <a:pt x="159" y="844"/>
                    </a:lnTo>
                    <a:lnTo>
                      <a:pt x="176" y="819"/>
                    </a:lnTo>
                    <a:lnTo>
                      <a:pt x="184" y="802"/>
                    </a:lnTo>
                    <a:lnTo>
                      <a:pt x="201" y="786"/>
                    </a:lnTo>
                    <a:lnTo>
                      <a:pt x="218" y="761"/>
                    </a:lnTo>
                    <a:lnTo>
                      <a:pt x="234" y="744"/>
                    </a:lnTo>
                    <a:lnTo>
                      <a:pt x="251" y="727"/>
                    </a:lnTo>
                    <a:lnTo>
                      <a:pt x="276" y="711"/>
                    </a:lnTo>
                    <a:lnTo>
                      <a:pt x="293" y="694"/>
                    </a:lnTo>
                    <a:lnTo>
                      <a:pt x="310" y="677"/>
                    </a:lnTo>
                    <a:lnTo>
                      <a:pt x="335" y="660"/>
                    </a:lnTo>
                    <a:lnTo>
                      <a:pt x="351" y="644"/>
                    </a:lnTo>
                    <a:lnTo>
                      <a:pt x="376" y="627"/>
                    </a:lnTo>
                    <a:lnTo>
                      <a:pt x="393" y="610"/>
                    </a:lnTo>
                    <a:lnTo>
                      <a:pt x="418" y="594"/>
                    </a:lnTo>
                    <a:lnTo>
                      <a:pt x="435" y="577"/>
                    </a:lnTo>
                    <a:lnTo>
                      <a:pt x="460" y="569"/>
                    </a:lnTo>
                    <a:lnTo>
                      <a:pt x="485" y="552"/>
                    </a:lnTo>
                    <a:lnTo>
                      <a:pt x="510" y="535"/>
                    </a:lnTo>
                    <a:lnTo>
                      <a:pt x="535" y="518"/>
                    </a:lnTo>
                    <a:lnTo>
                      <a:pt x="552" y="510"/>
                    </a:lnTo>
                    <a:lnTo>
                      <a:pt x="577" y="493"/>
                    </a:lnTo>
                    <a:lnTo>
                      <a:pt x="602" y="477"/>
                    </a:lnTo>
                    <a:lnTo>
                      <a:pt x="627" y="468"/>
                    </a:lnTo>
                    <a:lnTo>
                      <a:pt x="660" y="452"/>
                    </a:lnTo>
                    <a:lnTo>
                      <a:pt x="686" y="443"/>
                    </a:lnTo>
                    <a:lnTo>
                      <a:pt x="711" y="427"/>
                    </a:lnTo>
                    <a:lnTo>
                      <a:pt x="736" y="418"/>
                    </a:lnTo>
                    <a:lnTo>
                      <a:pt x="786" y="393"/>
                    </a:lnTo>
                    <a:lnTo>
                      <a:pt x="844" y="368"/>
                    </a:lnTo>
                    <a:lnTo>
                      <a:pt x="903" y="343"/>
                    </a:lnTo>
                    <a:lnTo>
                      <a:pt x="961" y="318"/>
                    </a:lnTo>
                    <a:lnTo>
                      <a:pt x="1020" y="293"/>
                    </a:lnTo>
                    <a:lnTo>
                      <a:pt x="1078" y="276"/>
                    </a:lnTo>
                    <a:lnTo>
                      <a:pt x="1137" y="251"/>
                    </a:lnTo>
                    <a:lnTo>
                      <a:pt x="1195" y="234"/>
                    </a:lnTo>
                    <a:lnTo>
                      <a:pt x="1254" y="218"/>
                    </a:lnTo>
                    <a:lnTo>
                      <a:pt x="1312" y="193"/>
                    </a:lnTo>
                    <a:lnTo>
                      <a:pt x="1371" y="176"/>
                    </a:lnTo>
                    <a:lnTo>
                      <a:pt x="1429" y="159"/>
                    </a:lnTo>
                    <a:lnTo>
                      <a:pt x="1488" y="142"/>
                    </a:lnTo>
                    <a:lnTo>
                      <a:pt x="1546" y="126"/>
                    </a:lnTo>
                    <a:lnTo>
                      <a:pt x="1604" y="117"/>
                    </a:lnTo>
                    <a:lnTo>
                      <a:pt x="1663" y="101"/>
                    </a:lnTo>
                    <a:lnTo>
                      <a:pt x="1721" y="84"/>
                    </a:lnTo>
                    <a:lnTo>
                      <a:pt x="1780" y="76"/>
                    </a:lnTo>
                    <a:lnTo>
                      <a:pt x="1838" y="59"/>
                    </a:lnTo>
                    <a:lnTo>
                      <a:pt x="1889" y="51"/>
                    </a:lnTo>
                    <a:lnTo>
                      <a:pt x="1947" y="42"/>
                    </a:lnTo>
                    <a:lnTo>
                      <a:pt x="1997" y="34"/>
                    </a:lnTo>
                    <a:lnTo>
                      <a:pt x="2047" y="26"/>
                    </a:lnTo>
                    <a:lnTo>
                      <a:pt x="2097" y="17"/>
                    </a:lnTo>
                    <a:lnTo>
                      <a:pt x="2148" y="9"/>
                    </a:lnTo>
                    <a:lnTo>
                      <a:pt x="2189" y="0"/>
                    </a:lnTo>
                    <a:lnTo>
                      <a:pt x="2239" y="0"/>
                    </a:lnTo>
                    <a:lnTo>
                      <a:pt x="2281" y="0"/>
                    </a:lnTo>
                    <a:lnTo>
                      <a:pt x="2323" y="0"/>
                    </a:lnTo>
                    <a:lnTo>
                      <a:pt x="2356" y="0"/>
                    </a:lnTo>
                    <a:lnTo>
                      <a:pt x="2607" y="0"/>
                    </a:lnTo>
                    <a:lnTo>
                      <a:pt x="2640" y="0"/>
                    </a:lnTo>
                    <a:lnTo>
                      <a:pt x="2674" y="0"/>
                    </a:lnTo>
                    <a:lnTo>
                      <a:pt x="2707" y="0"/>
                    </a:lnTo>
                    <a:lnTo>
                      <a:pt x="2732" y="0"/>
                    </a:lnTo>
                    <a:lnTo>
                      <a:pt x="2766" y="0"/>
                    </a:lnTo>
                    <a:lnTo>
                      <a:pt x="2833" y="9"/>
                    </a:lnTo>
                    <a:lnTo>
                      <a:pt x="2891" y="17"/>
                    </a:lnTo>
                    <a:lnTo>
                      <a:pt x="2958" y="26"/>
                    </a:lnTo>
                    <a:lnTo>
                      <a:pt x="3016" y="34"/>
                    </a:lnTo>
                    <a:lnTo>
                      <a:pt x="3083" y="51"/>
                    </a:lnTo>
                    <a:lnTo>
                      <a:pt x="3142" y="59"/>
                    </a:lnTo>
                    <a:lnTo>
                      <a:pt x="3208" y="76"/>
                    </a:lnTo>
                    <a:lnTo>
                      <a:pt x="3275" y="92"/>
                    </a:lnTo>
                    <a:lnTo>
                      <a:pt x="3334" y="109"/>
                    </a:lnTo>
                    <a:lnTo>
                      <a:pt x="3401" y="126"/>
                    </a:lnTo>
                    <a:lnTo>
                      <a:pt x="3467" y="142"/>
                    </a:lnTo>
                    <a:lnTo>
                      <a:pt x="3526" y="159"/>
                    </a:lnTo>
                    <a:lnTo>
                      <a:pt x="3593" y="184"/>
                    </a:lnTo>
                    <a:lnTo>
                      <a:pt x="3651" y="201"/>
                    </a:lnTo>
                    <a:lnTo>
                      <a:pt x="3718" y="226"/>
                    </a:lnTo>
                    <a:lnTo>
                      <a:pt x="3785" y="243"/>
                    </a:lnTo>
                    <a:lnTo>
                      <a:pt x="3843" y="268"/>
                    </a:lnTo>
                    <a:lnTo>
                      <a:pt x="3910" y="293"/>
                    </a:lnTo>
                    <a:lnTo>
                      <a:pt x="3977" y="318"/>
                    </a:lnTo>
                    <a:lnTo>
                      <a:pt x="4036" y="343"/>
                    </a:lnTo>
                    <a:lnTo>
                      <a:pt x="4102" y="368"/>
                    </a:lnTo>
                    <a:lnTo>
                      <a:pt x="4161" y="401"/>
                    </a:lnTo>
                    <a:lnTo>
                      <a:pt x="4228" y="427"/>
                    </a:lnTo>
                    <a:lnTo>
                      <a:pt x="4286" y="452"/>
                    </a:lnTo>
                    <a:lnTo>
                      <a:pt x="4353" y="485"/>
                    </a:lnTo>
                    <a:lnTo>
                      <a:pt x="4411" y="510"/>
                    </a:lnTo>
                    <a:lnTo>
                      <a:pt x="4478" y="543"/>
                    </a:lnTo>
                    <a:lnTo>
                      <a:pt x="4537" y="569"/>
                    </a:lnTo>
                    <a:lnTo>
                      <a:pt x="4604" y="602"/>
                    </a:lnTo>
                    <a:lnTo>
                      <a:pt x="4662" y="635"/>
                    </a:lnTo>
                    <a:lnTo>
                      <a:pt x="4721" y="669"/>
                    </a:lnTo>
                    <a:lnTo>
                      <a:pt x="4754" y="686"/>
                    </a:lnTo>
                    <a:lnTo>
                      <a:pt x="4779" y="702"/>
                    </a:lnTo>
                    <a:lnTo>
                      <a:pt x="4838" y="736"/>
                    </a:lnTo>
                    <a:lnTo>
                      <a:pt x="4896" y="769"/>
                    </a:lnTo>
                    <a:lnTo>
                      <a:pt x="4954" y="802"/>
                    </a:lnTo>
                    <a:lnTo>
                      <a:pt x="5013" y="844"/>
                    </a:lnTo>
                    <a:lnTo>
                      <a:pt x="5071" y="878"/>
                    </a:lnTo>
                    <a:lnTo>
                      <a:pt x="5130" y="911"/>
                    </a:lnTo>
                    <a:lnTo>
                      <a:pt x="5188" y="953"/>
                    </a:lnTo>
                    <a:lnTo>
                      <a:pt x="5239" y="986"/>
                    </a:lnTo>
                    <a:lnTo>
                      <a:pt x="5297" y="1028"/>
                    </a:lnTo>
                    <a:lnTo>
                      <a:pt x="5347" y="1061"/>
                    </a:lnTo>
                    <a:lnTo>
                      <a:pt x="5406" y="1103"/>
                    </a:lnTo>
                    <a:lnTo>
                      <a:pt x="5456" y="1145"/>
                    </a:lnTo>
                    <a:lnTo>
                      <a:pt x="5514" y="1178"/>
                    </a:lnTo>
                    <a:lnTo>
                      <a:pt x="5564" y="1220"/>
                    </a:lnTo>
                    <a:lnTo>
                      <a:pt x="5614" y="1254"/>
                    </a:lnTo>
                    <a:lnTo>
                      <a:pt x="5665" y="1295"/>
                    </a:lnTo>
                    <a:lnTo>
                      <a:pt x="5715" y="1337"/>
                    </a:lnTo>
                    <a:lnTo>
                      <a:pt x="5765" y="1371"/>
                    </a:lnTo>
                    <a:lnTo>
                      <a:pt x="5815" y="1412"/>
                    </a:lnTo>
                    <a:lnTo>
                      <a:pt x="5857" y="1454"/>
                    </a:lnTo>
                    <a:lnTo>
                      <a:pt x="5882" y="1471"/>
                    </a:lnTo>
                    <a:lnTo>
                      <a:pt x="5907" y="1487"/>
                    </a:lnTo>
                    <a:lnTo>
                      <a:pt x="5949" y="1529"/>
                    </a:lnTo>
                    <a:lnTo>
                      <a:pt x="5990" y="1571"/>
                    </a:lnTo>
                    <a:lnTo>
                      <a:pt x="6032" y="1613"/>
                    </a:lnTo>
                    <a:lnTo>
                      <a:pt x="6074" y="1655"/>
                    </a:lnTo>
                    <a:lnTo>
                      <a:pt x="6091" y="1663"/>
                    </a:lnTo>
                    <a:lnTo>
                      <a:pt x="6091" y="1721"/>
                    </a:lnTo>
                    <a:lnTo>
                      <a:pt x="6099" y="1813"/>
                    </a:lnTo>
                    <a:lnTo>
                      <a:pt x="6007" y="1822"/>
                    </a:lnTo>
                    <a:lnTo>
                      <a:pt x="5949" y="1822"/>
                    </a:lnTo>
                    <a:lnTo>
                      <a:pt x="5940" y="1813"/>
                    </a:lnTo>
                    <a:lnTo>
                      <a:pt x="5890" y="1780"/>
                    </a:lnTo>
                    <a:lnTo>
                      <a:pt x="5848" y="1746"/>
                    </a:lnTo>
                    <a:lnTo>
                      <a:pt x="5798" y="1713"/>
                    </a:lnTo>
                    <a:lnTo>
                      <a:pt x="5748" y="1680"/>
                    </a:lnTo>
                    <a:lnTo>
                      <a:pt x="5731" y="1663"/>
                    </a:lnTo>
                    <a:lnTo>
                      <a:pt x="5706" y="1646"/>
                    </a:lnTo>
                    <a:lnTo>
                      <a:pt x="5656" y="1613"/>
                    </a:lnTo>
                    <a:lnTo>
                      <a:pt x="5606" y="1579"/>
                    </a:lnTo>
                    <a:lnTo>
                      <a:pt x="5556" y="1538"/>
                    </a:lnTo>
                    <a:lnTo>
                      <a:pt x="5506" y="1504"/>
                    </a:lnTo>
                    <a:lnTo>
                      <a:pt x="5456" y="1471"/>
                    </a:lnTo>
                    <a:lnTo>
                      <a:pt x="5406" y="1437"/>
                    </a:lnTo>
                    <a:lnTo>
                      <a:pt x="5355" y="1404"/>
                    </a:lnTo>
                    <a:lnTo>
                      <a:pt x="5297" y="1371"/>
                    </a:lnTo>
                    <a:lnTo>
                      <a:pt x="5247" y="1337"/>
                    </a:lnTo>
                    <a:lnTo>
                      <a:pt x="5188" y="1304"/>
                    </a:lnTo>
                    <a:lnTo>
                      <a:pt x="5138" y="1270"/>
                    </a:lnTo>
                    <a:lnTo>
                      <a:pt x="5080" y="1237"/>
                    </a:lnTo>
                    <a:lnTo>
                      <a:pt x="5030" y="1203"/>
                    </a:lnTo>
                    <a:lnTo>
                      <a:pt x="4971" y="1170"/>
                    </a:lnTo>
                    <a:lnTo>
                      <a:pt x="4913" y="1137"/>
                    </a:lnTo>
                    <a:lnTo>
                      <a:pt x="4854" y="1103"/>
                    </a:lnTo>
                    <a:lnTo>
                      <a:pt x="4796" y="1070"/>
                    </a:lnTo>
                    <a:lnTo>
                      <a:pt x="4746" y="1045"/>
                    </a:lnTo>
                    <a:lnTo>
                      <a:pt x="4687" y="1011"/>
                    </a:lnTo>
                    <a:lnTo>
                      <a:pt x="4629" y="986"/>
                    </a:lnTo>
                    <a:lnTo>
                      <a:pt x="4595" y="970"/>
                    </a:lnTo>
                    <a:lnTo>
                      <a:pt x="4570" y="953"/>
                    </a:lnTo>
                    <a:lnTo>
                      <a:pt x="4512" y="919"/>
                    </a:lnTo>
                    <a:lnTo>
                      <a:pt x="4453" y="894"/>
                    </a:lnTo>
                    <a:lnTo>
                      <a:pt x="4395" y="861"/>
                    </a:lnTo>
                    <a:lnTo>
                      <a:pt x="4328" y="828"/>
                    </a:lnTo>
                    <a:lnTo>
                      <a:pt x="4269" y="802"/>
                    </a:lnTo>
                    <a:lnTo>
                      <a:pt x="4211" y="777"/>
                    </a:lnTo>
                    <a:lnTo>
                      <a:pt x="4152" y="744"/>
                    </a:lnTo>
                    <a:lnTo>
                      <a:pt x="4094" y="719"/>
                    </a:lnTo>
                    <a:lnTo>
                      <a:pt x="4036" y="694"/>
                    </a:lnTo>
                    <a:lnTo>
                      <a:pt x="3977" y="669"/>
                    </a:lnTo>
                    <a:lnTo>
                      <a:pt x="3910" y="644"/>
                    </a:lnTo>
                    <a:lnTo>
                      <a:pt x="3852" y="619"/>
                    </a:lnTo>
                    <a:lnTo>
                      <a:pt x="3793" y="594"/>
                    </a:lnTo>
                    <a:lnTo>
                      <a:pt x="3735" y="577"/>
                    </a:lnTo>
                    <a:lnTo>
                      <a:pt x="3676" y="552"/>
                    </a:lnTo>
                    <a:lnTo>
                      <a:pt x="3609" y="527"/>
                    </a:lnTo>
                    <a:lnTo>
                      <a:pt x="3551" y="510"/>
                    </a:lnTo>
                    <a:lnTo>
                      <a:pt x="3493" y="493"/>
                    </a:lnTo>
                    <a:lnTo>
                      <a:pt x="3434" y="468"/>
                    </a:lnTo>
                    <a:lnTo>
                      <a:pt x="3376" y="452"/>
                    </a:lnTo>
                    <a:lnTo>
                      <a:pt x="3317" y="435"/>
                    </a:lnTo>
                    <a:lnTo>
                      <a:pt x="3250" y="418"/>
                    </a:lnTo>
                    <a:lnTo>
                      <a:pt x="3192" y="401"/>
                    </a:lnTo>
                    <a:lnTo>
                      <a:pt x="3133" y="393"/>
                    </a:lnTo>
                    <a:lnTo>
                      <a:pt x="3075" y="376"/>
                    </a:lnTo>
                    <a:lnTo>
                      <a:pt x="3016" y="368"/>
                    </a:lnTo>
                    <a:lnTo>
                      <a:pt x="2958" y="360"/>
                    </a:lnTo>
                    <a:lnTo>
                      <a:pt x="2899" y="343"/>
                    </a:lnTo>
                    <a:lnTo>
                      <a:pt x="2849" y="335"/>
                    </a:lnTo>
                    <a:lnTo>
                      <a:pt x="2791" y="326"/>
                    </a:lnTo>
                    <a:lnTo>
                      <a:pt x="2732" y="326"/>
                    </a:lnTo>
                    <a:lnTo>
                      <a:pt x="2707" y="326"/>
                    </a:lnTo>
                    <a:lnTo>
                      <a:pt x="2682" y="326"/>
                    </a:lnTo>
                    <a:lnTo>
                      <a:pt x="2649" y="326"/>
                    </a:lnTo>
                    <a:lnTo>
                      <a:pt x="2624" y="326"/>
                    </a:lnTo>
                    <a:lnTo>
                      <a:pt x="2599" y="326"/>
                    </a:lnTo>
                    <a:lnTo>
                      <a:pt x="2348" y="326"/>
                    </a:lnTo>
                    <a:lnTo>
                      <a:pt x="2315" y="326"/>
                    </a:lnTo>
                    <a:lnTo>
                      <a:pt x="2273" y="326"/>
                    </a:lnTo>
                    <a:lnTo>
                      <a:pt x="2239" y="326"/>
                    </a:lnTo>
                    <a:lnTo>
                      <a:pt x="2198" y="326"/>
                    </a:lnTo>
                    <a:lnTo>
                      <a:pt x="2148" y="335"/>
                    </a:lnTo>
                    <a:lnTo>
                      <a:pt x="2106" y="343"/>
                    </a:lnTo>
                    <a:lnTo>
                      <a:pt x="2056" y="351"/>
                    </a:lnTo>
                    <a:lnTo>
                      <a:pt x="2005" y="360"/>
                    </a:lnTo>
                    <a:lnTo>
                      <a:pt x="1955" y="368"/>
                    </a:lnTo>
                    <a:lnTo>
                      <a:pt x="1905" y="376"/>
                    </a:lnTo>
                    <a:lnTo>
                      <a:pt x="1855" y="393"/>
                    </a:lnTo>
                    <a:lnTo>
                      <a:pt x="1805" y="401"/>
                    </a:lnTo>
                    <a:lnTo>
                      <a:pt x="1747" y="410"/>
                    </a:lnTo>
                    <a:lnTo>
                      <a:pt x="1696" y="427"/>
                    </a:lnTo>
                    <a:lnTo>
                      <a:pt x="1638" y="443"/>
                    </a:lnTo>
                    <a:lnTo>
                      <a:pt x="1579" y="452"/>
                    </a:lnTo>
                    <a:lnTo>
                      <a:pt x="1529" y="468"/>
                    </a:lnTo>
                    <a:lnTo>
                      <a:pt x="1471" y="485"/>
                    </a:lnTo>
                    <a:lnTo>
                      <a:pt x="1412" y="502"/>
                    </a:lnTo>
                    <a:lnTo>
                      <a:pt x="1354" y="518"/>
                    </a:lnTo>
                    <a:lnTo>
                      <a:pt x="1304" y="535"/>
                    </a:lnTo>
                    <a:lnTo>
                      <a:pt x="1245" y="560"/>
                    </a:lnTo>
                    <a:lnTo>
                      <a:pt x="1195" y="577"/>
                    </a:lnTo>
                    <a:lnTo>
                      <a:pt x="1137" y="594"/>
                    </a:lnTo>
                    <a:lnTo>
                      <a:pt x="1087" y="619"/>
                    </a:lnTo>
                    <a:lnTo>
                      <a:pt x="1036" y="635"/>
                    </a:lnTo>
                    <a:lnTo>
                      <a:pt x="978" y="660"/>
                    </a:lnTo>
                    <a:lnTo>
                      <a:pt x="928" y="677"/>
                    </a:lnTo>
                    <a:lnTo>
                      <a:pt x="886" y="702"/>
                    </a:lnTo>
                    <a:lnTo>
                      <a:pt x="861" y="719"/>
                    </a:lnTo>
                    <a:lnTo>
                      <a:pt x="836" y="727"/>
                    </a:lnTo>
                    <a:lnTo>
                      <a:pt x="811" y="736"/>
                    </a:lnTo>
                    <a:lnTo>
                      <a:pt x="794" y="752"/>
                    </a:lnTo>
                    <a:lnTo>
                      <a:pt x="769" y="761"/>
                    </a:lnTo>
                    <a:lnTo>
                      <a:pt x="752" y="769"/>
                    </a:lnTo>
                    <a:lnTo>
                      <a:pt x="727" y="786"/>
                    </a:lnTo>
                    <a:lnTo>
                      <a:pt x="711" y="794"/>
                    </a:lnTo>
                    <a:lnTo>
                      <a:pt x="686" y="811"/>
                    </a:lnTo>
                    <a:lnTo>
                      <a:pt x="669" y="819"/>
                    </a:lnTo>
                    <a:lnTo>
                      <a:pt x="652" y="828"/>
                    </a:lnTo>
                    <a:lnTo>
                      <a:pt x="627" y="844"/>
                    </a:lnTo>
                    <a:lnTo>
                      <a:pt x="610" y="853"/>
                    </a:lnTo>
                    <a:lnTo>
                      <a:pt x="594" y="869"/>
                    </a:lnTo>
                    <a:lnTo>
                      <a:pt x="577" y="878"/>
                    </a:lnTo>
                    <a:lnTo>
                      <a:pt x="560" y="894"/>
                    </a:lnTo>
                    <a:lnTo>
                      <a:pt x="552" y="903"/>
                    </a:lnTo>
                    <a:lnTo>
                      <a:pt x="535" y="919"/>
                    </a:lnTo>
                    <a:lnTo>
                      <a:pt x="518" y="928"/>
                    </a:lnTo>
                    <a:lnTo>
                      <a:pt x="510" y="936"/>
                    </a:lnTo>
                    <a:lnTo>
                      <a:pt x="493" y="953"/>
                    </a:lnTo>
                    <a:lnTo>
                      <a:pt x="485" y="961"/>
                    </a:lnTo>
                    <a:lnTo>
                      <a:pt x="477" y="970"/>
                    </a:lnTo>
                    <a:lnTo>
                      <a:pt x="468" y="986"/>
                    </a:lnTo>
                    <a:lnTo>
                      <a:pt x="452" y="995"/>
                    </a:lnTo>
                    <a:lnTo>
                      <a:pt x="443" y="1003"/>
                    </a:lnTo>
                    <a:lnTo>
                      <a:pt x="443" y="1020"/>
                    </a:lnTo>
                    <a:lnTo>
                      <a:pt x="435" y="1028"/>
                    </a:lnTo>
                    <a:lnTo>
                      <a:pt x="427" y="1036"/>
                    </a:lnTo>
                    <a:lnTo>
                      <a:pt x="427" y="1045"/>
                    </a:lnTo>
                    <a:lnTo>
                      <a:pt x="427" y="1053"/>
                    </a:lnTo>
                    <a:lnTo>
                      <a:pt x="427" y="1061"/>
                    </a:lnTo>
                    <a:lnTo>
                      <a:pt x="427" y="1070"/>
                    </a:lnTo>
                    <a:lnTo>
                      <a:pt x="427" y="1078"/>
                    </a:lnTo>
                    <a:lnTo>
                      <a:pt x="427" y="1087"/>
                    </a:lnTo>
                    <a:lnTo>
                      <a:pt x="427" y="1137"/>
                    </a:lnTo>
                    <a:lnTo>
                      <a:pt x="427" y="1145"/>
                    </a:lnTo>
                    <a:lnTo>
                      <a:pt x="427" y="1153"/>
                    </a:lnTo>
                    <a:lnTo>
                      <a:pt x="427" y="1162"/>
                    </a:lnTo>
                    <a:lnTo>
                      <a:pt x="427" y="1170"/>
                    </a:lnTo>
                    <a:lnTo>
                      <a:pt x="427" y="1178"/>
                    </a:lnTo>
                    <a:lnTo>
                      <a:pt x="435" y="1195"/>
                    </a:lnTo>
                    <a:lnTo>
                      <a:pt x="443" y="1203"/>
                    </a:lnTo>
                    <a:lnTo>
                      <a:pt x="443" y="1212"/>
                    </a:lnTo>
                    <a:lnTo>
                      <a:pt x="460" y="1229"/>
                    </a:lnTo>
                    <a:lnTo>
                      <a:pt x="468" y="1237"/>
                    </a:lnTo>
                    <a:lnTo>
                      <a:pt x="477" y="1254"/>
                    </a:lnTo>
                    <a:lnTo>
                      <a:pt x="493" y="1262"/>
                    </a:lnTo>
                    <a:lnTo>
                      <a:pt x="502" y="1279"/>
                    </a:lnTo>
                    <a:lnTo>
                      <a:pt x="518" y="1287"/>
                    </a:lnTo>
                    <a:lnTo>
                      <a:pt x="535" y="1304"/>
                    </a:lnTo>
                    <a:lnTo>
                      <a:pt x="552" y="1320"/>
                    </a:lnTo>
                    <a:lnTo>
                      <a:pt x="577" y="1337"/>
                    </a:lnTo>
                    <a:lnTo>
                      <a:pt x="594" y="1354"/>
                    </a:lnTo>
                    <a:lnTo>
                      <a:pt x="619" y="1371"/>
                    </a:lnTo>
                    <a:lnTo>
                      <a:pt x="644" y="1379"/>
                    </a:lnTo>
                    <a:lnTo>
                      <a:pt x="669" y="1396"/>
                    </a:lnTo>
                    <a:lnTo>
                      <a:pt x="694" y="1412"/>
                    </a:lnTo>
                    <a:lnTo>
                      <a:pt x="719" y="1429"/>
                    </a:lnTo>
                    <a:lnTo>
                      <a:pt x="752" y="1446"/>
                    </a:lnTo>
                    <a:lnTo>
                      <a:pt x="777" y="1462"/>
                    </a:lnTo>
                    <a:lnTo>
                      <a:pt x="803" y="1479"/>
                    </a:lnTo>
                    <a:lnTo>
                      <a:pt x="828" y="1487"/>
                    </a:lnTo>
                    <a:lnTo>
                      <a:pt x="853" y="1504"/>
                    </a:lnTo>
                    <a:lnTo>
                      <a:pt x="878" y="1513"/>
                    </a:lnTo>
                    <a:lnTo>
                      <a:pt x="903" y="1521"/>
                    </a:lnTo>
                    <a:lnTo>
                      <a:pt x="919" y="1529"/>
                    </a:lnTo>
                    <a:lnTo>
                      <a:pt x="945" y="1538"/>
                    </a:lnTo>
                    <a:lnTo>
                      <a:pt x="970" y="1546"/>
                    </a:lnTo>
                    <a:lnTo>
                      <a:pt x="995" y="1554"/>
                    </a:lnTo>
                    <a:lnTo>
                      <a:pt x="1028" y="1563"/>
                    </a:lnTo>
                    <a:lnTo>
                      <a:pt x="1053" y="1571"/>
                    </a:lnTo>
                    <a:lnTo>
                      <a:pt x="1087" y="1579"/>
                    </a:lnTo>
                    <a:lnTo>
                      <a:pt x="1120" y="1596"/>
                    </a:lnTo>
                    <a:lnTo>
                      <a:pt x="1162" y="1604"/>
                    </a:lnTo>
                    <a:lnTo>
                      <a:pt x="1229" y="1621"/>
                    </a:lnTo>
                    <a:lnTo>
                      <a:pt x="1312" y="1638"/>
                    </a:lnTo>
                    <a:lnTo>
                      <a:pt x="1362" y="1646"/>
                    </a:lnTo>
                    <a:lnTo>
                      <a:pt x="1404" y="1663"/>
                    </a:lnTo>
                    <a:lnTo>
                      <a:pt x="1454" y="1671"/>
                    </a:lnTo>
                    <a:lnTo>
                      <a:pt x="1504" y="1680"/>
                    </a:lnTo>
                    <a:lnTo>
                      <a:pt x="1554" y="1688"/>
                    </a:lnTo>
                    <a:lnTo>
                      <a:pt x="1604" y="1696"/>
                    </a:lnTo>
                    <a:lnTo>
                      <a:pt x="1630" y="1696"/>
                    </a:lnTo>
                    <a:lnTo>
                      <a:pt x="1655" y="1696"/>
                    </a:lnTo>
                    <a:lnTo>
                      <a:pt x="1705" y="1705"/>
                    </a:lnTo>
                    <a:lnTo>
                      <a:pt x="1755" y="1713"/>
                    </a:lnTo>
                    <a:lnTo>
                      <a:pt x="1797" y="1721"/>
                    </a:lnTo>
                    <a:lnTo>
                      <a:pt x="1847" y="1721"/>
                    </a:lnTo>
                    <a:lnTo>
                      <a:pt x="1889" y="1721"/>
                    </a:lnTo>
                    <a:lnTo>
                      <a:pt x="1939" y="1721"/>
                    </a:lnTo>
                    <a:lnTo>
                      <a:pt x="1989" y="1721"/>
                    </a:lnTo>
                    <a:lnTo>
                      <a:pt x="2039" y="1721"/>
                    </a:lnTo>
                    <a:lnTo>
                      <a:pt x="2398" y="1721"/>
                    </a:lnTo>
                    <a:lnTo>
                      <a:pt x="2457" y="1721"/>
                    </a:lnTo>
                    <a:lnTo>
                      <a:pt x="2507" y="1721"/>
                    </a:lnTo>
                    <a:lnTo>
                      <a:pt x="2607" y="1721"/>
                    </a:lnTo>
                    <a:lnTo>
                      <a:pt x="2716" y="1713"/>
                    </a:lnTo>
                    <a:lnTo>
                      <a:pt x="2924" y="1705"/>
                    </a:lnTo>
                    <a:lnTo>
                      <a:pt x="3025" y="1705"/>
                    </a:lnTo>
                    <a:lnTo>
                      <a:pt x="3133" y="1705"/>
                    </a:lnTo>
                    <a:lnTo>
                      <a:pt x="3459" y="1705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4582397" y="9011893"/>
                <a:ext cx="204462" cy="210628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270" extrusionOk="0">
                    <a:moveTo>
                      <a:pt x="903" y="251"/>
                    </a:moveTo>
                    <a:lnTo>
                      <a:pt x="903" y="251"/>
                    </a:lnTo>
                    <a:lnTo>
                      <a:pt x="886" y="251"/>
                    </a:lnTo>
                    <a:lnTo>
                      <a:pt x="869" y="260"/>
                    </a:lnTo>
                    <a:lnTo>
                      <a:pt x="869" y="260"/>
                    </a:lnTo>
                    <a:lnTo>
                      <a:pt x="853" y="268"/>
                    </a:lnTo>
                    <a:lnTo>
                      <a:pt x="836" y="277"/>
                    </a:lnTo>
                    <a:lnTo>
                      <a:pt x="836" y="277"/>
                    </a:lnTo>
                    <a:lnTo>
                      <a:pt x="819" y="277"/>
                    </a:lnTo>
                    <a:lnTo>
                      <a:pt x="802" y="285"/>
                    </a:lnTo>
                    <a:lnTo>
                      <a:pt x="802" y="285"/>
                    </a:lnTo>
                    <a:lnTo>
                      <a:pt x="794" y="293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61" y="310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27" y="335"/>
                    </a:lnTo>
                    <a:lnTo>
                      <a:pt x="711" y="343"/>
                    </a:lnTo>
                    <a:lnTo>
                      <a:pt x="711" y="343"/>
                    </a:lnTo>
                    <a:lnTo>
                      <a:pt x="702" y="352"/>
                    </a:lnTo>
                    <a:lnTo>
                      <a:pt x="686" y="360"/>
                    </a:lnTo>
                    <a:lnTo>
                      <a:pt x="686" y="360"/>
                    </a:lnTo>
                    <a:lnTo>
                      <a:pt x="669" y="368"/>
                    </a:lnTo>
                    <a:lnTo>
                      <a:pt x="660" y="385"/>
                    </a:lnTo>
                    <a:lnTo>
                      <a:pt x="660" y="385"/>
                    </a:lnTo>
                    <a:lnTo>
                      <a:pt x="644" y="394"/>
                    </a:lnTo>
                    <a:lnTo>
                      <a:pt x="635" y="410"/>
                    </a:lnTo>
                    <a:lnTo>
                      <a:pt x="635" y="410"/>
                    </a:lnTo>
                    <a:lnTo>
                      <a:pt x="619" y="419"/>
                    </a:lnTo>
                    <a:lnTo>
                      <a:pt x="602" y="435"/>
                    </a:lnTo>
                    <a:lnTo>
                      <a:pt x="602" y="435"/>
                    </a:lnTo>
                    <a:lnTo>
                      <a:pt x="594" y="444"/>
                    </a:lnTo>
                    <a:lnTo>
                      <a:pt x="585" y="452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69" y="469"/>
                    </a:lnTo>
                    <a:lnTo>
                      <a:pt x="552" y="485"/>
                    </a:lnTo>
                    <a:lnTo>
                      <a:pt x="552" y="485"/>
                    </a:lnTo>
                    <a:lnTo>
                      <a:pt x="544" y="502"/>
                    </a:lnTo>
                    <a:lnTo>
                      <a:pt x="535" y="510"/>
                    </a:lnTo>
                    <a:lnTo>
                      <a:pt x="535" y="510"/>
                    </a:lnTo>
                    <a:lnTo>
                      <a:pt x="518" y="527"/>
                    </a:lnTo>
                    <a:lnTo>
                      <a:pt x="510" y="544"/>
                    </a:lnTo>
                    <a:lnTo>
                      <a:pt x="510" y="544"/>
                    </a:lnTo>
                    <a:lnTo>
                      <a:pt x="493" y="561"/>
                    </a:lnTo>
                    <a:lnTo>
                      <a:pt x="485" y="577"/>
                    </a:lnTo>
                    <a:lnTo>
                      <a:pt x="485" y="577"/>
                    </a:lnTo>
                    <a:lnTo>
                      <a:pt x="477" y="594"/>
                    </a:lnTo>
                    <a:lnTo>
                      <a:pt x="468" y="611"/>
                    </a:lnTo>
                    <a:lnTo>
                      <a:pt x="468" y="611"/>
                    </a:lnTo>
                    <a:lnTo>
                      <a:pt x="460" y="627"/>
                    </a:lnTo>
                    <a:lnTo>
                      <a:pt x="443" y="644"/>
                    </a:lnTo>
                    <a:lnTo>
                      <a:pt x="443" y="644"/>
                    </a:lnTo>
                    <a:lnTo>
                      <a:pt x="435" y="669"/>
                    </a:lnTo>
                    <a:lnTo>
                      <a:pt x="427" y="686"/>
                    </a:lnTo>
                    <a:lnTo>
                      <a:pt x="427" y="686"/>
                    </a:lnTo>
                    <a:lnTo>
                      <a:pt x="418" y="703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1" y="744"/>
                    </a:lnTo>
                    <a:lnTo>
                      <a:pt x="393" y="761"/>
                    </a:lnTo>
                    <a:lnTo>
                      <a:pt x="393" y="761"/>
                    </a:lnTo>
                    <a:lnTo>
                      <a:pt x="385" y="786"/>
                    </a:lnTo>
                    <a:lnTo>
                      <a:pt x="376" y="803"/>
                    </a:lnTo>
                    <a:lnTo>
                      <a:pt x="376" y="803"/>
                    </a:lnTo>
                    <a:lnTo>
                      <a:pt x="368" y="828"/>
                    </a:lnTo>
                    <a:lnTo>
                      <a:pt x="368" y="845"/>
                    </a:lnTo>
                    <a:lnTo>
                      <a:pt x="360" y="870"/>
                    </a:lnTo>
                    <a:lnTo>
                      <a:pt x="351" y="886"/>
                    </a:lnTo>
                    <a:lnTo>
                      <a:pt x="351" y="911"/>
                    </a:lnTo>
                    <a:lnTo>
                      <a:pt x="343" y="937"/>
                    </a:lnTo>
                    <a:lnTo>
                      <a:pt x="343" y="953"/>
                    </a:lnTo>
                    <a:lnTo>
                      <a:pt x="343" y="978"/>
                    </a:lnTo>
                    <a:lnTo>
                      <a:pt x="343" y="1003"/>
                    </a:lnTo>
                    <a:lnTo>
                      <a:pt x="343" y="1028"/>
                    </a:lnTo>
                    <a:lnTo>
                      <a:pt x="343" y="1053"/>
                    </a:lnTo>
                    <a:lnTo>
                      <a:pt x="343" y="1070"/>
                    </a:lnTo>
                    <a:lnTo>
                      <a:pt x="343" y="1095"/>
                    </a:lnTo>
                    <a:lnTo>
                      <a:pt x="343" y="1120"/>
                    </a:lnTo>
                    <a:lnTo>
                      <a:pt x="343" y="1145"/>
                    </a:lnTo>
                    <a:lnTo>
                      <a:pt x="343" y="1179"/>
                    </a:lnTo>
                    <a:lnTo>
                      <a:pt x="343" y="1396"/>
                    </a:lnTo>
                    <a:lnTo>
                      <a:pt x="343" y="1446"/>
                    </a:lnTo>
                    <a:lnTo>
                      <a:pt x="343" y="1496"/>
                    </a:lnTo>
                    <a:lnTo>
                      <a:pt x="343" y="1546"/>
                    </a:lnTo>
                    <a:lnTo>
                      <a:pt x="351" y="1596"/>
                    </a:lnTo>
                    <a:lnTo>
                      <a:pt x="351" y="1647"/>
                    </a:lnTo>
                    <a:lnTo>
                      <a:pt x="360" y="1697"/>
                    </a:lnTo>
                    <a:lnTo>
                      <a:pt x="368" y="1747"/>
                    </a:lnTo>
                    <a:lnTo>
                      <a:pt x="376" y="1797"/>
                    </a:lnTo>
                    <a:lnTo>
                      <a:pt x="385" y="1847"/>
                    </a:lnTo>
                    <a:lnTo>
                      <a:pt x="401" y="1889"/>
                    </a:lnTo>
                    <a:lnTo>
                      <a:pt x="401" y="1889"/>
                    </a:lnTo>
                    <a:lnTo>
                      <a:pt x="410" y="1931"/>
                    </a:lnTo>
                    <a:lnTo>
                      <a:pt x="418" y="1981"/>
                    </a:lnTo>
                    <a:lnTo>
                      <a:pt x="435" y="2031"/>
                    </a:lnTo>
                    <a:lnTo>
                      <a:pt x="443" y="2073"/>
                    </a:lnTo>
                    <a:lnTo>
                      <a:pt x="460" y="2123"/>
                    </a:lnTo>
                    <a:lnTo>
                      <a:pt x="468" y="2165"/>
                    </a:lnTo>
                    <a:lnTo>
                      <a:pt x="485" y="2206"/>
                    </a:lnTo>
                    <a:lnTo>
                      <a:pt x="502" y="2256"/>
                    </a:lnTo>
                    <a:lnTo>
                      <a:pt x="518" y="2298"/>
                    </a:lnTo>
                    <a:lnTo>
                      <a:pt x="535" y="2340"/>
                    </a:lnTo>
                    <a:lnTo>
                      <a:pt x="552" y="2382"/>
                    </a:lnTo>
                    <a:lnTo>
                      <a:pt x="569" y="2432"/>
                    </a:lnTo>
                    <a:lnTo>
                      <a:pt x="585" y="2474"/>
                    </a:lnTo>
                    <a:lnTo>
                      <a:pt x="610" y="2515"/>
                    </a:lnTo>
                    <a:lnTo>
                      <a:pt x="627" y="2549"/>
                    </a:lnTo>
                    <a:lnTo>
                      <a:pt x="627" y="2557"/>
                    </a:lnTo>
                    <a:lnTo>
                      <a:pt x="644" y="2599"/>
                    </a:lnTo>
                    <a:lnTo>
                      <a:pt x="669" y="2641"/>
                    </a:lnTo>
                    <a:lnTo>
                      <a:pt x="694" y="2683"/>
                    </a:lnTo>
                    <a:lnTo>
                      <a:pt x="711" y="2724"/>
                    </a:lnTo>
                    <a:lnTo>
                      <a:pt x="736" y="2766"/>
                    </a:lnTo>
                    <a:lnTo>
                      <a:pt x="761" y="2808"/>
                    </a:lnTo>
                    <a:lnTo>
                      <a:pt x="786" y="2841"/>
                    </a:lnTo>
                    <a:lnTo>
                      <a:pt x="811" y="2883"/>
                    </a:lnTo>
                    <a:lnTo>
                      <a:pt x="836" y="2925"/>
                    </a:lnTo>
                    <a:lnTo>
                      <a:pt x="861" y="2967"/>
                    </a:lnTo>
                    <a:lnTo>
                      <a:pt x="894" y="3000"/>
                    </a:lnTo>
                    <a:lnTo>
                      <a:pt x="919" y="3042"/>
                    </a:lnTo>
                    <a:lnTo>
                      <a:pt x="945" y="3075"/>
                    </a:lnTo>
                    <a:lnTo>
                      <a:pt x="978" y="3117"/>
                    </a:lnTo>
                    <a:lnTo>
                      <a:pt x="1011" y="3150"/>
                    </a:lnTo>
                    <a:lnTo>
                      <a:pt x="1036" y="3192"/>
                    </a:lnTo>
                    <a:lnTo>
                      <a:pt x="1070" y="3226"/>
                    </a:lnTo>
                    <a:lnTo>
                      <a:pt x="1103" y="3267"/>
                    </a:lnTo>
                    <a:lnTo>
                      <a:pt x="1103" y="3267"/>
                    </a:lnTo>
                    <a:lnTo>
                      <a:pt x="1128" y="3301"/>
                    </a:lnTo>
                    <a:lnTo>
                      <a:pt x="1162" y="3334"/>
                    </a:lnTo>
                    <a:lnTo>
                      <a:pt x="1195" y="3376"/>
                    </a:lnTo>
                    <a:lnTo>
                      <a:pt x="1229" y="3409"/>
                    </a:lnTo>
                    <a:lnTo>
                      <a:pt x="1262" y="3443"/>
                    </a:lnTo>
                    <a:lnTo>
                      <a:pt x="1304" y="3476"/>
                    </a:lnTo>
                    <a:lnTo>
                      <a:pt x="1337" y="3518"/>
                    </a:lnTo>
                    <a:lnTo>
                      <a:pt x="1371" y="3551"/>
                    </a:lnTo>
                    <a:lnTo>
                      <a:pt x="1404" y="3585"/>
                    </a:lnTo>
                    <a:lnTo>
                      <a:pt x="1446" y="3618"/>
                    </a:lnTo>
                    <a:lnTo>
                      <a:pt x="1479" y="3652"/>
                    </a:lnTo>
                    <a:lnTo>
                      <a:pt x="1521" y="3685"/>
                    </a:lnTo>
                    <a:lnTo>
                      <a:pt x="1554" y="3718"/>
                    </a:lnTo>
                    <a:lnTo>
                      <a:pt x="1596" y="3752"/>
                    </a:lnTo>
                    <a:lnTo>
                      <a:pt x="1638" y="3785"/>
                    </a:lnTo>
                    <a:lnTo>
                      <a:pt x="1671" y="3819"/>
                    </a:lnTo>
                    <a:lnTo>
                      <a:pt x="1713" y="3852"/>
                    </a:lnTo>
                    <a:lnTo>
                      <a:pt x="1755" y="3885"/>
                    </a:lnTo>
                    <a:lnTo>
                      <a:pt x="1797" y="3919"/>
                    </a:lnTo>
                    <a:lnTo>
                      <a:pt x="1838" y="3952"/>
                    </a:lnTo>
                    <a:lnTo>
                      <a:pt x="1880" y="3977"/>
                    </a:lnTo>
                    <a:lnTo>
                      <a:pt x="1905" y="4144"/>
                    </a:lnTo>
                    <a:lnTo>
                      <a:pt x="1746" y="4170"/>
                    </a:lnTo>
                    <a:lnTo>
                      <a:pt x="1696" y="4136"/>
                    </a:lnTo>
                    <a:lnTo>
                      <a:pt x="1655" y="4111"/>
                    </a:lnTo>
                    <a:lnTo>
                      <a:pt x="1613" y="4078"/>
                    </a:lnTo>
                    <a:lnTo>
                      <a:pt x="1571" y="4044"/>
                    </a:lnTo>
                    <a:lnTo>
                      <a:pt x="1521" y="4019"/>
                    </a:lnTo>
                    <a:lnTo>
                      <a:pt x="1479" y="3986"/>
                    </a:lnTo>
                    <a:lnTo>
                      <a:pt x="1437" y="3952"/>
                    </a:lnTo>
                    <a:lnTo>
                      <a:pt x="1396" y="3919"/>
                    </a:lnTo>
                    <a:lnTo>
                      <a:pt x="1354" y="3885"/>
                    </a:lnTo>
                    <a:lnTo>
                      <a:pt x="1312" y="3852"/>
                    </a:lnTo>
                    <a:lnTo>
                      <a:pt x="1270" y="3819"/>
                    </a:lnTo>
                    <a:lnTo>
                      <a:pt x="1229" y="3785"/>
                    </a:lnTo>
                    <a:lnTo>
                      <a:pt x="1187" y="3752"/>
                    </a:lnTo>
                    <a:lnTo>
                      <a:pt x="1145" y="3718"/>
                    </a:lnTo>
                    <a:lnTo>
                      <a:pt x="1112" y="3677"/>
                    </a:lnTo>
                    <a:lnTo>
                      <a:pt x="1070" y="3643"/>
                    </a:lnTo>
                    <a:lnTo>
                      <a:pt x="1028" y="3610"/>
                    </a:lnTo>
                    <a:lnTo>
                      <a:pt x="995" y="3576"/>
                    </a:lnTo>
                    <a:lnTo>
                      <a:pt x="953" y="3535"/>
                    </a:lnTo>
                    <a:lnTo>
                      <a:pt x="919" y="3501"/>
                    </a:lnTo>
                    <a:lnTo>
                      <a:pt x="886" y="3459"/>
                    </a:lnTo>
                    <a:lnTo>
                      <a:pt x="886" y="3459"/>
                    </a:lnTo>
                    <a:lnTo>
                      <a:pt x="844" y="3426"/>
                    </a:lnTo>
                    <a:lnTo>
                      <a:pt x="811" y="3384"/>
                    </a:lnTo>
                    <a:lnTo>
                      <a:pt x="777" y="3351"/>
                    </a:lnTo>
                    <a:lnTo>
                      <a:pt x="744" y="3309"/>
                    </a:lnTo>
                    <a:lnTo>
                      <a:pt x="711" y="3267"/>
                    </a:lnTo>
                    <a:lnTo>
                      <a:pt x="677" y="3226"/>
                    </a:lnTo>
                    <a:lnTo>
                      <a:pt x="644" y="3192"/>
                    </a:lnTo>
                    <a:lnTo>
                      <a:pt x="610" y="3150"/>
                    </a:lnTo>
                    <a:lnTo>
                      <a:pt x="577" y="3109"/>
                    </a:lnTo>
                    <a:lnTo>
                      <a:pt x="552" y="3067"/>
                    </a:lnTo>
                    <a:lnTo>
                      <a:pt x="518" y="3025"/>
                    </a:lnTo>
                    <a:lnTo>
                      <a:pt x="493" y="2975"/>
                    </a:lnTo>
                    <a:lnTo>
                      <a:pt x="460" y="2933"/>
                    </a:lnTo>
                    <a:lnTo>
                      <a:pt x="435" y="2891"/>
                    </a:lnTo>
                    <a:lnTo>
                      <a:pt x="410" y="2850"/>
                    </a:lnTo>
                    <a:lnTo>
                      <a:pt x="376" y="2799"/>
                    </a:lnTo>
                    <a:lnTo>
                      <a:pt x="351" y="2758"/>
                    </a:lnTo>
                    <a:lnTo>
                      <a:pt x="326" y="2708"/>
                    </a:lnTo>
                    <a:lnTo>
                      <a:pt x="326" y="2708"/>
                    </a:lnTo>
                    <a:lnTo>
                      <a:pt x="310" y="2666"/>
                    </a:lnTo>
                    <a:lnTo>
                      <a:pt x="285" y="2616"/>
                    </a:lnTo>
                    <a:lnTo>
                      <a:pt x="259" y="2574"/>
                    </a:lnTo>
                    <a:lnTo>
                      <a:pt x="243" y="2524"/>
                    </a:lnTo>
                    <a:lnTo>
                      <a:pt x="218" y="2474"/>
                    </a:lnTo>
                    <a:lnTo>
                      <a:pt x="201" y="2424"/>
                    </a:lnTo>
                    <a:lnTo>
                      <a:pt x="176" y="2373"/>
                    </a:lnTo>
                    <a:lnTo>
                      <a:pt x="159" y="2323"/>
                    </a:lnTo>
                    <a:lnTo>
                      <a:pt x="143" y="2273"/>
                    </a:lnTo>
                    <a:lnTo>
                      <a:pt x="126" y="2223"/>
                    </a:lnTo>
                    <a:lnTo>
                      <a:pt x="109" y="2173"/>
                    </a:lnTo>
                    <a:lnTo>
                      <a:pt x="92" y="2123"/>
                    </a:lnTo>
                    <a:lnTo>
                      <a:pt x="76" y="2073"/>
                    </a:lnTo>
                    <a:lnTo>
                      <a:pt x="67" y="2014"/>
                    </a:lnTo>
                    <a:lnTo>
                      <a:pt x="51" y="1964"/>
                    </a:lnTo>
                    <a:lnTo>
                      <a:pt x="51" y="1964"/>
                    </a:lnTo>
                    <a:lnTo>
                      <a:pt x="42" y="1914"/>
                    </a:lnTo>
                    <a:lnTo>
                      <a:pt x="34" y="1855"/>
                    </a:lnTo>
                    <a:lnTo>
                      <a:pt x="26" y="1805"/>
                    </a:lnTo>
                    <a:lnTo>
                      <a:pt x="17" y="1747"/>
                    </a:lnTo>
                    <a:lnTo>
                      <a:pt x="9" y="1688"/>
                    </a:lnTo>
                    <a:lnTo>
                      <a:pt x="1" y="1638"/>
                    </a:lnTo>
                    <a:lnTo>
                      <a:pt x="1" y="1580"/>
                    </a:lnTo>
                    <a:lnTo>
                      <a:pt x="1" y="1521"/>
                    </a:lnTo>
                    <a:lnTo>
                      <a:pt x="1" y="1463"/>
                    </a:lnTo>
                    <a:lnTo>
                      <a:pt x="1" y="1404"/>
                    </a:lnTo>
                    <a:lnTo>
                      <a:pt x="1" y="1212"/>
                    </a:lnTo>
                    <a:lnTo>
                      <a:pt x="1" y="1179"/>
                    </a:lnTo>
                    <a:lnTo>
                      <a:pt x="1" y="1145"/>
                    </a:lnTo>
                    <a:lnTo>
                      <a:pt x="1" y="1120"/>
                    </a:lnTo>
                    <a:lnTo>
                      <a:pt x="1" y="1087"/>
                    </a:lnTo>
                    <a:lnTo>
                      <a:pt x="1" y="1053"/>
                    </a:lnTo>
                    <a:lnTo>
                      <a:pt x="1" y="1028"/>
                    </a:lnTo>
                    <a:lnTo>
                      <a:pt x="1" y="995"/>
                    </a:lnTo>
                    <a:lnTo>
                      <a:pt x="9" y="970"/>
                    </a:lnTo>
                    <a:lnTo>
                      <a:pt x="17" y="945"/>
                    </a:lnTo>
                    <a:lnTo>
                      <a:pt x="17" y="911"/>
                    </a:lnTo>
                    <a:lnTo>
                      <a:pt x="26" y="886"/>
                    </a:lnTo>
                    <a:lnTo>
                      <a:pt x="34" y="861"/>
                    </a:lnTo>
                    <a:lnTo>
                      <a:pt x="42" y="828"/>
                    </a:lnTo>
                    <a:lnTo>
                      <a:pt x="51" y="803"/>
                    </a:lnTo>
                    <a:lnTo>
                      <a:pt x="59" y="778"/>
                    </a:lnTo>
                    <a:lnTo>
                      <a:pt x="67" y="753"/>
                    </a:lnTo>
                    <a:lnTo>
                      <a:pt x="76" y="728"/>
                    </a:lnTo>
                    <a:lnTo>
                      <a:pt x="84" y="703"/>
                    </a:lnTo>
                    <a:lnTo>
                      <a:pt x="92" y="678"/>
                    </a:lnTo>
                    <a:lnTo>
                      <a:pt x="101" y="652"/>
                    </a:lnTo>
                    <a:lnTo>
                      <a:pt x="109" y="627"/>
                    </a:lnTo>
                    <a:lnTo>
                      <a:pt x="126" y="602"/>
                    </a:lnTo>
                    <a:lnTo>
                      <a:pt x="134" y="577"/>
                    </a:lnTo>
                    <a:lnTo>
                      <a:pt x="143" y="552"/>
                    </a:lnTo>
                    <a:lnTo>
                      <a:pt x="159" y="536"/>
                    </a:lnTo>
                    <a:lnTo>
                      <a:pt x="168" y="510"/>
                    </a:lnTo>
                    <a:lnTo>
                      <a:pt x="184" y="485"/>
                    </a:lnTo>
                    <a:lnTo>
                      <a:pt x="193" y="469"/>
                    </a:lnTo>
                    <a:lnTo>
                      <a:pt x="209" y="444"/>
                    </a:lnTo>
                    <a:lnTo>
                      <a:pt x="226" y="427"/>
                    </a:lnTo>
                    <a:lnTo>
                      <a:pt x="234" y="402"/>
                    </a:lnTo>
                    <a:lnTo>
                      <a:pt x="251" y="385"/>
                    </a:lnTo>
                    <a:lnTo>
                      <a:pt x="268" y="360"/>
                    </a:lnTo>
                    <a:lnTo>
                      <a:pt x="276" y="343"/>
                    </a:lnTo>
                    <a:lnTo>
                      <a:pt x="293" y="327"/>
                    </a:lnTo>
                    <a:lnTo>
                      <a:pt x="310" y="310"/>
                    </a:lnTo>
                    <a:lnTo>
                      <a:pt x="326" y="293"/>
                    </a:lnTo>
                    <a:lnTo>
                      <a:pt x="343" y="268"/>
                    </a:lnTo>
                    <a:lnTo>
                      <a:pt x="351" y="268"/>
                    </a:lnTo>
                    <a:lnTo>
                      <a:pt x="360" y="251"/>
                    </a:lnTo>
                    <a:lnTo>
                      <a:pt x="376" y="235"/>
                    </a:lnTo>
                    <a:lnTo>
                      <a:pt x="393" y="226"/>
                    </a:lnTo>
                    <a:lnTo>
                      <a:pt x="410" y="210"/>
                    </a:lnTo>
                    <a:lnTo>
                      <a:pt x="435" y="193"/>
                    </a:lnTo>
                    <a:lnTo>
                      <a:pt x="452" y="176"/>
                    </a:lnTo>
                    <a:lnTo>
                      <a:pt x="468" y="160"/>
                    </a:lnTo>
                    <a:lnTo>
                      <a:pt x="485" y="151"/>
                    </a:lnTo>
                    <a:lnTo>
                      <a:pt x="502" y="135"/>
                    </a:lnTo>
                    <a:lnTo>
                      <a:pt x="527" y="126"/>
                    </a:lnTo>
                    <a:lnTo>
                      <a:pt x="544" y="109"/>
                    </a:lnTo>
                    <a:lnTo>
                      <a:pt x="569" y="101"/>
                    </a:lnTo>
                    <a:lnTo>
                      <a:pt x="585" y="84"/>
                    </a:lnTo>
                    <a:lnTo>
                      <a:pt x="602" y="76"/>
                    </a:lnTo>
                    <a:lnTo>
                      <a:pt x="627" y="68"/>
                    </a:lnTo>
                    <a:lnTo>
                      <a:pt x="644" y="59"/>
                    </a:lnTo>
                    <a:lnTo>
                      <a:pt x="669" y="51"/>
                    </a:lnTo>
                    <a:lnTo>
                      <a:pt x="686" y="43"/>
                    </a:lnTo>
                    <a:lnTo>
                      <a:pt x="711" y="34"/>
                    </a:lnTo>
                    <a:lnTo>
                      <a:pt x="727" y="26"/>
                    </a:lnTo>
                    <a:lnTo>
                      <a:pt x="752" y="18"/>
                    </a:lnTo>
                    <a:lnTo>
                      <a:pt x="777" y="9"/>
                    </a:lnTo>
                    <a:lnTo>
                      <a:pt x="794" y="1"/>
                    </a:lnTo>
                    <a:lnTo>
                      <a:pt x="819" y="1"/>
                    </a:lnTo>
                    <a:lnTo>
                      <a:pt x="844" y="1"/>
                    </a:lnTo>
                    <a:lnTo>
                      <a:pt x="861" y="1"/>
                    </a:lnTo>
                    <a:lnTo>
                      <a:pt x="886" y="1"/>
                    </a:lnTo>
                    <a:lnTo>
                      <a:pt x="911" y="1"/>
                    </a:lnTo>
                    <a:lnTo>
                      <a:pt x="928" y="1"/>
                    </a:lnTo>
                    <a:lnTo>
                      <a:pt x="953" y="1"/>
                    </a:lnTo>
                    <a:lnTo>
                      <a:pt x="978" y="1"/>
                    </a:lnTo>
                    <a:lnTo>
                      <a:pt x="1120" y="1"/>
                    </a:lnTo>
                    <a:lnTo>
                      <a:pt x="1145" y="1"/>
                    </a:lnTo>
                    <a:lnTo>
                      <a:pt x="1162" y="1"/>
                    </a:lnTo>
                    <a:lnTo>
                      <a:pt x="1187" y="1"/>
                    </a:lnTo>
                    <a:lnTo>
                      <a:pt x="1212" y="1"/>
                    </a:lnTo>
                    <a:lnTo>
                      <a:pt x="1237" y="1"/>
                    </a:lnTo>
                    <a:lnTo>
                      <a:pt x="1262" y="1"/>
                    </a:lnTo>
                    <a:lnTo>
                      <a:pt x="1287" y="1"/>
                    </a:lnTo>
                    <a:lnTo>
                      <a:pt x="1312" y="1"/>
                    </a:lnTo>
                    <a:lnTo>
                      <a:pt x="1337" y="9"/>
                    </a:lnTo>
                    <a:lnTo>
                      <a:pt x="1354" y="18"/>
                    </a:lnTo>
                    <a:lnTo>
                      <a:pt x="1379" y="26"/>
                    </a:lnTo>
                    <a:lnTo>
                      <a:pt x="1404" y="34"/>
                    </a:lnTo>
                    <a:lnTo>
                      <a:pt x="1429" y="43"/>
                    </a:lnTo>
                    <a:lnTo>
                      <a:pt x="1454" y="51"/>
                    </a:lnTo>
                    <a:lnTo>
                      <a:pt x="1479" y="59"/>
                    </a:lnTo>
                    <a:lnTo>
                      <a:pt x="1504" y="68"/>
                    </a:lnTo>
                    <a:lnTo>
                      <a:pt x="1529" y="76"/>
                    </a:lnTo>
                    <a:lnTo>
                      <a:pt x="1546" y="84"/>
                    </a:lnTo>
                    <a:lnTo>
                      <a:pt x="1571" y="93"/>
                    </a:lnTo>
                    <a:lnTo>
                      <a:pt x="1596" y="109"/>
                    </a:lnTo>
                    <a:lnTo>
                      <a:pt x="1621" y="118"/>
                    </a:lnTo>
                    <a:lnTo>
                      <a:pt x="1646" y="135"/>
                    </a:lnTo>
                    <a:lnTo>
                      <a:pt x="1671" y="143"/>
                    </a:lnTo>
                    <a:lnTo>
                      <a:pt x="1696" y="160"/>
                    </a:lnTo>
                    <a:lnTo>
                      <a:pt x="1721" y="168"/>
                    </a:lnTo>
                    <a:lnTo>
                      <a:pt x="1738" y="185"/>
                    </a:lnTo>
                    <a:lnTo>
                      <a:pt x="1763" y="201"/>
                    </a:lnTo>
                    <a:lnTo>
                      <a:pt x="1788" y="218"/>
                    </a:lnTo>
                    <a:lnTo>
                      <a:pt x="1813" y="235"/>
                    </a:lnTo>
                    <a:lnTo>
                      <a:pt x="1838" y="251"/>
                    </a:lnTo>
                    <a:lnTo>
                      <a:pt x="1863" y="268"/>
                    </a:lnTo>
                    <a:lnTo>
                      <a:pt x="1880" y="285"/>
                    </a:lnTo>
                    <a:lnTo>
                      <a:pt x="1905" y="302"/>
                    </a:lnTo>
                    <a:lnTo>
                      <a:pt x="1930" y="318"/>
                    </a:lnTo>
                    <a:lnTo>
                      <a:pt x="1955" y="335"/>
                    </a:lnTo>
                    <a:lnTo>
                      <a:pt x="1972" y="360"/>
                    </a:lnTo>
                    <a:lnTo>
                      <a:pt x="1997" y="377"/>
                    </a:lnTo>
                    <a:lnTo>
                      <a:pt x="2022" y="394"/>
                    </a:lnTo>
                    <a:lnTo>
                      <a:pt x="2047" y="419"/>
                    </a:lnTo>
                    <a:lnTo>
                      <a:pt x="2064" y="435"/>
                    </a:lnTo>
                    <a:lnTo>
                      <a:pt x="2089" y="460"/>
                    </a:lnTo>
                    <a:lnTo>
                      <a:pt x="2114" y="485"/>
                    </a:lnTo>
                    <a:lnTo>
                      <a:pt x="2131" y="502"/>
                    </a:lnTo>
                    <a:lnTo>
                      <a:pt x="2156" y="527"/>
                    </a:lnTo>
                    <a:lnTo>
                      <a:pt x="2173" y="552"/>
                    </a:lnTo>
                    <a:lnTo>
                      <a:pt x="2198" y="577"/>
                    </a:lnTo>
                    <a:lnTo>
                      <a:pt x="2223" y="602"/>
                    </a:lnTo>
                    <a:lnTo>
                      <a:pt x="2281" y="669"/>
                    </a:lnTo>
                    <a:lnTo>
                      <a:pt x="2331" y="728"/>
                    </a:lnTo>
                    <a:lnTo>
                      <a:pt x="2340" y="744"/>
                    </a:lnTo>
                    <a:lnTo>
                      <a:pt x="2398" y="820"/>
                    </a:lnTo>
                    <a:lnTo>
                      <a:pt x="2465" y="886"/>
                    </a:lnTo>
                    <a:lnTo>
                      <a:pt x="2523" y="962"/>
                    </a:lnTo>
                    <a:lnTo>
                      <a:pt x="2574" y="1037"/>
                    </a:lnTo>
                    <a:lnTo>
                      <a:pt x="2632" y="1112"/>
                    </a:lnTo>
                    <a:lnTo>
                      <a:pt x="2691" y="1187"/>
                    </a:lnTo>
                    <a:lnTo>
                      <a:pt x="2741" y="1254"/>
                    </a:lnTo>
                    <a:lnTo>
                      <a:pt x="2799" y="1329"/>
                    </a:lnTo>
                    <a:lnTo>
                      <a:pt x="2849" y="1413"/>
                    </a:lnTo>
                    <a:lnTo>
                      <a:pt x="2908" y="1488"/>
                    </a:lnTo>
                    <a:lnTo>
                      <a:pt x="2958" y="1563"/>
                    </a:lnTo>
                    <a:lnTo>
                      <a:pt x="3008" y="1638"/>
                    </a:lnTo>
                    <a:lnTo>
                      <a:pt x="3058" y="1722"/>
                    </a:lnTo>
                    <a:lnTo>
                      <a:pt x="3108" y="1797"/>
                    </a:lnTo>
                    <a:lnTo>
                      <a:pt x="3150" y="1872"/>
                    </a:lnTo>
                    <a:lnTo>
                      <a:pt x="3192" y="1947"/>
                    </a:lnTo>
                    <a:lnTo>
                      <a:pt x="3234" y="2014"/>
                    </a:lnTo>
                    <a:lnTo>
                      <a:pt x="3275" y="2089"/>
                    </a:lnTo>
                    <a:lnTo>
                      <a:pt x="3317" y="2156"/>
                    </a:lnTo>
                    <a:lnTo>
                      <a:pt x="3359" y="2231"/>
                    </a:lnTo>
                    <a:lnTo>
                      <a:pt x="3392" y="2307"/>
                    </a:lnTo>
                    <a:lnTo>
                      <a:pt x="3434" y="2382"/>
                    </a:lnTo>
                    <a:lnTo>
                      <a:pt x="3467" y="2449"/>
                    </a:lnTo>
                    <a:lnTo>
                      <a:pt x="3501" y="2524"/>
                    </a:lnTo>
                    <a:lnTo>
                      <a:pt x="3534" y="2599"/>
                    </a:lnTo>
                    <a:lnTo>
                      <a:pt x="3568" y="2674"/>
                    </a:lnTo>
                    <a:lnTo>
                      <a:pt x="3601" y="2749"/>
                    </a:lnTo>
                    <a:lnTo>
                      <a:pt x="3635" y="2816"/>
                    </a:lnTo>
                    <a:lnTo>
                      <a:pt x="3668" y="2891"/>
                    </a:lnTo>
                    <a:lnTo>
                      <a:pt x="3701" y="2967"/>
                    </a:lnTo>
                    <a:lnTo>
                      <a:pt x="3726" y="3042"/>
                    </a:lnTo>
                    <a:lnTo>
                      <a:pt x="3760" y="3117"/>
                    </a:lnTo>
                    <a:lnTo>
                      <a:pt x="3785" y="3192"/>
                    </a:lnTo>
                    <a:lnTo>
                      <a:pt x="3818" y="3267"/>
                    </a:lnTo>
                    <a:lnTo>
                      <a:pt x="3843" y="3342"/>
                    </a:lnTo>
                    <a:lnTo>
                      <a:pt x="3877" y="3418"/>
                    </a:lnTo>
                    <a:lnTo>
                      <a:pt x="3902" y="3493"/>
                    </a:lnTo>
                    <a:lnTo>
                      <a:pt x="3927" y="3568"/>
                    </a:lnTo>
                    <a:lnTo>
                      <a:pt x="3960" y="3652"/>
                    </a:lnTo>
                    <a:lnTo>
                      <a:pt x="3985" y="3727"/>
                    </a:lnTo>
                    <a:lnTo>
                      <a:pt x="4036" y="3877"/>
                    </a:lnTo>
                    <a:lnTo>
                      <a:pt x="4094" y="4036"/>
                    </a:lnTo>
                    <a:lnTo>
                      <a:pt x="4127" y="4136"/>
                    </a:lnTo>
                    <a:lnTo>
                      <a:pt x="4144" y="4186"/>
                    </a:lnTo>
                    <a:lnTo>
                      <a:pt x="4102" y="4270"/>
                    </a:lnTo>
                    <a:lnTo>
                      <a:pt x="4019" y="4228"/>
                    </a:lnTo>
                    <a:lnTo>
                      <a:pt x="4002" y="4186"/>
                    </a:lnTo>
                    <a:lnTo>
                      <a:pt x="3960" y="4078"/>
                    </a:lnTo>
                    <a:lnTo>
                      <a:pt x="3902" y="3927"/>
                    </a:lnTo>
                    <a:lnTo>
                      <a:pt x="3843" y="3777"/>
                    </a:lnTo>
                    <a:lnTo>
                      <a:pt x="3818" y="3702"/>
                    </a:lnTo>
                    <a:lnTo>
                      <a:pt x="3785" y="3627"/>
                    </a:lnTo>
                    <a:lnTo>
                      <a:pt x="3760" y="3551"/>
                    </a:lnTo>
                    <a:lnTo>
                      <a:pt x="3726" y="3476"/>
                    </a:lnTo>
                    <a:lnTo>
                      <a:pt x="3701" y="3401"/>
                    </a:lnTo>
                    <a:lnTo>
                      <a:pt x="3668" y="3326"/>
                    </a:lnTo>
                    <a:lnTo>
                      <a:pt x="3643" y="3251"/>
                    </a:lnTo>
                    <a:lnTo>
                      <a:pt x="3609" y="3184"/>
                    </a:lnTo>
                    <a:lnTo>
                      <a:pt x="3576" y="3109"/>
                    </a:lnTo>
                    <a:lnTo>
                      <a:pt x="3543" y="3033"/>
                    </a:lnTo>
                    <a:lnTo>
                      <a:pt x="3509" y="2967"/>
                    </a:lnTo>
                    <a:lnTo>
                      <a:pt x="3476" y="2891"/>
                    </a:lnTo>
                    <a:lnTo>
                      <a:pt x="3442" y="2816"/>
                    </a:lnTo>
                    <a:lnTo>
                      <a:pt x="3409" y="2749"/>
                    </a:lnTo>
                    <a:lnTo>
                      <a:pt x="3376" y="2674"/>
                    </a:lnTo>
                    <a:lnTo>
                      <a:pt x="3342" y="2607"/>
                    </a:lnTo>
                    <a:lnTo>
                      <a:pt x="3300" y="2532"/>
                    </a:lnTo>
                    <a:lnTo>
                      <a:pt x="3267" y="2465"/>
                    </a:lnTo>
                    <a:lnTo>
                      <a:pt x="3225" y="2390"/>
                    </a:lnTo>
                    <a:lnTo>
                      <a:pt x="3192" y="2323"/>
                    </a:lnTo>
                    <a:lnTo>
                      <a:pt x="3150" y="2256"/>
                    </a:lnTo>
                    <a:lnTo>
                      <a:pt x="3108" y="2190"/>
                    </a:lnTo>
                    <a:lnTo>
                      <a:pt x="3066" y="2114"/>
                    </a:lnTo>
                    <a:lnTo>
                      <a:pt x="3025" y="2048"/>
                    </a:lnTo>
                    <a:lnTo>
                      <a:pt x="2983" y="1981"/>
                    </a:lnTo>
                    <a:lnTo>
                      <a:pt x="2933" y="1914"/>
                    </a:lnTo>
                    <a:lnTo>
                      <a:pt x="2883" y="1839"/>
                    </a:lnTo>
                    <a:lnTo>
                      <a:pt x="2833" y="1764"/>
                    </a:lnTo>
                    <a:lnTo>
                      <a:pt x="2782" y="1688"/>
                    </a:lnTo>
                    <a:lnTo>
                      <a:pt x="2724" y="1613"/>
                    </a:lnTo>
                    <a:lnTo>
                      <a:pt x="2674" y="1538"/>
                    </a:lnTo>
                    <a:lnTo>
                      <a:pt x="2615" y="1471"/>
                    </a:lnTo>
                    <a:lnTo>
                      <a:pt x="2565" y="1396"/>
                    </a:lnTo>
                    <a:lnTo>
                      <a:pt x="2507" y="1329"/>
                    </a:lnTo>
                    <a:lnTo>
                      <a:pt x="2448" y="1254"/>
                    </a:lnTo>
                    <a:lnTo>
                      <a:pt x="2390" y="1187"/>
                    </a:lnTo>
                    <a:lnTo>
                      <a:pt x="2331" y="1112"/>
                    </a:lnTo>
                    <a:lnTo>
                      <a:pt x="2273" y="1045"/>
                    </a:lnTo>
                    <a:lnTo>
                      <a:pt x="2214" y="978"/>
                    </a:lnTo>
                    <a:lnTo>
                      <a:pt x="2156" y="911"/>
                    </a:lnTo>
                    <a:lnTo>
                      <a:pt x="2147" y="895"/>
                    </a:lnTo>
                    <a:lnTo>
                      <a:pt x="2097" y="845"/>
                    </a:lnTo>
                    <a:lnTo>
                      <a:pt x="2031" y="769"/>
                    </a:lnTo>
                    <a:lnTo>
                      <a:pt x="2014" y="753"/>
                    </a:lnTo>
                    <a:lnTo>
                      <a:pt x="1989" y="728"/>
                    </a:lnTo>
                    <a:lnTo>
                      <a:pt x="1972" y="711"/>
                    </a:lnTo>
                    <a:lnTo>
                      <a:pt x="1947" y="686"/>
                    </a:lnTo>
                    <a:lnTo>
                      <a:pt x="1930" y="669"/>
                    </a:lnTo>
                    <a:lnTo>
                      <a:pt x="1905" y="652"/>
                    </a:lnTo>
                    <a:lnTo>
                      <a:pt x="1889" y="636"/>
                    </a:lnTo>
                    <a:lnTo>
                      <a:pt x="1863" y="611"/>
                    </a:lnTo>
                    <a:lnTo>
                      <a:pt x="1847" y="594"/>
                    </a:lnTo>
                    <a:lnTo>
                      <a:pt x="1822" y="577"/>
                    </a:lnTo>
                    <a:lnTo>
                      <a:pt x="1805" y="561"/>
                    </a:lnTo>
                    <a:lnTo>
                      <a:pt x="1780" y="544"/>
                    </a:lnTo>
                    <a:lnTo>
                      <a:pt x="1763" y="527"/>
                    </a:lnTo>
                    <a:lnTo>
                      <a:pt x="1738" y="519"/>
                    </a:lnTo>
                    <a:lnTo>
                      <a:pt x="1721" y="502"/>
                    </a:lnTo>
                    <a:lnTo>
                      <a:pt x="1696" y="485"/>
                    </a:lnTo>
                    <a:lnTo>
                      <a:pt x="1680" y="477"/>
                    </a:lnTo>
                    <a:lnTo>
                      <a:pt x="1655" y="460"/>
                    </a:lnTo>
                    <a:lnTo>
                      <a:pt x="1638" y="444"/>
                    </a:lnTo>
                    <a:lnTo>
                      <a:pt x="1613" y="435"/>
                    </a:lnTo>
                    <a:lnTo>
                      <a:pt x="1596" y="427"/>
                    </a:lnTo>
                    <a:lnTo>
                      <a:pt x="1579" y="410"/>
                    </a:lnTo>
                    <a:lnTo>
                      <a:pt x="1554" y="402"/>
                    </a:lnTo>
                    <a:lnTo>
                      <a:pt x="1538" y="394"/>
                    </a:lnTo>
                    <a:lnTo>
                      <a:pt x="1513" y="377"/>
                    </a:lnTo>
                    <a:lnTo>
                      <a:pt x="1496" y="368"/>
                    </a:lnTo>
                    <a:lnTo>
                      <a:pt x="1479" y="360"/>
                    </a:lnTo>
                    <a:lnTo>
                      <a:pt x="1454" y="352"/>
                    </a:lnTo>
                    <a:lnTo>
                      <a:pt x="1437" y="343"/>
                    </a:lnTo>
                    <a:lnTo>
                      <a:pt x="1412" y="335"/>
                    </a:lnTo>
                    <a:lnTo>
                      <a:pt x="1412" y="335"/>
                    </a:lnTo>
                    <a:lnTo>
                      <a:pt x="1396" y="327"/>
                    </a:lnTo>
                    <a:lnTo>
                      <a:pt x="1371" y="318"/>
                    </a:lnTo>
                    <a:lnTo>
                      <a:pt x="1371" y="318"/>
                    </a:lnTo>
                    <a:lnTo>
                      <a:pt x="1354" y="318"/>
                    </a:lnTo>
                    <a:lnTo>
                      <a:pt x="1329" y="310"/>
                    </a:lnTo>
                    <a:lnTo>
                      <a:pt x="1329" y="310"/>
                    </a:lnTo>
                    <a:lnTo>
                      <a:pt x="1312" y="302"/>
                    </a:lnTo>
                    <a:lnTo>
                      <a:pt x="1295" y="293"/>
                    </a:lnTo>
                    <a:lnTo>
                      <a:pt x="1295" y="293"/>
                    </a:lnTo>
                    <a:lnTo>
                      <a:pt x="1270" y="293"/>
                    </a:lnTo>
                    <a:lnTo>
                      <a:pt x="1254" y="293"/>
                    </a:lnTo>
                    <a:lnTo>
                      <a:pt x="1254" y="293"/>
                    </a:lnTo>
                    <a:lnTo>
                      <a:pt x="1229" y="293"/>
                    </a:lnTo>
                    <a:lnTo>
                      <a:pt x="1212" y="293"/>
                    </a:lnTo>
                    <a:lnTo>
                      <a:pt x="1212" y="293"/>
                    </a:lnTo>
                    <a:lnTo>
                      <a:pt x="1195" y="293"/>
                    </a:lnTo>
                    <a:lnTo>
                      <a:pt x="1170" y="293"/>
                    </a:lnTo>
                    <a:lnTo>
                      <a:pt x="1170" y="293"/>
                    </a:lnTo>
                    <a:lnTo>
                      <a:pt x="1153" y="293"/>
                    </a:lnTo>
                    <a:lnTo>
                      <a:pt x="1137" y="293"/>
                    </a:lnTo>
                    <a:lnTo>
                      <a:pt x="1137" y="293"/>
                    </a:lnTo>
                    <a:lnTo>
                      <a:pt x="1112" y="293"/>
                    </a:lnTo>
                    <a:lnTo>
                      <a:pt x="978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45" y="293"/>
                    </a:lnTo>
                    <a:lnTo>
                      <a:pt x="919" y="293"/>
                    </a:lnTo>
                    <a:lnTo>
                      <a:pt x="919" y="293"/>
                    </a:lnTo>
                    <a:lnTo>
                      <a:pt x="903" y="293"/>
                    </a:lnTo>
                    <a:lnTo>
                      <a:pt x="886" y="293"/>
                    </a:lnTo>
                    <a:lnTo>
                      <a:pt x="886" y="293"/>
                    </a:lnTo>
                    <a:lnTo>
                      <a:pt x="869" y="293"/>
                    </a:lnTo>
                    <a:lnTo>
                      <a:pt x="853" y="293"/>
                    </a:lnTo>
                    <a:lnTo>
                      <a:pt x="853" y="293"/>
                    </a:lnTo>
                    <a:lnTo>
                      <a:pt x="836" y="293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108623" y="8950924"/>
                <a:ext cx="300898" cy="251817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105" extrusionOk="0">
                    <a:moveTo>
                      <a:pt x="3626" y="4829"/>
                    </a:moveTo>
                    <a:lnTo>
                      <a:pt x="3610" y="4829"/>
                    </a:lnTo>
                    <a:lnTo>
                      <a:pt x="3568" y="4846"/>
                    </a:lnTo>
                    <a:lnTo>
                      <a:pt x="3468" y="4888"/>
                    </a:lnTo>
                    <a:lnTo>
                      <a:pt x="3401" y="4913"/>
                    </a:lnTo>
                    <a:lnTo>
                      <a:pt x="3326" y="4938"/>
                    </a:lnTo>
                    <a:lnTo>
                      <a:pt x="3242" y="4963"/>
                    </a:lnTo>
                    <a:lnTo>
                      <a:pt x="3167" y="4988"/>
                    </a:lnTo>
                    <a:lnTo>
                      <a:pt x="3125" y="5005"/>
                    </a:lnTo>
                    <a:lnTo>
                      <a:pt x="3083" y="5021"/>
                    </a:lnTo>
                    <a:lnTo>
                      <a:pt x="3041" y="5030"/>
                    </a:lnTo>
                    <a:lnTo>
                      <a:pt x="3000" y="5038"/>
                    </a:lnTo>
                    <a:lnTo>
                      <a:pt x="2958" y="5055"/>
                    </a:lnTo>
                    <a:lnTo>
                      <a:pt x="2916" y="5063"/>
                    </a:lnTo>
                    <a:lnTo>
                      <a:pt x="2883" y="5080"/>
                    </a:lnTo>
                    <a:lnTo>
                      <a:pt x="2841" y="5088"/>
                    </a:lnTo>
                    <a:lnTo>
                      <a:pt x="2808" y="5096"/>
                    </a:lnTo>
                    <a:lnTo>
                      <a:pt x="2774" y="5105"/>
                    </a:lnTo>
                    <a:lnTo>
                      <a:pt x="2741" y="5105"/>
                    </a:lnTo>
                    <a:lnTo>
                      <a:pt x="2724" y="5105"/>
                    </a:lnTo>
                    <a:lnTo>
                      <a:pt x="2716" y="5105"/>
                    </a:lnTo>
                    <a:lnTo>
                      <a:pt x="2699" y="5105"/>
                    </a:lnTo>
                    <a:lnTo>
                      <a:pt x="2682" y="5105"/>
                    </a:lnTo>
                    <a:lnTo>
                      <a:pt x="2666" y="5105"/>
                    </a:lnTo>
                    <a:lnTo>
                      <a:pt x="2657" y="5105"/>
                    </a:lnTo>
                    <a:lnTo>
                      <a:pt x="2615" y="5105"/>
                    </a:lnTo>
                    <a:lnTo>
                      <a:pt x="2599" y="5105"/>
                    </a:lnTo>
                    <a:lnTo>
                      <a:pt x="2582" y="5105"/>
                    </a:lnTo>
                    <a:lnTo>
                      <a:pt x="2565" y="5105"/>
                    </a:lnTo>
                    <a:lnTo>
                      <a:pt x="2549" y="5105"/>
                    </a:lnTo>
                    <a:lnTo>
                      <a:pt x="2532" y="5096"/>
                    </a:lnTo>
                    <a:lnTo>
                      <a:pt x="2515" y="5088"/>
                    </a:lnTo>
                    <a:lnTo>
                      <a:pt x="2498" y="5080"/>
                    </a:lnTo>
                    <a:lnTo>
                      <a:pt x="2482" y="5063"/>
                    </a:lnTo>
                    <a:lnTo>
                      <a:pt x="2465" y="5038"/>
                    </a:lnTo>
                    <a:lnTo>
                      <a:pt x="2448" y="5005"/>
                    </a:lnTo>
                    <a:lnTo>
                      <a:pt x="2448" y="4979"/>
                    </a:lnTo>
                    <a:lnTo>
                      <a:pt x="2448" y="4946"/>
                    </a:lnTo>
                    <a:lnTo>
                      <a:pt x="2448" y="4929"/>
                    </a:lnTo>
                    <a:lnTo>
                      <a:pt x="2448" y="4921"/>
                    </a:lnTo>
                    <a:lnTo>
                      <a:pt x="2457" y="4896"/>
                    </a:lnTo>
                    <a:lnTo>
                      <a:pt x="2465" y="4871"/>
                    </a:lnTo>
                    <a:lnTo>
                      <a:pt x="2482" y="4863"/>
                    </a:lnTo>
                    <a:lnTo>
                      <a:pt x="2490" y="4846"/>
                    </a:lnTo>
                    <a:lnTo>
                      <a:pt x="2507" y="4837"/>
                    </a:lnTo>
                    <a:lnTo>
                      <a:pt x="2515" y="4829"/>
                    </a:lnTo>
                    <a:lnTo>
                      <a:pt x="2532" y="4821"/>
                    </a:lnTo>
                    <a:lnTo>
                      <a:pt x="2540" y="4812"/>
                    </a:lnTo>
                    <a:lnTo>
                      <a:pt x="2549" y="4804"/>
                    </a:lnTo>
                    <a:lnTo>
                      <a:pt x="2574" y="4787"/>
                    </a:lnTo>
                    <a:lnTo>
                      <a:pt x="2599" y="4779"/>
                    </a:lnTo>
                    <a:lnTo>
                      <a:pt x="2624" y="4762"/>
                    </a:lnTo>
                    <a:lnTo>
                      <a:pt x="2649" y="4754"/>
                    </a:lnTo>
                    <a:lnTo>
                      <a:pt x="2674" y="4737"/>
                    </a:lnTo>
                    <a:lnTo>
                      <a:pt x="2707" y="4729"/>
                    </a:lnTo>
                    <a:lnTo>
                      <a:pt x="2732" y="4721"/>
                    </a:lnTo>
                    <a:lnTo>
                      <a:pt x="2766" y="4712"/>
                    </a:lnTo>
                    <a:lnTo>
                      <a:pt x="2824" y="4687"/>
                    </a:lnTo>
                    <a:lnTo>
                      <a:pt x="2941" y="4654"/>
                    </a:lnTo>
                    <a:lnTo>
                      <a:pt x="3000" y="4629"/>
                    </a:lnTo>
                    <a:lnTo>
                      <a:pt x="3025" y="4620"/>
                    </a:lnTo>
                    <a:lnTo>
                      <a:pt x="3050" y="4612"/>
                    </a:lnTo>
                    <a:lnTo>
                      <a:pt x="3075" y="4604"/>
                    </a:lnTo>
                    <a:lnTo>
                      <a:pt x="3092" y="4595"/>
                    </a:lnTo>
                    <a:lnTo>
                      <a:pt x="3108" y="4587"/>
                    </a:lnTo>
                    <a:lnTo>
                      <a:pt x="3125" y="4578"/>
                    </a:lnTo>
                    <a:lnTo>
                      <a:pt x="3309" y="4487"/>
                    </a:lnTo>
                    <a:lnTo>
                      <a:pt x="3484" y="4386"/>
                    </a:lnTo>
                    <a:lnTo>
                      <a:pt x="3576" y="4336"/>
                    </a:lnTo>
                    <a:lnTo>
                      <a:pt x="3668" y="4294"/>
                    </a:lnTo>
                    <a:lnTo>
                      <a:pt x="3760" y="4244"/>
                    </a:lnTo>
                    <a:lnTo>
                      <a:pt x="3852" y="4194"/>
                    </a:lnTo>
                    <a:lnTo>
                      <a:pt x="3919" y="4152"/>
                    </a:lnTo>
                    <a:lnTo>
                      <a:pt x="3994" y="4111"/>
                    </a:lnTo>
                    <a:lnTo>
                      <a:pt x="4069" y="4069"/>
                    </a:lnTo>
                    <a:lnTo>
                      <a:pt x="4153" y="4019"/>
                    </a:lnTo>
                    <a:lnTo>
                      <a:pt x="4244" y="3969"/>
                    </a:lnTo>
                    <a:lnTo>
                      <a:pt x="4286" y="3944"/>
                    </a:lnTo>
                    <a:lnTo>
                      <a:pt x="4328" y="3919"/>
                    </a:lnTo>
                    <a:lnTo>
                      <a:pt x="4361" y="3893"/>
                    </a:lnTo>
                    <a:lnTo>
                      <a:pt x="4370" y="3885"/>
                    </a:lnTo>
                    <a:lnTo>
                      <a:pt x="4420" y="3860"/>
                    </a:lnTo>
                    <a:lnTo>
                      <a:pt x="4462" y="3827"/>
                    </a:lnTo>
                    <a:lnTo>
                      <a:pt x="4512" y="3802"/>
                    </a:lnTo>
                    <a:lnTo>
                      <a:pt x="4562" y="3768"/>
                    </a:lnTo>
                    <a:lnTo>
                      <a:pt x="4604" y="3735"/>
                    </a:lnTo>
                    <a:lnTo>
                      <a:pt x="4654" y="3710"/>
                    </a:lnTo>
                    <a:lnTo>
                      <a:pt x="4696" y="3676"/>
                    </a:lnTo>
                    <a:lnTo>
                      <a:pt x="4746" y="3643"/>
                    </a:lnTo>
                    <a:lnTo>
                      <a:pt x="4796" y="3609"/>
                    </a:lnTo>
                    <a:lnTo>
                      <a:pt x="4838" y="3576"/>
                    </a:lnTo>
                    <a:lnTo>
                      <a:pt x="4888" y="3534"/>
                    </a:lnTo>
                    <a:lnTo>
                      <a:pt x="4930" y="3501"/>
                    </a:lnTo>
                    <a:lnTo>
                      <a:pt x="4980" y="3467"/>
                    </a:lnTo>
                    <a:lnTo>
                      <a:pt x="5021" y="3434"/>
                    </a:lnTo>
                    <a:lnTo>
                      <a:pt x="5072" y="3392"/>
                    </a:lnTo>
                    <a:lnTo>
                      <a:pt x="5113" y="3359"/>
                    </a:lnTo>
                    <a:lnTo>
                      <a:pt x="5155" y="3317"/>
                    </a:lnTo>
                    <a:lnTo>
                      <a:pt x="5205" y="3284"/>
                    </a:lnTo>
                    <a:lnTo>
                      <a:pt x="5247" y="3242"/>
                    </a:lnTo>
                    <a:lnTo>
                      <a:pt x="5289" y="3200"/>
                    </a:lnTo>
                    <a:lnTo>
                      <a:pt x="5330" y="3167"/>
                    </a:lnTo>
                    <a:lnTo>
                      <a:pt x="5364" y="3125"/>
                    </a:lnTo>
                    <a:lnTo>
                      <a:pt x="5406" y="3083"/>
                    </a:lnTo>
                    <a:lnTo>
                      <a:pt x="5439" y="3050"/>
                    </a:lnTo>
                    <a:lnTo>
                      <a:pt x="5447" y="3041"/>
                    </a:lnTo>
                    <a:lnTo>
                      <a:pt x="5481" y="3000"/>
                    </a:lnTo>
                    <a:lnTo>
                      <a:pt x="5498" y="2983"/>
                    </a:lnTo>
                    <a:lnTo>
                      <a:pt x="5514" y="2958"/>
                    </a:lnTo>
                    <a:lnTo>
                      <a:pt x="5539" y="2941"/>
                    </a:lnTo>
                    <a:lnTo>
                      <a:pt x="5556" y="2916"/>
                    </a:lnTo>
                    <a:lnTo>
                      <a:pt x="5573" y="2899"/>
                    </a:lnTo>
                    <a:lnTo>
                      <a:pt x="5589" y="2874"/>
                    </a:lnTo>
                    <a:lnTo>
                      <a:pt x="5598" y="2858"/>
                    </a:lnTo>
                    <a:lnTo>
                      <a:pt x="5615" y="2832"/>
                    </a:lnTo>
                    <a:lnTo>
                      <a:pt x="5631" y="2816"/>
                    </a:lnTo>
                    <a:lnTo>
                      <a:pt x="5648" y="2791"/>
                    </a:lnTo>
                    <a:lnTo>
                      <a:pt x="5665" y="2774"/>
                    </a:lnTo>
                    <a:lnTo>
                      <a:pt x="5681" y="2749"/>
                    </a:lnTo>
                    <a:lnTo>
                      <a:pt x="5690" y="2732"/>
                    </a:lnTo>
                    <a:lnTo>
                      <a:pt x="5706" y="2707"/>
                    </a:lnTo>
                    <a:lnTo>
                      <a:pt x="5715" y="2690"/>
                    </a:lnTo>
                    <a:lnTo>
                      <a:pt x="5731" y="2665"/>
                    </a:lnTo>
                    <a:lnTo>
                      <a:pt x="5740" y="2649"/>
                    </a:lnTo>
                    <a:lnTo>
                      <a:pt x="5757" y="2624"/>
                    </a:lnTo>
                    <a:lnTo>
                      <a:pt x="5765" y="2607"/>
                    </a:lnTo>
                    <a:lnTo>
                      <a:pt x="5773" y="2582"/>
                    </a:lnTo>
                    <a:lnTo>
                      <a:pt x="5790" y="2565"/>
                    </a:lnTo>
                    <a:lnTo>
                      <a:pt x="5798" y="2540"/>
                    </a:lnTo>
                    <a:lnTo>
                      <a:pt x="5807" y="2523"/>
                    </a:lnTo>
                    <a:lnTo>
                      <a:pt x="5815" y="2498"/>
                    </a:lnTo>
                    <a:lnTo>
                      <a:pt x="5823" y="2473"/>
                    </a:lnTo>
                    <a:lnTo>
                      <a:pt x="5832" y="2457"/>
                    </a:lnTo>
                    <a:lnTo>
                      <a:pt x="5840" y="2431"/>
                    </a:lnTo>
                    <a:lnTo>
                      <a:pt x="5848" y="2423"/>
                    </a:lnTo>
                    <a:lnTo>
                      <a:pt x="5857" y="2398"/>
                    </a:lnTo>
                    <a:lnTo>
                      <a:pt x="5865" y="2373"/>
                    </a:lnTo>
                    <a:lnTo>
                      <a:pt x="5865" y="2356"/>
                    </a:lnTo>
                    <a:lnTo>
                      <a:pt x="5874" y="2331"/>
                    </a:lnTo>
                    <a:lnTo>
                      <a:pt x="5874" y="2315"/>
                    </a:lnTo>
                    <a:lnTo>
                      <a:pt x="5874" y="2289"/>
                    </a:lnTo>
                    <a:lnTo>
                      <a:pt x="5874" y="2273"/>
                    </a:lnTo>
                    <a:lnTo>
                      <a:pt x="5874" y="2248"/>
                    </a:lnTo>
                    <a:lnTo>
                      <a:pt x="5874" y="2223"/>
                    </a:lnTo>
                    <a:lnTo>
                      <a:pt x="5874" y="2081"/>
                    </a:lnTo>
                    <a:lnTo>
                      <a:pt x="5874" y="2056"/>
                    </a:lnTo>
                    <a:lnTo>
                      <a:pt x="5874" y="2039"/>
                    </a:lnTo>
                    <a:lnTo>
                      <a:pt x="5874" y="2014"/>
                    </a:lnTo>
                    <a:lnTo>
                      <a:pt x="5874" y="1997"/>
                    </a:lnTo>
                    <a:lnTo>
                      <a:pt x="5874" y="1972"/>
                    </a:lnTo>
                    <a:lnTo>
                      <a:pt x="5874" y="1955"/>
                    </a:lnTo>
                    <a:lnTo>
                      <a:pt x="5865" y="1930"/>
                    </a:lnTo>
                    <a:lnTo>
                      <a:pt x="5865" y="1914"/>
                    </a:lnTo>
                    <a:lnTo>
                      <a:pt x="5865" y="1914"/>
                    </a:lnTo>
                    <a:lnTo>
                      <a:pt x="5848" y="1914"/>
                    </a:lnTo>
                    <a:lnTo>
                      <a:pt x="5840" y="1914"/>
                    </a:lnTo>
                    <a:lnTo>
                      <a:pt x="5832" y="1914"/>
                    </a:lnTo>
                    <a:lnTo>
                      <a:pt x="5823" y="1914"/>
                    </a:lnTo>
                    <a:lnTo>
                      <a:pt x="5815" y="1914"/>
                    </a:lnTo>
                    <a:lnTo>
                      <a:pt x="5807" y="1914"/>
                    </a:lnTo>
                    <a:lnTo>
                      <a:pt x="5798" y="1914"/>
                    </a:lnTo>
                    <a:lnTo>
                      <a:pt x="5782" y="1914"/>
                    </a:lnTo>
                    <a:lnTo>
                      <a:pt x="5773" y="1914"/>
                    </a:lnTo>
                    <a:lnTo>
                      <a:pt x="5640" y="1914"/>
                    </a:lnTo>
                    <a:lnTo>
                      <a:pt x="5623" y="1914"/>
                    </a:lnTo>
                    <a:lnTo>
                      <a:pt x="5623" y="1914"/>
                    </a:lnTo>
                    <a:lnTo>
                      <a:pt x="5598" y="1914"/>
                    </a:lnTo>
                    <a:lnTo>
                      <a:pt x="5581" y="1914"/>
                    </a:lnTo>
                    <a:lnTo>
                      <a:pt x="5556" y="1914"/>
                    </a:lnTo>
                    <a:lnTo>
                      <a:pt x="5539" y="1914"/>
                    </a:lnTo>
                    <a:lnTo>
                      <a:pt x="5514" y="1914"/>
                    </a:lnTo>
                    <a:lnTo>
                      <a:pt x="5489" y="1914"/>
                    </a:lnTo>
                    <a:lnTo>
                      <a:pt x="5447" y="1922"/>
                    </a:lnTo>
                    <a:lnTo>
                      <a:pt x="5406" y="1930"/>
                    </a:lnTo>
                    <a:lnTo>
                      <a:pt x="5364" y="1947"/>
                    </a:lnTo>
                    <a:lnTo>
                      <a:pt x="5314" y="1955"/>
                    </a:lnTo>
                    <a:lnTo>
                      <a:pt x="5272" y="1964"/>
                    </a:lnTo>
                    <a:lnTo>
                      <a:pt x="5230" y="1980"/>
                    </a:lnTo>
                    <a:lnTo>
                      <a:pt x="5205" y="1989"/>
                    </a:lnTo>
                    <a:lnTo>
                      <a:pt x="5188" y="1989"/>
                    </a:lnTo>
                    <a:lnTo>
                      <a:pt x="5147" y="1997"/>
                    </a:lnTo>
                    <a:lnTo>
                      <a:pt x="5113" y="2014"/>
                    </a:lnTo>
                    <a:lnTo>
                      <a:pt x="5072" y="2031"/>
                    </a:lnTo>
                    <a:lnTo>
                      <a:pt x="5038" y="2039"/>
                    </a:lnTo>
                    <a:lnTo>
                      <a:pt x="4980" y="2064"/>
                    </a:lnTo>
                    <a:lnTo>
                      <a:pt x="4938" y="2081"/>
                    </a:lnTo>
                    <a:lnTo>
                      <a:pt x="4904" y="2089"/>
                    </a:lnTo>
                    <a:lnTo>
                      <a:pt x="4863" y="2106"/>
                    </a:lnTo>
                    <a:lnTo>
                      <a:pt x="4821" y="2131"/>
                    </a:lnTo>
                    <a:lnTo>
                      <a:pt x="4779" y="2147"/>
                    </a:lnTo>
                    <a:lnTo>
                      <a:pt x="4737" y="2164"/>
                    </a:lnTo>
                    <a:lnTo>
                      <a:pt x="4696" y="2181"/>
                    </a:lnTo>
                    <a:lnTo>
                      <a:pt x="4654" y="2206"/>
                    </a:lnTo>
                    <a:lnTo>
                      <a:pt x="4612" y="2223"/>
                    </a:lnTo>
                    <a:lnTo>
                      <a:pt x="4579" y="2248"/>
                    </a:lnTo>
                    <a:lnTo>
                      <a:pt x="4537" y="2264"/>
                    </a:lnTo>
                    <a:lnTo>
                      <a:pt x="4495" y="2289"/>
                    </a:lnTo>
                    <a:lnTo>
                      <a:pt x="4462" y="2306"/>
                    </a:lnTo>
                    <a:lnTo>
                      <a:pt x="4420" y="2331"/>
                    </a:lnTo>
                    <a:lnTo>
                      <a:pt x="4378" y="2348"/>
                    </a:lnTo>
                    <a:lnTo>
                      <a:pt x="4345" y="2373"/>
                    </a:lnTo>
                    <a:lnTo>
                      <a:pt x="4303" y="2398"/>
                    </a:lnTo>
                    <a:lnTo>
                      <a:pt x="4270" y="2423"/>
                    </a:lnTo>
                    <a:lnTo>
                      <a:pt x="4228" y="2448"/>
                    </a:lnTo>
                    <a:lnTo>
                      <a:pt x="4194" y="2465"/>
                    </a:lnTo>
                    <a:lnTo>
                      <a:pt x="4153" y="2490"/>
                    </a:lnTo>
                    <a:lnTo>
                      <a:pt x="4119" y="2515"/>
                    </a:lnTo>
                    <a:lnTo>
                      <a:pt x="4077" y="2540"/>
                    </a:lnTo>
                    <a:lnTo>
                      <a:pt x="4044" y="2565"/>
                    </a:lnTo>
                    <a:lnTo>
                      <a:pt x="4011" y="2590"/>
                    </a:lnTo>
                    <a:lnTo>
                      <a:pt x="3969" y="2624"/>
                    </a:lnTo>
                    <a:lnTo>
                      <a:pt x="3935" y="2649"/>
                    </a:lnTo>
                    <a:lnTo>
                      <a:pt x="3910" y="2665"/>
                    </a:lnTo>
                    <a:lnTo>
                      <a:pt x="3902" y="2674"/>
                    </a:lnTo>
                    <a:lnTo>
                      <a:pt x="3860" y="2699"/>
                    </a:lnTo>
                    <a:lnTo>
                      <a:pt x="3827" y="2724"/>
                    </a:lnTo>
                    <a:lnTo>
                      <a:pt x="3793" y="2757"/>
                    </a:lnTo>
                    <a:lnTo>
                      <a:pt x="3760" y="2782"/>
                    </a:lnTo>
                    <a:lnTo>
                      <a:pt x="3685" y="2841"/>
                    </a:lnTo>
                    <a:lnTo>
                      <a:pt x="3618" y="2891"/>
                    </a:lnTo>
                    <a:lnTo>
                      <a:pt x="3551" y="2949"/>
                    </a:lnTo>
                    <a:lnTo>
                      <a:pt x="3476" y="3008"/>
                    </a:lnTo>
                    <a:lnTo>
                      <a:pt x="3409" y="3066"/>
                    </a:lnTo>
                    <a:lnTo>
                      <a:pt x="3342" y="3125"/>
                    </a:lnTo>
                    <a:lnTo>
                      <a:pt x="3275" y="3183"/>
                    </a:lnTo>
                    <a:lnTo>
                      <a:pt x="3209" y="3250"/>
                    </a:lnTo>
                    <a:lnTo>
                      <a:pt x="3142" y="3309"/>
                    </a:lnTo>
                    <a:lnTo>
                      <a:pt x="3075" y="3376"/>
                    </a:lnTo>
                    <a:lnTo>
                      <a:pt x="3008" y="3434"/>
                    </a:lnTo>
                    <a:lnTo>
                      <a:pt x="2941" y="3501"/>
                    </a:lnTo>
                    <a:lnTo>
                      <a:pt x="2874" y="3559"/>
                    </a:lnTo>
                    <a:lnTo>
                      <a:pt x="2749" y="3676"/>
                    </a:lnTo>
                    <a:lnTo>
                      <a:pt x="2741" y="3685"/>
                    </a:lnTo>
                    <a:lnTo>
                      <a:pt x="2615" y="3785"/>
                    </a:lnTo>
                    <a:lnTo>
                      <a:pt x="2590" y="3810"/>
                    </a:lnTo>
                    <a:lnTo>
                      <a:pt x="2557" y="3843"/>
                    </a:lnTo>
                    <a:lnTo>
                      <a:pt x="2465" y="3935"/>
                    </a:lnTo>
                    <a:lnTo>
                      <a:pt x="2407" y="3994"/>
                    </a:lnTo>
                    <a:lnTo>
                      <a:pt x="2348" y="4052"/>
                    </a:lnTo>
                    <a:lnTo>
                      <a:pt x="2281" y="4119"/>
                    </a:lnTo>
                    <a:lnTo>
                      <a:pt x="2248" y="4144"/>
                    </a:lnTo>
                    <a:lnTo>
                      <a:pt x="2214" y="4177"/>
                    </a:lnTo>
                    <a:lnTo>
                      <a:pt x="2181" y="4211"/>
                    </a:lnTo>
                    <a:lnTo>
                      <a:pt x="2148" y="4244"/>
                    </a:lnTo>
                    <a:lnTo>
                      <a:pt x="2114" y="4269"/>
                    </a:lnTo>
                    <a:lnTo>
                      <a:pt x="2081" y="4303"/>
                    </a:lnTo>
                    <a:lnTo>
                      <a:pt x="2047" y="4328"/>
                    </a:lnTo>
                    <a:lnTo>
                      <a:pt x="2014" y="4361"/>
                    </a:lnTo>
                    <a:lnTo>
                      <a:pt x="1981" y="4386"/>
                    </a:lnTo>
                    <a:lnTo>
                      <a:pt x="1947" y="4411"/>
                    </a:lnTo>
                    <a:lnTo>
                      <a:pt x="1914" y="4436"/>
                    </a:lnTo>
                    <a:lnTo>
                      <a:pt x="1880" y="4453"/>
                    </a:lnTo>
                    <a:lnTo>
                      <a:pt x="1864" y="4470"/>
                    </a:lnTo>
                    <a:lnTo>
                      <a:pt x="1847" y="4478"/>
                    </a:lnTo>
                    <a:lnTo>
                      <a:pt x="1830" y="4487"/>
                    </a:lnTo>
                    <a:lnTo>
                      <a:pt x="1813" y="4495"/>
                    </a:lnTo>
                    <a:lnTo>
                      <a:pt x="1797" y="4503"/>
                    </a:lnTo>
                    <a:lnTo>
                      <a:pt x="1780" y="4512"/>
                    </a:lnTo>
                    <a:lnTo>
                      <a:pt x="1763" y="4520"/>
                    </a:lnTo>
                    <a:lnTo>
                      <a:pt x="1738" y="4528"/>
                    </a:lnTo>
                    <a:lnTo>
                      <a:pt x="1722" y="4537"/>
                    </a:lnTo>
                    <a:lnTo>
                      <a:pt x="1696" y="4545"/>
                    </a:lnTo>
                    <a:lnTo>
                      <a:pt x="1671" y="4545"/>
                    </a:lnTo>
                    <a:lnTo>
                      <a:pt x="1646" y="4545"/>
                    </a:lnTo>
                    <a:lnTo>
                      <a:pt x="1621" y="4545"/>
                    </a:lnTo>
                    <a:lnTo>
                      <a:pt x="1596" y="4545"/>
                    </a:lnTo>
                    <a:lnTo>
                      <a:pt x="1580" y="4537"/>
                    </a:lnTo>
                    <a:lnTo>
                      <a:pt x="1554" y="4528"/>
                    </a:lnTo>
                    <a:lnTo>
                      <a:pt x="1529" y="4512"/>
                    </a:lnTo>
                    <a:lnTo>
                      <a:pt x="1496" y="4495"/>
                    </a:lnTo>
                    <a:lnTo>
                      <a:pt x="1471" y="4470"/>
                    </a:lnTo>
                    <a:lnTo>
                      <a:pt x="1454" y="4436"/>
                    </a:lnTo>
                    <a:lnTo>
                      <a:pt x="1438" y="4403"/>
                    </a:lnTo>
                    <a:lnTo>
                      <a:pt x="1438" y="4370"/>
                    </a:lnTo>
                    <a:lnTo>
                      <a:pt x="1438" y="4336"/>
                    </a:lnTo>
                    <a:lnTo>
                      <a:pt x="1438" y="4294"/>
                    </a:lnTo>
                    <a:lnTo>
                      <a:pt x="1446" y="4261"/>
                    </a:lnTo>
                    <a:lnTo>
                      <a:pt x="1446" y="4261"/>
                    </a:lnTo>
                    <a:lnTo>
                      <a:pt x="1454" y="4244"/>
                    </a:lnTo>
                    <a:lnTo>
                      <a:pt x="1463" y="4219"/>
                    </a:lnTo>
                    <a:lnTo>
                      <a:pt x="1479" y="4203"/>
                    </a:lnTo>
                    <a:lnTo>
                      <a:pt x="1488" y="4194"/>
                    </a:lnTo>
                    <a:lnTo>
                      <a:pt x="1496" y="4177"/>
                    </a:lnTo>
                    <a:lnTo>
                      <a:pt x="1504" y="4169"/>
                    </a:lnTo>
                    <a:lnTo>
                      <a:pt x="1529" y="4144"/>
                    </a:lnTo>
                    <a:lnTo>
                      <a:pt x="1546" y="4127"/>
                    </a:lnTo>
                    <a:lnTo>
                      <a:pt x="1563" y="4102"/>
                    </a:lnTo>
                    <a:lnTo>
                      <a:pt x="1605" y="4069"/>
                    </a:lnTo>
                    <a:lnTo>
                      <a:pt x="1621" y="4052"/>
                    </a:lnTo>
                    <a:lnTo>
                      <a:pt x="1630" y="4035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705" y="3935"/>
                    </a:lnTo>
                    <a:lnTo>
                      <a:pt x="1763" y="3843"/>
                    </a:lnTo>
                    <a:lnTo>
                      <a:pt x="1830" y="3751"/>
                    </a:lnTo>
                    <a:lnTo>
                      <a:pt x="1864" y="3710"/>
                    </a:lnTo>
                    <a:lnTo>
                      <a:pt x="1889" y="3660"/>
                    </a:lnTo>
                    <a:lnTo>
                      <a:pt x="1922" y="3618"/>
                    </a:lnTo>
                    <a:lnTo>
                      <a:pt x="1947" y="3568"/>
                    </a:lnTo>
                    <a:lnTo>
                      <a:pt x="1981" y="3526"/>
                    </a:lnTo>
                    <a:lnTo>
                      <a:pt x="2006" y="3476"/>
                    </a:lnTo>
                    <a:lnTo>
                      <a:pt x="2039" y="3434"/>
                    </a:lnTo>
                    <a:lnTo>
                      <a:pt x="2064" y="3384"/>
                    </a:lnTo>
                    <a:lnTo>
                      <a:pt x="2097" y="3334"/>
                    </a:lnTo>
                    <a:lnTo>
                      <a:pt x="2123" y="3292"/>
                    </a:lnTo>
                    <a:lnTo>
                      <a:pt x="2164" y="3217"/>
                    </a:lnTo>
                    <a:lnTo>
                      <a:pt x="2206" y="3142"/>
                    </a:lnTo>
                    <a:lnTo>
                      <a:pt x="2298" y="2991"/>
                    </a:lnTo>
                    <a:lnTo>
                      <a:pt x="2340" y="2916"/>
                    </a:lnTo>
                    <a:lnTo>
                      <a:pt x="2382" y="2841"/>
                    </a:lnTo>
                    <a:lnTo>
                      <a:pt x="2398" y="2807"/>
                    </a:lnTo>
                    <a:lnTo>
                      <a:pt x="2423" y="2774"/>
                    </a:lnTo>
                    <a:lnTo>
                      <a:pt x="2440" y="2732"/>
                    </a:lnTo>
                    <a:lnTo>
                      <a:pt x="2465" y="2699"/>
                    </a:lnTo>
                    <a:lnTo>
                      <a:pt x="2482" y="2657"/>
                    </a:lnTo>
                    <a:lnTo>
                      <a:pt x="2507" y="2607"/>
                    </a:lnTo>
                    <a:lnTo>
                      <a:pt x="2532" y="2548"/>
                    </a:lnTo>
                    <a:lnTo>
                      <a:pt x="2565" y="2490"/>
                    </a:lnTo>
                    <a:lnTo>
                      <a:pt x="2599" y="2423"/>
                    </a:lnTo>
                    <a:lnTo>
                      <a:pt x="2632" y="2348"/>
                    </a:lnTo>
                    <a:lnTo>
                      <a:pt x="2666" y="2273"/>
                    </a:lnTo>
                    <a:lnTo>
                      <a:pt x="2682" y="2248"/>
                    </a:lnTo>
                    <a:lnTo>
                      <a:pt x="2707" y="2189"/>
                    </a:lnTo>
                    <a:lnTo>
                      <a:pt x="2724" y="2147"/>
                    </a:lnTo>
                    <a:lnTo>
                      <a:pt x="2741" y="2106"/>
                    </a:lnTo>
                    <a:lnTo>
                      <a:pt x="2757" y="2056"/>
                    </a:lnTo>
                    <a:lnTo>
                      <a:pt x="2783" y="2014"/>
                    </a:lnTo>
                    <a:lnTo>
                      <a:pt x="2799" y="1972"/>
                    </a:lnTo>
                    <a:lnTo>
                      <a:pt x="2816" y="1922"/>
                    </a:lnTo>
                    <a:lnTo>
                      <a:pt x="2833" y="1872"/>
                    </a:lnTo>
                    <a:lnTo>
                      <a:pt x="2858" y="1830"/>
                    </a:lnTo>
                    <a:lnTo>
                      <a:pt x="2874" y="1780"/>
                    </a:lnTo>
                    <a:lnTo>
                      <a:pt x="2891" y="1730"/>
                    </a:lnTo>
                    <a:lnTo>
                      <a:pt x="2908" y="1688"/>
                    </a:lnTo>
                    <a:lnTo>
                      <a:pt x="2925" y="1638"/>
                    </a:lnTo>
                    <a:lnTo>
                      <a:pt x="2941" y="1588"/>
                    </a:lnTo>
                    <a:lnTo>
                      <a:pt x="2958" y="1538"/>
                    </a:lnTo>
                    <a:lnTo>
                      <a:pt x="2975" y="1487"/>
                    </a:lnTo>
                    <a:lnTo>
                      <a:pt x="2991" y="1437"/>
                    </a:lnTo>
                    <a:lnTo>
                      <a:pt x="3000" y="1387"/>
                    </a:lnTo>
                    <a:lnTo>
                      <a:pt x="3016" y="1345"/>
                    </a:lnTo>
                    <a:lnTo>
                      <a:pt x="3025" y="1295"/>
                    </a:lnTo>
                    <a:lnTo>
                      <a:pt x="3041" y="1245"/>
                    </a:lnTo>
                    <a:lnTo>
                      <a:pt x="3050" y="1195"/>
                    </a:lnTo>
                    <a:lnTo>
                      <a:pt x="3058" y="1153"/>
                    </a:lnTo>
                    <a:lnTo>
                      <a:pt x="3067" y="1103"/>
                    </a:lnTo>
                    <a:lnTo>
                      <a:pt x="3075" y="1061"/>
                    </a:lnTo>
                    <a:lnTo>
                      <a:pt x="3083" y="1011"/>
                    </a:lnTo>
                    <a:lnTo>
                      <a:pt x="3083" y="970"/>
                    </a:lnTo>
                    <a:lnTo>
                      <a:pt x="3083" y="944"/>
                    </a:lnTo>
                    <a:lnTo>
                      <a:pt x="3083" y="928"/>
                    </a:lnTo>
                    <a:lnTo>
                      <a:pt x="3083" y="686"/>
                    </a:lnTo>
                    <a:lnTo>
                      <a:pt x="3083" y="669"/>
                    </a:lnTo>
                    <a:lnTo>
                      <a:pt x="3083" y="652"/>
                    </a:lnTo>
                    <a:lnTo>
                      <a:pt x="3083" y="635"/>
                    </a:lnTo>
                    <a:lnTo>
                      <a:pt x="3083" y="619"/>
                    </a:lnTo>
                    <a:lnTo>
                      <a:pt x="3083" y="602"/>
                    </a:lnTo>
                    <a:lnTo>
                      <a:pt x="3083" y="585"/>
                    </a:lnTo>
                    <a:lnTo>
                      <a:pt x="3083" y="577"/>
                    </a:lnTo>
                    <a:lnTo>
                      <a:pt x="3083" y="560"/>
                    </a:lnTo>
                    <a:lnTo>
                      <a:pt x="3083" y="543"/>
                    </a:lnTo>
                    <a:lnTo>
                      <a:pt x="3083" y="535"/>
                    </a:lnTo>
                    <a:lnTo>
                      <a:pt x="3083" y="518"/>
                    </a:lnTo>
                    <a:lnTo>
                      <a:pt x="3075" y="502"/>
                    </a:lnTo>
                    <a:lnTo>
                      <a:pt x="3075" y="493"/>
                    </a:lnTo>
                    <a:lnTo>
                      <a:pt x="3067" y="477"/>
                    </a:lnTo>
                    <a:lnTo>
                      <a:pt x="3058" y="468"/>
                    </a:lnTo>
                    <a:lnTo>
                      <a:pt x="3050" y="460"/>
                    </a:lnTo>
                    <a:lnTo>
                      <a:pt x="3033" y="435"/>
                    </a:lnTo>
                    <a:lnTo>
                      <a:pt x="3025" y="427"/>
                    </a:lnTo>
                    <a:lnTo>
                      <a:pt x="3016" y="418"/>
                    </a:lnTo>
                    <a:lnTo>
                      <a:pt x="3008" y="401"/>
                    </a:lnTo>
                    <a:lnTo>
                      <a:pt x="3000" y="393"/>
                    </a:lnTo>
                    <a:lnTo>
                      <a:pt x="2991" y="385"/>
                    </a:lnTo>
                    <a:lnTo>
                      <a:pt x="2983" y="376"/>
                    </a:lnTo>
                    <a:lnTo>
                      <a:pt x="2975" y="368"/>
                    </a:lnTo>
                    <a:lnTo>
                      <a:pt x="2966" y="360"/>
                    </a:lnTo>
                    <a:lnTo>
                      <a:pt x="2958" y="351"/>
                    </a:lnTo>
                    <a:lnTo>
                      <a:pt x="2950" y="343"/>
                    </a:lnTo>
                    <a:lnTo>
                      <a:pt x="2933" y="335"/>
                    </a:lnTo>
                    <a:lnTo>
                      <a:pt x="2925" y="335"/>
                    </a:lnTo>
                    <a:lnTo>
                      <a:pt x="2916" y="326"/>
                    </a:lnTo>
                    <a:lnTo>
                      <a:pt x="2908" y="326"/>
                    </a:lnTo>
                    <a:lnTo>
                      <a:pt x="2899" y="326"/>
                    </a:lnTo>
                    <a:lnTo>
                      <a:pt x="2899" y="326"/>
                    </a:lnTo>
                    <a:lnTo>
                      <a:pt x="2891" y="326"/>
                    </a:lnTo>
                    <a:lnTo>
                      <a:pt x="2883" y="326"/>
                    </a:lnTo>
                    <a:lnTo>
                      <a:pt x="2874" y="326"/>
                    </a:lnTo>
                    <a:lnTo>
                      <a:pt x="2874" y="326"/>
                    </a:lnTo>
                    <a:lnTo>
                      <a:pt x="2866" y="326"/>
                    </a:lnTo>
                    <a:lnTo>
                      <a:pt x="2732" y="326"/>
                    </a:lnTo>
                    <a:lnTo>
                      <a:pt x="2724" y="326"/>
                    </a:lnTo>
                    <a:lnTo>
                      <a:pt x="2716" y="326"/>
                    </a:lnTo>
                    <a:lnTo>
                      <a:pt x="2699" y="326"/>
                    </a:lnTo>
                    <a:lnTo>
                      <a:pt x="2682" y="326"/>
                    </a:lnTo>
                    <a:lnTo>
                      <a:pt x="2657" y="335"/>
                    </a:lnTo>
                    <a:lnTo>
                      <a:pt x="2632" y="343"/>
                    </a:lnTo>
                    <a:lnTo>
                      <a:pt x="2607" y="351"/>
                    </a:lnTo>
                    <a:lnTo>
                      <a:pt x="2582" y="360"/>
                    </a:lnTo>
                    <a:lnTo>
                      <a:pt x="2557" y="376"/>
                    </a:lnTo>
                    <a:lnTo>
                      <a:pt x="2549" y="376"/>
                    </a:lnTo>
                    <a:lnTo>
                      <a:pt x="2532" y="376"/>
                    </a:lnTo>
                    <a:lnTo>
                      <a:pt x="2507" y="393"/>
                    </a:lnTo>
                    <a:lnTo>
                      <a:pt x="2482" y="410"/>
                    </a:lnTo>
                    <a:lnTo>
                      <a:pt x="2448" y="418"/>
                    </a:lnTo>
                    <a:lnTo>
                      <a:pt x="2423" y="435"/>
                    </a:lnTo>
                    <a:lnTo>
                      <a:pt x="2398" y="452"/>
                    </a:lnTo>
                    <a:lnTo>
                      <a:pt x="2365" y="468"/>
                    </a:lnTo>
                    <a:lnTo>
                      <a:pt x="2340" y="485"/>
                    </a:lnTo>
                    <a:lnTo>
                      <a:pt x="2315" y="502"/>
                    </a:lnTo>
                    <a:lnTo>
                      <a:pt x="2281" y="518"/>
                    </a:lnTo>
                    <a:lnTo>
                      <a:pt x="2256" y="543"/>
                    </a:lnTo>
                    <a:lnTo>
                      <a:pt x="2223" y="560"/>
                    </a:lnTo>
                    <a:lnTo>
                      <a:pt x="2198" y="585"/>
                    </a:lnTo>
                    <a:lnTo>
                      <a:pt x="2173" y="602"/>
                    </a:lnTo>
                    <a:lnTo>
                      <a:pt x="2139" y="627"/>
                    </a:lnTo>
                    <a:lnTo>
                      <a:pt x="2114" y="644"/>
                    </a:lnTo>
                    <a:lnTo>
                      <a:pt x="2089" y="669"/>
                    </a:lnTo>
                    <a:lnTo>
                      <a:pt x="2056" y="686"/>
                    </a:lnTo>
                    <a:lnTo>
                      <a:pt x="2031" y="711"/>
                    </a:lnTo>
                    <a:lnTo>
                      <a:pt x="2006" y="736"/>
                    </a:lnTo>
                    <a:lnTo>
                      <a:pt x="1981" y="752"/>
                    </a:lnTo>
                    <a:lnTo>
                      <a:pt x="1930" y="802"/>
                    </a:lnTo>
                    <a:lnTo>
                      <a:pt x="1872" y="844"/>
                    </a:lnTo>
                    <a:lnTo>
                      <a:pt x="1822" y="886"/>
                    </a:lnTo>
                    <a:lnTo>
                      <a:pt x="1780" y="936"/>
                    </a:lnTo>
                    <a:lnTo>
                      <a:pt x="1730" y="978"/>
                    </a:lnTo>
                    <a:lnTo>
                      <a:pt x="1688" y="1020"/>
                    </a:lnTo>
                    <a:lnTo>
                      <a:pt x="1646" y="1053"/>
                    </a:lnTo>
                    <a:lnTo>
                      <a:pt x="1613" y="1095"/>
                    </a:lnTo>
                    <a:lnTo>
                      <a:pt x="1546" y="1162"/>
                    </a:lnTo>
                    <a:lnTo>
                      <a:pt x="1488" y="1220"/>
                    </a:lnTo>
                    <a:lnTo>
                      <a:pt x="1446" y="1262"/>
                    </a:lnTo>
                    <a:lnTo>
                      <a:pt x="1412" y="1304"/>
                    </a:lnTo>
                    <a:lnTo>
                      <a:pt x="1371" y="1345"/>
                    </a:lnTo>
                    <a:lnTo>
                      <a:pt x="1329" y="1387"/>
                    </a:lnTo>
                    <a:lnTo>
                      <a:pt x="1287" y="1429"/>
                    </a:lnTo>
                    <a:lnTo>
                      <a:pt x="1254" y="1479"/>
                    </a:lnTo>
                    <a:lnTo>
                      <a:pt x="1212" y="1529"/>
                    </a:lnTo>
                    <a:lnTo>
                      <a:pt x="1179" y="1571"/>
                    </a:lnTo>
                    <a:lnTo>
                      <a:pt x="1137" y="1621"/>
                    </a:lnTo>
                    <a:lnTo>
                      <a:pt x="1103" y="1671"/>
                    </a:lnTo>
                    <a:lnTo>
                      <a:pt x="1070" y="1721"/>
                    </a:lnTo>
                    <a:lnTo>
                      <a:pt x="1028" y="1772"/>
                    </a:lnTo>
                    <a:lnTo>
                      <a:pt x="995" y="1822"/>
                    </a:lnTo>
                    <a:lnTo>
                      <a:pt x="961" y="1872"/>
                    </a:lnTo>
                    <a:lnTo>
                      <a:pt x="928" y="1922"/>
                    </a:lnTo>
                    <a:lnTo>
                      <a:pt x="894" y="1972"/>
                    </a:lnTo>
                    <a:lnTo>
                      <a:pt x="861" y="2031"/>
                    </a:lnTo>
                    <a:lnTo>
                      <a:pt x="828" y="2081"/>
                    </a:lnTo>
                    <a:lnTo>
                      <a:pt x="803" y="2139"/>
                    </a:lnTo>
                    <a:lnTo>
                      <a:pt x="769" y="2189"/>
                    </a:lnTo>
                    <a:lnTo>
                      <a:pt x="736" y="2248"/>
                    </a:lnTo>
                    <a:lnTo>
                      <a:pt x="711" y="2298"/>
                    </a:lnTo>
                    <a:lnTo>
                      <a:pt x="677" y="2356"/>
                    </a:lnTo>
                    <a:lnTo>
                      <a:pt x="652" y="2415"/>
                    </a:lnTo>
                    <a:lnTo>
                      <a:pt x="627" y="2473"/>
                    </a:lnTo>
                    <a:lnTo>
                      <a:pt x="602" y="2532"/>
                    </a:lnTo>
                    <a:lnTo>
                      <a:pt x="569" y="2582"/>
                    </a:lnTo>
                    <a:lnTo>
                      <a:pt x="544" y="2640"/>
                    </a:lnTo>
                    <a:lnTo>
                      <a:pt x="527" y="2699"/>
                    </a:lnTo>
                    <a:lnTo>
                      <a:pt x="502" y="2757"/>
                    </a:lnTo>
                    <a:lnTo>
                      <a:pt x="477" y="2816"/>
                    </a:lnTo>
                    <a:lnTo>
                      <a:pt x="452" y="2874"/>
                    </a:lnTo>
                    <a:lnTo>
                      <a:pt x="435" y="2941"/>
                    </a:lnTo>
                    <a:lnTo>
                      <a:pt x="418" y="3000"/>
                    </a:lnTo>
                    <a:lnTo>
                      <a:pt x="393" y="3058"/>
                    </a:lnTo>
                    <a:lnTo>
                      <a:pt x="377" y="3117"/>
                    </a:lnTo>
                    <a:lnTo>
                      <a:pt x="360" y="3175"/>
                    </a:lnTo>
                    <a:lnTo>
                      <a:pt x="343" y="3233"/>
                    </a:lnTo>
                    <a:lnTo>
                      <a:pt x="326" y="3300"/>
                    </a:lnTo>
                    <a:lnTo>
                      <a:pt x="310" y="3359"/>
                    </a:lnTo>
                    <a:lnTo>
                      <a:pt x="301" y="3417"/>
                    </a:lnTo>
                    <a:lnTo>
                      <a:pt x="285" y="3476"/>
                    </a:lnTo>
                    <a:lnTo>
                      <a:pt x="276" y="3543"/>
                    </a:lnTo>
                    <a:lnTo>
                      <a:pt x="260" y="3601"/>
                    </a:lnTo>
                    <a:lnTo>
                      <a:pt x="251" y="3660"/>
                    </a:lnTo>
                    <a:lnTo>
                      <a:pt x="243" y="3718"/>
                    </a:lnTo>
                    <a:lnTo>
                      <a:pt x="235" y="3785"/>
                    </a:lnTo>
                    <a:lnTo>
                      <a:pt x="226" y="3843"/>
                    </a:lnTo>
                    <a:lnTo>
                      <a:pt x="226" y="3902"/>
                    </a:lnTo>
                    <a:lnTo>
                      <a:pt x="226" y="3960"/>
                    </a:lnTo>
                    <a:lnTo>
                      <a:pt x="226" y="3969"/>
                    </a:lnTo>
                    <a:lnTo>
                      <a:pt x="218" y="4027"/>
                    </a:lnTo>
                    <a:lnTo>
                      <a:pt x="218" y="4052"/>
                    </a:lnTo>
                    <a:lnTo>
                      <a:pt x="218" y="4086"/>
                    </a:lnTo>
                    <a:lnTo>
                      <a:pt x="218" y="4111"/>
                    </a:lnTo>
                    <a:lnTo>
                      <a:pt x="218" y="4144"/>
                    </a:lnTo>
                    <a:lnTo>
                      <a:pt x="218" y="4177"/>
                    </a:lnTo>
                    <a:lnTo>
                      <a:pt x="218" y="4203"/>
                    </a:lnTo>
                    <a:lnTo>
                      <a:pt x="218" y="4503"/>
                    </a:lnTo>
                    <a:lnTo>
                      <a:pt x="218" y="4537"/>
                    </a:lnTo>
                    <a:lnTo>
                      <a:pt x="218" y="4562"/>
                    </a:lnTo>
                    <a:lnTo>
                      <a:pt x="218" y="4595"/>
                    </a:lnTo>
                    <a:lnTo>
                      <a:pt x="218" y="4620"/>
                    </a:lnTo>
                    <a:lnTo>
                      <a:pt x="218" y="4654"/>
                    </a:lnTo>
                    <a:lnTo>
                      <a:pt x="218" y="4679"/>
                    </a:lnTo>
                    <a:lnTo>
                      <a:pt x="218" y="4712"/>
                    </a:lnTo>
                    <a:lnTo>
                      <a:pt x="218" y="4737"/>
                    </a:lnTo>
                    <a:lnTo>
                      <a:pt x="218" y="4771"/>
                    </a:lnTo>
                    <a:lnTo>
                      <a:pt x="218" y="4796"/>
                    </a:lnTo>
                    <a:lnTo>
                      <a:pt x="168" y="4879"/>
                    </a:lnTo>
                    <a:lnTo>
                      <a:pt x="84" y="4829"/>
                    </a:lnTo>
                    <a:lnTo>
                      <a:pt x="76" y="4796"/>
                    </a:lnTo>
                    <a:lnTo>
                      <a:pt x="67" y="4771"/>
                    </a:lnTo>
                    <a:lnTo>
                      <a:pt x="59" y="4737"/>
                    </a:lnTo>
                    <a:lnTo>
                      <a:pt x="51" y="4712"/>
                    </a:lnTo>
                    <a:lnTo>
                      <a:pt x="42" y="4679"/>
                    </a:lnTo>
                    <a:lnTo>
                      <a:pt x="34" y="4645"/>
                    </a:lnTo>
                    <a:lnTo>
                      <a:pt x="26" y="4620"/>
                    </a:lnTo>
                    <a:lnTo>
                      <a:pt x="17" y="4587"/>
                    </a:lnTo>
                    <a:lnTo>
                      <a:pt x="17" y="4553"/>
                    </a:lnTo>
                    <a:lnTo>
                      <a:pt x="9" y="4520"/>
                    </a:lnTo>
                    <a:lnTo>
                      <a:pt x="1" y="4495"/>
                    </a:lnTo>
                    <a:lnTo>
                      <a:pt x="1" y="4462"/>
                    </a:lnTo>
                    <a:lnTo>
                      <a:pt x="1" y="4428"/>
                    </a:lnTo>
                    <a:lnTo>
                      <a:pt x="1" y="4395"/>
                    </a:lnTo>
                    <a:lnTo>
                      <a:pt x="1" y="4370"/>
                    </a:lnTo>
                    <a:lnTo>
                      <a:pt x="1" y="4336"/>
                    </a:lnTo>
                    <a:lnTo>
                      <a:pt x="1" y="4303"/>
                    </a:lnTo>
                    <a:lnTo>
                      <a:pt x="1" y="4269"/>
                    </a:lnTo>
                    <a:lnTo>
                      <a:pt x="1" y="4244"/>
                    </a:lnTo>
                    <a:lnTo>
                      <a:pt x="1" y="4211"/>
                    </a:lnTo>
                    <a:lnTo>
                      <a:pt x="1" y="4177"/>
                    </a:lnTo>
                    <a:lnTo>
                      <a:pt x="1" y="4144"/>
                    </a:lnTo>
                    <a:lnTo>
                      <a:pt x="1" y="4111"/>
                    </a:lnTo>
                    <a:lnTo>
                      <a:pt x="1" y="4086"/>
                    </a:lnTo>
                    <a:lnTo>
                      <a:pt x="1" y="3952"/>
                    </a:lnTo>
                    <a:lnTo>
                      <a:pt x="1" y="3885"/>
                    </a:lnTo>
                    <a:lnTo>
                      <a:pt x="1" y="3827"/>
                    </a:lnTo>
                    <a:lnTo>
                      <a:pt x="9" y="3760"/>
                    </a:lnTo>
                    <a:lnTo>
                      <a:pt x="17" y="3693"/>
                    </a:lnTo>
                    <a:lnTo>
                      <a:pt x="26" y="3626"/>
                    </a:lnTo>
                    <a:lnTo>
                      <a:pt x="34" y="3568"/>
                    </a:lnTo>
                    <a:lnTo>
                      <a:pt x="42" y="3501"/>
                    </a:lnTo>
                    <a:lnTo>
                      <a:pt x="59" y="3434"/>
                    </a:lnTo>
                    <a:lnTo>
                      <a:pt x="67" y="3367"/>
                    </a:lnTo>
                    <a:lnTo>
                      <a:pt x="84" y="3309"/>
                    </a:lnTo>
                    <a:lnTo>
                      <a:pt x="101" y="3242"/>
                    </a:lnTo>
                    <a:lnTo>
                      <a:pt x="118" y="3175"/>
                    </a:lnTo>
                    <a:lnTo>
                      <a:pt x="126" y="3108"/>
                    </a:lnTo>
                    <a:lnTo>
                      <a:pt x="151" y="3050"/>
                    </a:lnTo>
                    <a:lnTo>
                      <a:pt x="168" y="2983"/>
                    </a:lnTo>
                    <a:lnTo>
                      <a:pt x="184" y="2924"/>
                    </a:lnTo>
                    <a:lnTo>
                      <a:pt x="209" y="2858"/>
                    </a:lnTo>
                    <a:lnTo>
                      <a:pt x="226" y="2791"/>
                    </a:lnTo>
                    <a:lnTo>
                      <a:pt x="251" y="2732"/>
                    </a:lnTo>
                    <a:lnTo>
                      <a:pt x="276" y="2665"/>
                    </a:lnTo>
                    <a:lnTo>
                      <a:pt x="301" y="2607"/>
                    </a:lnTo>
                    <a:lnTo>
                      <a:pt x="326" y="2540"/>
                    </a:lnTo>
                    <a:lnTo>
                      <a:pt x="351" y="2482"/>
                    </a:lnTo>
                    <a:lnTo>
                      <a:pt x="377" y="2423"/>
                    </a:lnTo>
                    <a:lnTo>
                      <a:pt x="402" y="2356"/>
                    </a:lnTo>
                    <a:lnTo>
                      <a:pt x="427" y="2298"/>
                    </a:lnTo>
                    <a:lnTo>
                      <a:pt x="460" y="2239"/>
                    </a:lnTo>
                    <a:lnTo>
                      <a:pt x="485" y="2181"/>
                    </a:lnTo>
                    <a:lnTo>
                      <a:pt x="519" y="2122"/>
                    </a:lnTo>
                    <a:lnTo>
                      <a:pt x="552" y="2064"/>
                    </a:lnTo>
                    <a:lnTo>
                      <a:pt x="577" y="2005"/>
                    </a:lnTo>
                    <a:lnTo>
                      <a:pt x="610" y="1947"/>
                    </a:lnTo>
                    <a:lnTo>
                      <a:pt x="644" y="1888"/>
                    </a:lnTo>
                    <a:lnTo>
                      <a:pt x="677" y="1830"/>
                    </a:lnTo>
                    <a:lnTo>
                      <a:pt x="711" y="1772"/>
                    </a:lnTo>
                    <a:lnTo>
                      <a:pt x="752" y="1721"/>
                    </a:lnTo>
                    <a:lnTo>
                      <a:pt x="786" y="1663"/>
                    </a:lnTo>
                    <a:lnTo>
                      <a:pt x="819" y="1613"/>
                    </a:lnTo>
                    <a:lnTo>
                      <a:pt x="861" y="1554"/>
                    </a:lnTo>
                    <a:lnTo>
                      <a:pt x="894" y="1504"/>
                    </a:lnTo>
                    <a:lnTo>
                      <a:pt x="936" y="1446"/>
                    </a:lnTo>
                    <a:lnTo>
                      <a:pt x="970" y="1396"/>
                    </a:lnTo>
                    <a:lnTo>
                      <a:pt x="1011" y="1345"/>
                    </a:lnTo>
                    <a:lnTo>
                      <a:pt x="1053" y="1295"/>
                    </a:lnTo>
                    <a:lnTo>
                      <a:pt x="1087" y="1245"/>
                    </a:lnTo>
                    <a:lnTo>
                      <a:pt x="1128" y="1195"/>
                    </a:lnTo>
                    <a:lnTo>
                      <a:pt x="1170" y="1145"/>
                    </a:lnTo>
                    <a:lnTo>
                      <a:pt x="1212" y="1103"/>
                    </a:lnTo>
                    <a:lnTo>
                      <a:pt x="1254" y="1053"/>
                    </a:lnTo>
                    <a:lnTo>
                      <a:pt x="1295" y="1011"/>
                    </a:lnTo>
                    <a:lnTo>
                      <a:pt x="1354" y="953"/>
                    </a:lnTo>
                    <a:lnTo>
                      <a:pt x="1421" y="886"/>
                    </a:lnTo>
                    <a:lnTo>
                      <a:pt x="1463" y="844"/>
                    </a:lnTo>
                    <a:lnTo>
                      <a:pt x="1504" y="802"/>
                    </a:lnTo>
                    <a:lnTo>
                      <a:pt x="1546" y="761"/>
                    </a:lnTo>
                    <a:lnTo>
                      <a:pt x="1588" y="711"/>
                    </a:lnTo>
                    <a:lnTo>
                      <a:pt x="1638" y="660"/>
                    </a:lnTo>
                    <a:lnTo>
                      <a:pt x="1688" y="619"/>
                    </a:lnTo>
                    <a:lnTo>
                      <a:pt x="1747" y="569"/>
                    </a:lnTo>
                    <a:lnTo>
                      <a:pt x="1797" y="518"/>
                    </a:lnTo>
                    <a:lnTo>
                      <a:pt x="1830" y="493"/>
                    </a:lnTo>
                    <a:lnTo>
                      <a:pt x="1855" y="468"/>
                    </a:lnTo>
                    <a:lnTo>
                      <a:pt x="1889" y="443"/>
                    </a:lnTo>
                    <a:lnTo>
                      <a:pt x="1914" y="418"/>
                    </a:lnTo>
                    <a:lnTo>
                      <a:pt x="1947" y="393"/>
                    </a:lnTo>
                    <a:lnTo>
                      <a:pt x="1972" y="376"/>
                    </a:lnTo>
                    <a:lnTo>
                      <a:pt x="2006" y="351"/>
                    </a:lnTo>
                    <a:lnTo>
                      <a:pt x="2039" y="326"/>
                    </a:lnTo>
                    <a:lnTo>
                      <a:pt x="2064" y="301"/>
                    </a:lnTo>
                    <a:lnTo>
                      <a:pt x="2097" y="276"/>
                    </a:lnTo>
                    <a:lnTo>
                      <a:pt x="2131" y="259"/>
                    </a:lnTo>
                    <a:lnTo>
                      <a:pt x="2164" y="234"/>
                    </a:lnTo>
                    <a:lnTo>
                      <a:pt x="2189" y="218"/>
                    </a:lnTo>
                    <a:lnTo>
                      <a:pt x="2223" y="193"/>
                    </a:lnTo>
                    <a:lnTo>
                      <a:pt x="2256" y="176"/>
                    </a:lnTo>
                    <a:lnTo>
                      <a:pt x="2290" y="151"/>
                    </a:lnTo>
                    <a:lnTo>
                      <a:pt x="2323" y="134"/>
                    </a:lnTo>
                    <a:lnTo>
                      <a:pt x="2356" y="117"/>
                    </a:lnTo>
                    <a:lnTo>
                      <a:pt x="2390" y="101"/>
                    </a:lnTo>
                    <a:lnTo>
                      <a:pt x="2423" y="84"/>
                    </a:lnTo>
                    <a:lnTo>
                      <a:pt x="2448" y="76"/>
                    </a:lnTo>
                    <a:lnTo>
                      <a:pt x="2457" y="76"/>
                    </a:lnTo>
                    <a:lnTo>
                      <a:pt x="2490" y="59"/>
                    </a:lnTo>
                    <a:lnTo>
                      <a:pt x="2524" y="42"/>
                    </a:lnTo>
                    <a:lnTo>
                      <a:pt x="2557" y="34"/>
                    </a:lnTo>
                    <a:lnTo>
                      <a:pt x="2590" y="17"/>
                    </a:lnTo>
                    <a:lnTo>
                      <a:pt x="2624" y="9"/>
                    </a:lnTo>
                    <a:lnTo>
                      <a:pt x="2657" y="0"/>
                    </a:lnTo>
                    <a:lnTo>
                      <a:pt x="2674" y="0"/>
                    </a:lnTo>
                    <a:lnTo>
                      <a:pt x="2699" y="0"/>
                    </a:lnTo>
                    <a:lnTo>
                      <a:pt x="2716" y="0"/>
                    </a:lnTo>
                    <a:lnTo>
                      <a:pt x="2732" y="0"/>
                    </a:lnTo>
                    <a:lnTo>
                      <a:pt x="2749" y="0"/>
                    </a:lnTo>
                    <a:lnTo>
                      <a:pt x="2766" y="0"/>
                    </a:lnTo>
                    <a:lnTo>
                      <a:pt x="2891" y="0"/>
                    </a:lnTo>
                    <a:lnTo>
                      <a:pt x="2908" y="0"/>
                    </a:lnTo>
                    <a:lnTo>
                      <a:pt x="2925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83" y="0"/>
                    </a:lnTo>
                    <a:lnTo>
                      <a:pt x="3000" y="0"/>
                    </a:lnTo>
                    <a:lnTo>
                      <a:pt x="3016" y="9"/>
                    </a:lnTo>
                    <a:lnTo>
                      <a:pt x="3033" y="17"/>
                    </a:lnTo>
                    <a:lnTo>
                      <a:pt x="3050" y="17"/>
                    </a:lnTo>
                    <a:lnTo>
                      <a:pt x="3067" y="26"/>
                    </a:lnTo>
                    <a:lnTo>
                      <a:pt x="3083" y="34"/>
                    </a:lnTo>
                    <a:lnTo>
                      <a:pt x="3100" y="42"/>
                    </a:lnTo>
                    <a:lnTo>
                      <a:pt x="3117" y="51"/>
                    </a:lnTo>
                    <a:lnTo>
                      <a:pt x="3142" y="67"/>
                    </a:lnTo>
                    <a:lnTo>
                      <a:pt x="3158" y="84"/>
                    </a:lnTo>
                    <a:lnTo>
                      <a:pt x="3184" y="92"/>
                    </a:lnTo>
                    <a:lnTo>
                      <a:pt x="3200" y="109"/>
                    </a:lnTo>
                    <a:lnTo>
                      <a:pt x="3225" y="126"/>
                    </a:lnTo>
                    <a:lnTo>
                      <a:pt x="3242" y="142"/>
                    </a:lnTo>
                    <a:lnTo>
                      <a:pt x="3259" y="159"/>
                    </a:lnTo>
                    <a:lnTo>
                      <a:pt x="3275" y="176"/>
                    </a:lnTo>
                    <a:lnTo>
                      <a:pt x="3292" y="193"/>
                    </a:lnTo>
                    <a:lnTo>
                      <a:pt x="3309" y="218"/>
                    </a:lnTo>
                    <a:lnTo>
                      <a:pt x="3326" y="234"/>
                    </a:lnTo>
                    <a:lnTo>
                      <a:pt x="3342" y="251"/>
                    </a:lnTo>
                    <a:lnTo>
                      <a:pt x="3351" y="276"/>
                    </a:lnTo>
                    <a:lnTo>
                      <a:pt x="3367" y="293"/>
                    </a:lnTo>
                    <a:lnTo>
                      <a:pt x="3376" y="318"/>
                    </a:lnTo>
                    <a:lnTo>
                      <a:pt x="3392" y="335"/>
                    </a:lnTo>
                    <a:lnTo>
                      <a:pt x="3401" y="360"/>
                    </a:lnTo>
                    <a:lnTo>
                      <a:pt x="3409" y="385"/>
                    </a:lnTo>
                    <a:lnTo>
                      <a:pt x="3417" y="401"/>
                    </a:lnTo>
                    <a:lnTo>
                      <a:pt x="3426" y="427"/>
                    </a:lnTo>
                    <a:lnTo>
                      <a:pt x="3434" y="452"/>
                    </a:lnTo>
                    <a:lnTo>
                      <a:pt x="3442" y="477"/>
                    </a:lnTo>
                    <a:lnTo>
                      <a:pt x="3451" y="493"/>
                    </a:lnTo>
                    <a:lnTo>
                      <a:pt x="3459" y="518"/>
                    </a:lnTo>
                    <a:lnTo>
                      <a:pt x="3459" y="543"/>
                    </a:lnTo>
                    <a:lnTo>
                      <a:pt x="3459" y="569"/>
                    </a:lnTo>
                    <a:lnTo>
                      <a:pt x="3459" y="594"/>
                    </a:lnTo>
                    <a:lnTo>
                      <a:pt x="3459" y="619"/>
                    </a:lnTo>
                    <a:lnTo>
                      <a:pt x="3459" y="644"/>
                    </a:lnTo>
                    <a:lnTo>
                      <a:pt x="3459" y="669"/>
                    </a:lnTo>
                    <a:lnTo>
                      <a:pt x="3459" y="694"/>
                    </a:lnTo>
                    <a:lnTo>
                      <a:pt x="3459" y="719"/>
                    </a:lnTo>
                    <a:lnTo>
                      <a:pt x="3459" y="744"/>
                    </a:lnTo>
                    <a:lnTo>
                      <a:pt x="3459" y="970"/>
                    </a:lnTo>
                    <a:lnTo>
                      <a:pt x="3459" y="995"/>
                    </a:lnTo>
                    <a:lnTo>
                      <a:pt x="3459" y="1020"/>
                    </a:lnTo>
                    <a:lnTo>
                      <a:pt x="3459" y="1078"/>
                    </a:lnTo>
                    <a:lnTo>
                      <a:pt x="3451" y="1128"/>
                    </a:lnTo>
                    <a:lnTo>
                      <a:pt x="3442" y="1178"/>
                    </a:lnTo>
                    <a:lnTo>
                      <a:pt x="3434" y="1229"/>
                    </a:lnTo>
                    <a:lnTo>
                      <a:pt x="3426" y="1287"/>
                    </a:lnTo>
                    <a:lnTo>
                      <a:pt x="3409" y="1337"/>
                    </a:lnTo>
                    <a:lnTo>
                      <a:pt x="3401" y="1396"/>
                    </a:lnTo>
                    <a:lnTo>
                      <a:pt x="3384" y="1446"/>
                    </a:lnTo>
                    <a:lnTo>
                      <a:pt x="3376" y="1496"/>
                    </a:lnTo>
                    <a:lnTo>
                      <a:pt x="3359" y="1554"/>
                    </a:lnTo>
                    <a:lnTo>
                      <a:pt x="3342" y="1604"/>
                    </a:lnTo>
                    <a:lnTo>
                      <a:pt x="3326" y="1663"/>
                    </a:lnTo>
                    <a:lnTo>
                      <a:pt x="3309" y="1713"/>
                    </a:lnTo>
                    <a:lnTo>
                      <a:pt x="3292" y="1763"/>
                    </a:lnTo>
                    <a:lnTo>
                      <a:pt x="3275" y="1813"/>
                    </a:lnTo>
                    <a:lnTo>
                      <a:pt x="3259" y="1872"/>
                    </a:lnTo>
                    <a:lnTo>
                      <a:pt x="3242" y="1922"/>
                    </a:lnTo>
                    <a:lnTo>
                      <a:pt x="3217" y="1972"/>
                    </a:lnTo>
                    <a:lnTo>
                      <a:pt x="3200" y="2022"/>
                    </a:lnTo>
                    <a:lnTo>
                      <a:pt x="3184" y="2072"/>
                    </a:lnTo>
                    <a:lnTo>
                      <a:pt x="3167" y="2122"/>
                    </a:lnTo>
                    <a:lnTo>
                      <a:pt x="3142" y="2164"/>
                    </a:lnTo>
                    <a:lnTo>
                      <a:pt x="3125" y="2214"/>
                    </a:lnTo>
                    <a:lnTo>
                      <a:pt x="3100" y="2264"/>
                    </a:lnTo>
                    <a:lnTo>
                      <a:pt x="3083" y="2306"/>
                    </a:lnTo>
                    <a:lnTo>
                      <a:pt x="3067" y="2356"/>
                    </a:lnTo>
                    <a:lnTo>
                      <a:pt x="3041" y="2415"/>
                    </a:lnTo>
                    <a:lnTo>
                      <a:pt x="3025" y="2440"/>
                    </a:lnTo>
                    <a:lnTo>
                      <a:pt x="2991" y="2523"/>
                    </a:lnTo>
                    <a:lnTo>
                      <a:pt x="2950" y="2599"/>
                    </a:lnTo>
                    <a:lnTo>
                      <a:pt x="2916" y="2665"/>
                    </a:lnTo>
                    <a:lnTo>
                      <a:pt x="2891" y="2732"/>
                    </a:lnTo>
                    <a:lnTo>
                      <a:pt x="2858" y="2791"/>
                    </a:lnTo>
                    <a:lnTo>
                      <a:pt x="2833" y="2841"/>
                    </a:lnTo>
                    <a:lnTo>
                      <a:pt x="2808" y="2883"/>
                    </a:lnTo>
                    <a:lnTo>
                      <a:pt x="2791" y="2924"/>
                    </a:lnTo>
                    <a:lnTo>
                      <a:pt x="2766" y="2966"/>
                    </a:lnTo>
                    <a:lnTo>
                      <a:pt x="2749" y="3000"/>
                    </a:lnTo>
                    <a:lnTo>
                      <a:pt x="2724" y="3041"/>
                    </a:lnTo>
                    <a:lnTo>
                      <a:pt x="2682" y="3117"/>
                    </a:lnTo>
                    <a:lnTo>
                      <a:pt x="2640" y="3192"/>
                    </a:lnTo>
                    <a:lnTo>
                      <a:pt x="2549" y="3342"/>
                    </a:lnTo>
                    <a:lnTo>
                      <a:pt x="2507" y="3417"/>
                    </a:lnTo>
                    <a:lnTo>
                      <a:pt x="2482" y="3467"/>
                    </a:lnTo>
                    <a:lnTo>
                      <a:pt x="2524" y="3426"/>
                    </a:lnTo>
                    <a:lnTo>
                      <a:pt x="2532" y="3417"/>
                    </a:lnTo>
                    <a:lnTo>
                      <a:pt x="2657" y="3309"/>
                    </a:lnTo>
                    <a:lnTo>
                      <a:pt x="2732" y="3242"/>
                    </a:lnTo>
                    <a:lnTo>
                      <a:pt x="2799" y="3183"/>
                    </a:lnTo>
                    <a:lnTo>
                      <a:pt x="2866" y="3125"/>
                    </a:lnTo>
                    <a:lnTo>
                      <a:pt x="2941" y="3066"/>
                    </a:lnTo>
                    <a:lnTo>
                      <a:pt x="3008" y="3000"/>
                    </a:lnTo>
                    <a:lnTo>
                      <a:pt x="3083" y="2941"/>
                    </a:lnTo>
                    <a:lnTo>
                      <a:pt x="3150" y="2883"/>
                    </a:lnTo>
                    <a:lnTo>
                      <a:pt x="3225" y="2824"/>
                    </a:lnTo>
                    <a:lnTo>
                      <a:pt x="3300" y="2766"/>
                    </a:lnTo>
                    <a:lnTo>
                      <a:pt x="3367" y="2707"/>
                    </a:lnTo>
                    <a:lnTo>
                      <a:pt x="3442" y="2657"/>
                    </a:lnTo>
                    <a:lnTo>
                      <a:pt x="3518" y="2599"/>
                    </a:lnTo>
                    <a:lnTo>
                      <a:pt x="3593" y="2540"/>
                    </a:lnTo>
                    <a:lnTo>
                      <a:pt x="3635" y="2515"/>
                    </a:lnTo>
                    <a:lnTo>
                      <a:pt x="3668" y="2490"/>
                    </a:lnTo>
                    <a:lnTo>
                      <a:pt x="3710" y="2465"/>
                    </a:lnTo>
                    <a:lnTo>
                      <a:pt x="3743" y="2431"/>
                    </a:lnTo>
                    <a:lnTo>
                      <a:pt x="3752" y="2431"/>
                    </a:lnTo>
                    <a:lnTo>
                      <a:pt x="3785" y="2406"/>
                    </a:lnTo>
                    <a:lnTo>
                      <a:pt x="3827" y="2381"/>
                    </a:lnTo>
                    <a:lnTo>
                      <a:pt x="3860" y="2356"/>
                    </a:lnTo>
                    <a:lnTo>
                      <a:pt x="3902" y="2331"/>
                    </a:lnTo>
                    <a:lnTo>
                      <a:pt x="3944" y="2306"/>
                    </a:lnTo>
                    <a:lnTo>
                      <a:pt x="3977" y="2281"/>
                    </a:lnTo>
                    <a:lnTo>
                      <a:pt x="4019" y="2256"/>
                    </a:lnTo>
                    <a:lnTo>
                      <a:pt x="4061" y="2231"/>
                    </a:lnTo>
                    <a:lnTo>
                      <a:pt x="4102" y="2206"/>
                    </a:lnTo>
                    <a:lnTo>
                      <a:pt x="4144" y="2181"/>
                    </a:lnTo>
                    <a:lnTo>
                      <a:pt x="4178" y="2164"/>
                    </a:lnTo>
                    <a:lnTo>
                      <a:pt x="4219" y="2139"/>
                    </a:lnTo>
                    <a:lnTo>
                      <a:pt x="4261" y="2114"/>
                    </a:lnTo>
                    <a:lnTo>
                      <a:pt x="4303" y="2097"/>
                    </a:lnTo>
                    <a:lnTo>
                      <a:pt x="4345" y="2072"/>
                    </a:lnTo>
                    <a:lnTo>
                      <a:pt x="4386" y="2047"/>
                    </a:lnTo>
                    <a:lnTo>
                      <a:pt x="4428" y="2031"/>
                    </a:lnTo>
                    <a:lnTo>
                      <a:pt x="4478" y="2005"/>
                    </a:lnTo>
                    <a:lnTo>
                      <a:pt x="4520" y="1989"/>
                    </a:lnTo>
                    <a:lnTo>
                      <a:pt x="4562" y="1972"/>
                    </a:lnTo>
                    <a:lnTo>
                      <a:pt x="4604" y="1947"/>
                    </a:lnTo>
                    <a:lnTo>
                      <a:pt x="4645" y="1930"/>
                    </a:lnTo>
                    <a:lnTo>
                      <a:pt x="4696" y="1914"/>
                    </a:lnTo>
                    <a:lnTo>
                      <a:pt x="4737" y="1897"/>
                    </a:lnTo>
                    <a:lnTo>
                      <a:pt x="4779" y="1880"/>
                    </a:lnTo>
                    <a:lnTo>
                      <a:pt x="4829" y="1863"/>
                    </a:lnTo>
                    <a:lnTo>
                      <a:pt x="4863" y="1847"/>
                    </a:lnTo>
                    <a:lnTo>
                      <a:pt x="4913" y="1830"/>
                    </a:lnTo>
                    <a:lnTo>
                      <a:pt x="4971" y="1805"/>
                    </a:lnTo>
                    <a:lnTo>
                      <a:pt x="5013" y="1797"/>
                    </a:lnTo>
                    <a:lnTo>
                      <a:pt x="5046" y="1788"/>
                    </a:lnTo>
                    <a:lnTo>
                      <a:pt x="5088" y="1772"/>
                    </a:lnTo>
                    <a:lnTo>
                      <a:pt x="5130" y="1763"/>
                    </a:lnTo>
                    <a:lnTo>
                      <a:pt x="5147" y="1763"/>
                    </a:lnTo>
                    <a:lnTo>
                      <a:pt x="5180" y="1755"/>
                    </a:lnTo>
                    <a:lnTo>
                      <a:pt x="5222" y="1738"/>
                    </a:lnTo>
                    <a:lnTo>
                      <a:pt x="5272" y="1730"/>
                    </a:lnTo>
                    <a:lnTo>
                      <a:pt x="5322" y="1713"/>
                    </a:lnTo>
                    <a:lnTo>
                      <a:pt x="5364" y="1705"/>
                    </a:lnTo>
                    <a:lnTo>
                      <a:pt x="5414" y="1696"/>
                    </a:lnTo>
                    <a:lnTo>
                      <a:pt x="5464" y="1688"/>
                    </a:lnTo>
                    <a:lnTo>
                      <a:pt x="5489" y="1688"/>
                    </a:lnTo>
                    <a:lnTo>
                      <a:pt x="5514" y="1688"/>
                    </a:lnTo>
                    <a:lnTo>
                      <a:pt x="5539" y="1688"/>
                    </a:lnTo>
                    <a:lnTo>
                      <a:pt x="5564" y="1688"/>
                    </a:lnTo>
                    <a:lnTo>
                      <a:pt x="5589" y="1688"/>
                    </a:lnTo>
                    <a:lnTo>
                      <a:pt x="5615" y="1688"/>
                    </a:lnTo>
                    <a:lnTo>
                      <a:pt x="5640" y="1688"/>
                    </a:lnTo>
                    <a:lnTo>
                      <a:pt x="5782" y="1688"/>
                    </a:lnTo>
                    <a:lnTo>
                      <a:pt x="5798" y="1688"/>
                    </a:lnTo>
                    <a:lnTo>
                      <a:pt x="5823" y="1688"/>
                    </a:lnTo>
                    <a:lnTo>
                      <a:pt x="5848" y="1688"/>
                    </a:lnTo>
                    <a:lnTo>
                      <a:pt x="5865" y="1688"/>
                    </a:lnTo>
                    <a:lnTo>
                      <a:pt x="5890" y="1688"/>
                    </a:lnTo>
                    <a:lnTo>
                      <a:pt x="5907" y="1696"/>
                    </a:lnTo>
                    <a:lnTo>
                      <a:pt x="5932" y="1705"/>
                    </a:lnTo>
                    <a:lnTo>
                      <a:pt x="5949" y="1713"/>
                    </a:lnTo>
                    <a:lnTo>
                      <a:pt x="5974" y="1730"/>
                    </a:lnTo>
                    <a:lnTo>
                      <a:pt x="5982" y="1738"/>
                    </a:lnTo>
                    <a:lnTo>
                      <a:pt x="5990" y="1746"/>
                    </a:lnTo>
                    <a:lnTo>
                      <a:pt x="5999" y="1746"/>
                    </a:lnTo>
                    <a:lnTo>
                      <a:pt x="6007" y="1755"/>
                    </a:lnTo>
                    <a:lnTo>
                      <a:pt x="6016" y="1763"/>
                    </a:lnTo>
                    <a:lnTo>
                      <a:pt x="6024" y="1772"/>
                    </a:lnTo>
                    <a:lnTo>
                      <a:pt x="6032" y="1780"/>
                    </a:lnTo>
                    <a:lnTo>
                      <a:pt x="6041" y="1797"/>
                    </a:lnTo>
                    <a:lnTo>
                      <a:pt x="6049" y="1805"/>
                    </a:lnTo>
                    <a:lnTo>
                      <a:pt x="6057" y="1813"/>
                    </a:lnTo>
                    <a:lnTo>
                      <a:pt x="6066" y="1822"/>
                    </a:lnTo>
                    <a:lnTo>
                      <a:pt x="6066" y="1838"/>
                    </a:lnTo>
                    <a:lnTo>
                      <a:pt x="6074" y="1847"/>
                    </a:lnTo>
                    <a:lnTo>
                      <a:pt x="6074" y="1855"/>
                    </a:lnTo>
                    <a:lnTo>
                      <a:pt x="6074" y="1872"/>
                    </a:lnTo>
                    <a:lnTo>
                      <a:pt x="6074" y="1880"/>
                    </a:lnTo>
                    <a:lnTo>
                      <a:pt x="6082" y="1905"/>
                    </a:lnTo>
                    <a:lnTo>
                      <a:pt x="6091" y="1939"/>
                    </a:lnTo>
                    <a:lnTo>
                      <a:pt x="6091" y="1964"/>
                    </a:lnTo>
                    <a:lnTo>
                      <a:pt x="6099" y="1989"/>
                    </a:lnTo>
                    <a:lnTo>
                      <a:pt x="6099" y="2014"/>
                    </a:lnTo>
                    <a:lnTo>
                      <a:pt x="6099" y="2047"/>
                    </a:lnTo>
                    <a:lnTo>
                      <a:pt x="6099" y="2072"/>
                    </a:lnTo>
                    <a:lnTo>
                      <a:pt x="6099" y="2097"/>
                    </a:lnTo>
                    <a:lnTo>
                      <a:pt x="6099" y="2231"/>
                    </a:lnTo>
                    <a:lnTo>
                      <a:pt x="6099" y="2256"/>
                    </a:lnTo>
                    <a:lnTo>
                      <a:pt x="6099" y="2281"/>
                    </a:lnTo>
                    <a:lnTo>
                      <a:pt x="6099" y="2315"/>
                    </a:lnTo>
                    <a:lnTo>
                      <a:pt x="6099" y="2340"/>
                    </a:lnTo>
                    <a:lnTo>
                      <a:pt x="6099" y="2365"/>
                    </a:lnTo>
                    <a:lnTo>
                      <a:pt x="6099" y="2390"/>
                    </a:lnTo>
                    <a:lnTo>
                      <a:pt x="6091" y="2415"/>
                    </a:lnTo>
                    <a:lnTo>
                      <a:pt x="6091" y="2440"/>
                    </a:lnTo>
                    <a:lnTo>
                      <a:pt x="6082" y="2465"/>
                    </a:lnTo>
                    <a:lnTo>
                      <a:pt x="6074" y="2490"/>
                    </a:lnTo>
                    <a:lnTo>
                      <a:pt x="6066" y="2523"/>
                    </a:lnTo>
                    <a:lnTo>
                      <a:pt x="6057" y="2548"/>
                    </a:lnTo>
                    <a:lnTo>
                      <a:pt x="6049" y="2574"/>
                    </a:lnTo>
                    <a:lnTo>
                      <a:pt x="6041" y="2599"/>
                    </a:lnTo>
                    <a:lnTo>
                      <a:pt x="6032" y="2624"/>
                    </a:lnTo>
                    <a:lnTo>
                      <a:pt x="6016" y="2649"/>
                    </a:lnTo>
                    <a:lnTo>
                      <a:pt x="6007" y="2674"/>
                    </a:lnTo>
                    <a:lnTo>
                      <a:pt x="5999" y="2699"/>
                    </a:lnTo>
                    <a:lnTo>
                      <a:pt x="5982" y="2724"/>
                    </a:lnTo>
                    <a:lnTo>
                      <a:pt x="5974" y="2749"/>
                    </a:lnTo>
                    <a:lnTo>
                      <a:pt x="5957" y="2732"/>
                    </a:lnTo>
                    <a:lnTo>
                      <a:pt x="5940" y="2757"/>
                    </a:lnTo>
                    <a:lnTo>
                      <a:pt x="5932" y="2782"/>
                    </a:lnTo>
                    <a:lnTo>
                      <a:pt x="5915" y="2807"/>
                    </a:lnTo>
                    <a:lnTo>
                      <a:pt x="5899" y="2832"/>
                    </a:lnTo>
                    <a:lnTo>
                      <a:pt x="5882" y="2849"/>
                    </a:lnTo>
                    <a:lnTo>
                      <a:pt x="5874" y="2874"/>
                    </a:lnTo>
                    <a:lnTo>
                      <a:pt x="5857" y="2899"/>
                    </a:lnTo>
                    <a:lnTo>
                      <a:pt x="5840" y="2924"/>
                    </a:lnTo>
                    <a:lnTo>
                      <a:pt x="5823" y="2949"/>
                    </a:lnTo>
                    <a:lnTo>
                      <a:pt x="5807" y="2975"/>
                    </a:lnTo>
                    <a:lnTo>
                      <a:pt x="5790" y="2991"/>
                    </a:lnTo>
                    <a:lnTo>
                      <a:pt x="5773" y="3016"/>
                    </a:lnTo>
                    <a:lnTo>
                      <a:pt x="5748" y="3050"/>
                    </a:lnTo>
                    <a:lnTo>
                      <a:pt x="5731" y="3066"/>
                    </a:lnTo>
                    <a:lnTo>
                      <a:pt x="5706" y="3091"/>
                    </a:lnTo>
                    <a:lnTo>
                      <a:pt x="5690" y="3117"/>
                    </a:lnTo>
                    <a:lnTo>
                      <a:pt x="5673" y="3133"/>
                    </a:lnTo>
                    <a:lnTo>
                      <a:pt x="5656" y="3158"/>
                    </a:lnTo>
                    <a:lnTo>
                      <a:pt x="5615" y="3200"/>
                    </a:lnTo>
                    <a:lnTo>
                      <a:pt x="5606" y="3208"/>
                    </a:lnTo>
                    <a:lnTo>
                      <a:pt x="5573" y="3250"/>
                    </a:lnTo>
                    <a:lnTo>
                      <a:pt x="5531" y="3292"/>
                    </a:lnTo>
                    <a:lnTo>
                      <a:pt x="5489" y="3334"/>
                    </a:lnTo>
                    <a:lnTo>
                      <a:pt x="5447" y="3376"/>
                    </a:lnTo>
                    <a:lnTo>
                      <a:pt x="5406" y="3417"/>
                    </a:lnTo>
                    <a:lnTo>
                      <a:pt x="5364" y="3459"/>
                    </a:lnTo>
                    <a:lnTo>
                      <a:pt x="5314" y="3501"/>
                    </a:lnTo>
                    <a:lnTo>
                      <a:pt x="5272" y="3543"/>
                    </a:lnTo>
                    <a:lnTo>
                      <a:pt x="5222" y="3576"/>
                    </a:lnTo>
                    <a:lnTo>
                      <a:pt x="5180" y="3618"/>
                    </a:lnTo>
                    <a:lnTo>
                      <a:pt x="5130" y="3660"/>
                    </a:lnTo>
                    <a:lnTo>
                      <a:pt x="5080" y="3693"/>
                    </a:lnTo>
                    <a:lnTo>
                      <a:pt x="5038" y="3735"/>
                    </a:lnTo>
                    <a:lnTo>
                      <a:pt x="4988" y="3768"/>
                    </a:lnTo>
                    <a:lnTo>
                      <a:pt x="4938" y="3810"/>
                    </a:lnTo>
                    <a:lnTo>
                      <a:pt x="4888" y="3843"/>
                    </a:lnTo>
                    <a:lnTo>
                      <a:pt x="4846" y="3877"/>
                    </a:lnTo>
                    <a:lnTo>
                      <a:pt x="4796" y="3910"/>
                    </a:lnTo>
                    <a:lnTo>
                      <a:pt x="4746" y="3944"/>
                    </a:lnTo>
                    <a:lnTo>
                      <a:pt x="4696" y="3977"/>
                    </a:lnTo>
                    <a:lnTo>
                      <a:pt x="4654" y="4010"/>
                    </a:lnTo>
                    <a:lnTo>
                      <a:pt x="4604" y="4044"/>
                    </a:lnTo>
                    <a:lnTo>
                      <a:pt x="4554" y="4069"/>
                    </a:lnTo>
                    <a:lnTo>
                      <a:pt x="4512" y="4102"/>
                    </a:lnTo>
                    <a:lnTo>
                      <a:pt x="4495" y="4111"/>
                    </a:lnTo>
                    <a:lnTo>
                      <a:pt x="4462" y="4136"/>
                    </a:lnTo>
                    <a:lnTo>
                      <a:pt x="4420" y="4161"/>
                    </a:lnTo>
                    <a:lnTo>
                      <a:pt x="4378" y="4186"/>
                    </a:lnTo>
                    <a:lnTo>
                      <a:pt x="4286" y="4244"/>
                    </a:lnTo>
                    <a:lnTo>
                      <a:pt x="4203" y="4294"/>
                    </a:lnTo>
                    <a:lnTo>
                      <a:pt x="4128" y="4336"/>
                    </a:lnTo>
                    <a:lnTo>
                      <a:pt x="4052" y="4386"/>
                    </a:lnTo>
                    <a:lnTo>
                      <a:pt x="3977" y="4420"/>
                    </a:lnTo>
                    <a:lnTo>
                      <a:pt x="3894" y="4478"/>
                    </a:lnTo>
                    <a:lnTo>
                      <a:pt x="3802" y="4528"/>
                    </a:lnTo>
                    <a:lnTo>
                      <a:pt x="3710" y="4578"/>
                    </a:lnTo>
                    <a:lnTo>
                      <a:pt x="3618" y="4629"/>
                    </a:lnTo>
                    <a:lnTo>
                      <a:pt x="3434" y="4729"/>
                    </a:lnTo>
                    <a:lnTo>
                      <a:pt x="3334" y="4787"/>
                    </a:lnTo>
                    <a:lnTo>
                      <a:pt x="3351" y="4779"/>
                    </a:lnTo>
                    <a:lnTo>
                      <a:pt x="3417" y="4762"/>
                    </a:lnTo>
                    <a:lnTo>
                      <a:pt x="3526" y="4729"/>
                    </a:lnTo>
                    <a:lnTo>
                      <a:pt x="3568" y="4721"/>
                    </a:lnTo>
                    <a:lnTo>
                      <a:pt x="3593" y="4712"/>
                    </a:lnTo>
                    <a:lnTo>
                      <a:pt x="3668" y="4754"/>
                    </a:lnTo>
                    <a:close/>
                    <a:moveTo>
                      <a:pt x="2674" y="4904"/>
                    </a:moveTo>
                    <a:lnTo>
                      <a:pt x="2666" y="4904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82" y="4913"/>
                    </a:lnTo>
                    <a:lnTo>
                      <a:pt x="2682" y="4913"/>
                    </a:lnTo>
                    <a:lnTo>
                      <a:pt x="2691" y="4913"/>
                    </a:lnTo>
                    <a:lnTo>
                      <a:pt x="2691" y="4913"/>
                    </a:lnTo>
                    <a:lnTo>
                      <a:pt x="2707" y="4913"/>
                    </a:lnTo>
                    <a:lnTo>
                      <a:pt x="2716" y="4913"/>
                    </a:lnTo>
                    <a:lnTo>
                      <a:pt x="2716" y="4904"/>
                    </a:lnTo>
                    <a:lnTo>
                      <a:pt x="2716" y="4929"/>
                    </a:lnTo>
                    <a:lnTo>
                      <a:pt x="2699" y="4913"/>
                    </a:lnTo>
                    <a:lnTo>
                      <a:pt x="2699" y="4913"/>
                    </a:lnTo>
                    <a:lnTo>
                      <a:pt x="2691" y="4904"/>
                    </a:lnTo>
                    <a:lnTo>
                      <a:pt x="2691" y="4904"/>
                    </a:lnTo>
                    <a:lnTo>
                      <a:pt x="2674" y="4896"/>
                    </a:lnTo>
                    <a:lnTo>
                      <a:pt x="2674" y="4904"/>
                    </a:lnTo>
                    <a:lnTo>
                      <a:pt x="2666" y="4896"/>
                    </a:lnTo>
                    <a:close/>
                    <a:moveTo>
                      <a:pt x="2707" y="4929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289112" y="9212163"/>
                <a:ext cx="397284" cy="310763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6300" extrusionOk="0">
                    <a:moveTo>
                      <a:pt x="6575" y="3251"/>
                    </a:moveTo>
                    <a:lnTo>
                      <a:pt x="6651" y="3251"/>
                    </a:lnTo>
                    <a:lnTo>
                      <a:pt x="6717" y="3251"/>
                    </a:lnTo>
                    <a:lnTo>
                      <a:pt x="6793" y="3251"/>
                    </a:lnTo>
                    <a:lnTo>
                      <a:pt x="6859" y="3251"/>
                    </a:lnTo>
                    <a:lnTo>
                      <a:pt x="6935" y="3259"/>
                    </a:lnTo>
                    <a:lnTo>
                      <a:pt x="6976" y="3259"/>
                    </a:lnTo>
                    <a:lnTo>
                      <a:pt x="7010" y="3259"/>
                    </a:lnTo>
                    <a:lnTo>
                      <a:pt x="7051" y="3259"/>
                    </a:lnTo>
                    <a:lnTo>
                      <a:pt x="7077" y="3259"/>
                    </a:lnTo>
                    <a:lnTo>
                      <a:pt x="7085" y="3259"/>
                    </a:lnTo>
                    <a:lnTo>
                      <a:pt x="7127" y="3259"/>
                    </a:lnTo>
                    <a:lnTo>
                      <a:pt x="7160" y="3259"/>
                    </a:lnTo>
                    <a:lnTo>
                      <a:pt x="7202" y="3267"/>
                    </a:lnTo>
                    <a:lnTo>
                      <a:pt x="7235" y="3276"/>
                    </a:lnTo>
                    <a:lnTo>
                      <a:pt x="7269" y="3276"/>
                    </a:lnTo>
                    <a:lnTo>
                      <a:pt x="7310" y="3284"/>
                    </a:lnTo>
                    <a:lnTo>
                      <a:pt x="7344" y="3292"/>
                    </a:lnTo>
                    <a:lnTo>
                      <a:pt x="7386" y="3301"/>
                    </a:lnTo>
                    <a:lnTo>
                      <a:pt x="7419" y="3309"/>
                    </a:lnTo>
                    <a:lnTo>
                      <a:pt x="7452" y="3317"/>
                    </a:lnTo>
                    <a:lnTo>
                      <a:pt x="7486" y="3326"/>
                    </a:lnTo>
                    <a:lnTo>
                      <a:pt x="7519" y="3334"/>
                    </a:lnTo>
                    <a:lnTo>
                      <a:pt x="7553" y="3351"/>
                    </a:lnTo>
                    <a:lnTo>
                      <a:pt x="7586" y="3359"/>
                    </a:lnTo>
                    <a:lnTo>
                      <a:pt x="7620" y="3376"/>
                    </a:lnTo>
                    <a:lnTo>
                      <a:pt x="7653" y="3384"/>
                    </a:lnTo>
                    <a:lnTo>
                      <a:pt x="7686" y="3401"/>
                    </a:lnTo>
                    <a:lnTo>
                      <a:pt x="7720" y="3409"/>
                    </a:lnTo>
                    <a:lnTo>
                      <a:pt x="7753" y="3426"/>
                    </a:lnTo>
                    <a:lnTo>
                      <a:pt x="7778" y="3443"/>
                    </a:lnTo>
                    <a:lnTo>
                      <a:pt x="7812" y="3460"/>
                    </a:lnTo>
                    <a:lnTo>
                      <a:pt x="7828" y="3476"/>
                    </a:lnTo>
                    <a:lnTo>
                      <a:pt x="7845" y="3485"/>
                    </a:lnTo>
                    <a:lnTo>
                      <a:pt x="7853" y="3493"/>
                    </a:lnTo>
                    <a:lnTo>
                      <a:pt x="7870" y="3501"/>
                    </a:lnTo>
                    <a:lnTo>
                      <a:pt x="7887" y="3518"/>
                    </a:lnTo>
                    <a:lnTo>
                      <a:pt x="7895" y="3526"/>
                    </a:lnTo>
                    <a:lnTo>
                      <a:pt x="7912" y="3543"/>
                    </a:lnTo>
                    <a:lnTo>
                      <a:pt x="7920" y="3551"/>
                    </a:lnTo>
                    <a:lnTo>
                      <a:pt x="7937" y="3568"/>
                    </a:lnTo>
                    <a:lnTo>
                      <a:pt x="7945" y="3576"/>
                    </a:lnTo>
                    <a:lnTo>
                      <a:pt x="7962" y="3593"/>
                    </a:lnTo>
                    <a:lnTo>
                      <a:pt x="7970" y="3610"/>
                    </a:lnTo>
                    <a:lnTo>
                      <a:pt x="7979" y="3618"/>
                    </a:lnTo>
                    <a:lnTo>
                      <a:pt x="7996" y="3635"/>
                    </a:lnTo>
                    <a:lnTo>
                      <a:pt x="8004" y="3652"/>
                    </a:lnTo>
                    <a:lnTo>
                      <a:pt x="8012" y="3668"/>
                    </a:lnTo>
                    <a:lnTo>
                      <a:pt x="8021" y="3685"/>
                    </a:lnTo>
                    <a:lnTo>
                      <a:pt x="8029" y="3702"/>
                    </a:lnTo>
                    <a:lnTo>
                      <a:pt x="8037" y="3718"/>
                    </a:lnTo>
                    <a:lnTo>
                      <a:pt x="8046" y="3735"/>
                    </a:lnTo>
                    <a:lnTo>
                      <a:pt x="8054" y="3760"/>
                    </a:lnTo>
                    <a:lnTo>
                      <a:pt x="8054" y="3777"/>
                    </a:lnTo>
                    <a:lnTo>
                      <a:pt x="8054" y="3794"/>
                    </a:lnTo>
                    <a:lnTo>
                      <a:pt x="8054" y="3819"/>
                    </a:lnTo>
                    <a:lnTo>
                      <a:pt x="8054" y="3835"/>
                    </a:lnTo>
                    <a:lnTo>
                      <a:pt x="8054" y="3852"/>
                    </a:lnTo>
                    <a:lnTo>
                      <a:pt x="8054" y="3961"/>
                    </a:lnTo>
                    <a:lnTo>
                      <a:pt x="8054" y="3977"/>
                    </a:lnTo>
                    <a:lnTo>
                      <a:pt x="8054" y="4003"/>
                    </a:lnTo>
                    <a:lnTo>
                      <a:pt x="8054" y="4019"/>
                    </a:lnTo>
                    <a:lnTo>
                      <a:pt x="8054" y="4036"/>
                    </a:lnTo>
                    <a:lnTo>
                      <a:pt x="8054" y="4061"/>
                    </a:lnTo>
                    <a:lnTo>
                      <a:pt x="8046" y="4078"/>
                    </a:lnTo>
                    <a:lnTo>
                      <a:pt x="8037" y="4103"/>
                    </a:lnTo>
                    <a:lnTo>
                      <a:pt x="8029" y="4119"/>
                    </a:lnTo>
                    <a:lnTo>
                      <a:pt x="8029" y="4136"/>
                    </a:lnTo>
                    <a:lnTo>
                      <a:pt x="8021" y="4161"/>
                    </a:lnTo>
                    <a:lnTo>
                      <a:pt x="8004" y="4178"/>
                    </a:lnTo>
                    <a:lnTo>
                      <a:pt x="7996" y="4195"/>
                    </a:lnTo>
                    <a:lnTo>
                      <a:pt x="7987" y="4211"/>
                    </a:lnTo>
                    <a:lnTo>
                      <a:pt x="7979" y="4236"/>
                    </a:lnTo>
                    <a:lnTo>
                      <a:pt x="7962" y="4253"/>
                    </a:lnTo>
                    <a:lnTo>
                      <a:pt x="7954" y="4270"/>
                    </a:lnTo>
                    <a:lnTo>
                      <a:pt x="7937" y="4295"/>
                    </a:lnTo>
                    <a:lnTo>
                      <a:pt x="7929" y="4312"/>
                    </a:lnTo>
                    <a:lnTo>
                      <a:pt x="7912" y="4328"/>
                    </a:lnTo>
                    <a:lnTo>
                      <a:pt x="7904" y="4345"/>
                    </a:lnTo>
                    <a:lnTo>
                      <a:pt x="7887" y="4370"/>
                    </a:lnTo>
                    <a:lnTo>
                      <a:pt x="7870" y="4387"/>
                    </a:lnTo>
                    <a:lnTo>
                      <a:pt x="7853" y="4404"/>
                    </a:lnTo>
                    <a:lnTo>
                      <a:pt x="7837" y="4429"/>
                    </a:lnTo>
                    <a:lnTo>
                      <a:pt x="7820" y="4445"/>
                    </a:lnTo>
                    <a:lnTo>
                      <a:pt x="7803" y="4470"/>
                    </a:lnTo>
                    <a:lnTo>
                      <a:pt x="7787" y="4487"/>
                    </a:lnTo>
                    <a:lnTo>
                      <a:pt x="7762" y="4504"/>
                    </a:lnTo>
                    <a:lnTo>
                      <a:pt x="7745" y="4529"/>
                    </a:lnTo>
                    <a:lnTo>
                      <a:pt x="7720" y="4546"/>
                    </a:lnTo>
                    <a:lnTo>
                      <a:pt x="7703" y="4571"/>
                    </a:lnTo>
                    <a:lnTo>
                      <a:pt x="7670" y="4596"/>
                    </a:lnTo>
                    <a:lnTo>
                      <a:pt x="7620" y="4646"/>
                    </a:lnTo>
                    <a:lnTo>
                      <a:pt x="7561" y="4696"/>
                    </a:lnTo>
                    <a:lnTo>
                      <a:pt x="7494" y="4754"/>
                    </a:lnTo>
                    <a:lnTo>
                      <a:pt x="7461" y="4779"/>
                    </a:lnTo>
                    <a:lnTo>
                      <a:pt x="7427" y="4813"/>
                    </a:lnTo>
                    <a:lnTo>
                      <a:pt x="7394" y="4838"/>
                    </a:lnTo>
                    <a:lnTo>
                      <a:pt x="7361" y="4871"/>
                    </a:lnTo>
                    <a:lnTo>
                      <a:pt x="7327" y="4896"/>
                    </a:lnTo>
                    <a:lnTo>
                      <a:pt x="7302" y="4913"/>
                    </a:lnTo>
                    <a:lnTo>
                      <a:pt x="7269" y="4938"/>
                    </a:lnTo>
                    <a:lnTo>
                      <a:pt x="7252" y="4947"/>
                    </a:lnTo>
                    <a:lnTo>
                      <a:pt x="7244" y="4955"/>
                    </a:lnTo>
                    <a:lnTo>
                      <a:pt x="7152" y="5013"/>
                    </a:lnTo>
                    <a:lnTo>
                      <a:pt x="7060" y="5055"/>
                    </a:lnTo>
                    <a:lnTo>
                      <a:pt x="6985" y="5105"/>
                    </a:lnTo>
                    <a:lnTo>
                      <a:pt x="6909" y="5147"/>
                    </a:lnTo>
                    <a:lnTo>
                      <a:pt x="6834" y="5189"/>
                    </a:lnTo>
                    <a:lnTo>
                      <a:pt x="6759" y="5222"/>
                    </a:lnTo>
                    <a:lnTo>
                      <a:pt x="6692" y="5264"/>
                    </a:lnTo>
                    <a:lnTo>
                      <a:pt x="6625" y="5297"/>
                    </a:lnTo>
                    <a:lnTo>
                      <a:pt x="6559" y="5331"/>
                    </a:lnTo>
                    <a:lnTo>
                      <a:pt x="6492" y="5364"/>
                    </a:lnTo>
                    <a:lnTo>
                      <a:pt x="6425" y="5398"/>
                    </a:lnTo>
                    <a:lnTo>
                      <a:pt x="6350" y="5431"/>
                    </a:lnTo>
                    <a:lnTo>
                      <a:pt x="6199" y="5498"/>
                    </a:lnTo>
                    <a:lnTo>
                      <a:pt x="6032" y="5581"/>
                    </a:lnTo>
                    <a:lnTo>
                      <a:pt x="5840" y="5673"/>
                    </a:lnTo>
                    <a:lnTo>
                      <a:pt x="5656" y="5765"/>
                    </a:lnTo>
                    <a:lnTo>
                      <a:pt x="5556" y="5807"/>
                    </a:lnTo>
                    <a:lnTo>
                      <a:pt x="5464" y="5857"/>
                    </a:lnTo>
                    <a:lnTo>
                      <a:pt x="5372" y="5899"/>
                    </a:lnTo>
                    <a:lnTo>
                      <a:pt x="5280" y="5949"/>
                    </a:lnTo>
                    <a:lnTo>
                      <a:pt x="5189" y="5991"/>
                    </a:lnTo>
                    <a:lnTo>
                      <a:pt x="5088" y="6041"/>
                    </a:lnTo>
                    <a:lnTo>
                      <a:pt x="4996" y="6091"/>
                    </a:lnTo>
                    <a:lnTo>
                      <a:pt x="4905" y="6133"/>
                    </a:lnTo>
                    <a:lnTo>
                      <a:pt x="4896" y="6133"/>
                    </a:lnTo>
                    <a:lnTo>
                      <a:pt x="4813" y="6175"/>
                    </a:lnTo>
                    <a:lnTo>
                      <a:pt x="4712" y="6216"/>
                    </a:lnTo>
                    <a:lnTo>
                      <a:pt x="4620" y="6258"/>
                    </a:lnTo>
                    <a:lnTo>
                      <a:pt x="4520" y="6300"/>
                    </a:lnTo>
                    <a:lnTo>
                      <a:pt x="4345" y="6258"/>
                    </a:lnTo>
                    <a:lnTo>
                      <a:pt x="4395" y="6083"/>
                    </a:lnTo>
                    <a:lnTo>
                      <a:pt x="4487" y="6016"/>
                    </a:lnTo>
                    <a:lnTo>
                      <a:pt x="4570" y="5957"/>
                    </a:lnTo>
                    <a:lnTo>
                      <a:pt x="4662" y="5899"/>
                    </a:lnTo>
                    <a:lnTo>
                      <a:pt x="4737" y="5840"/>
                    </a:lnTo>
                    <a:lnTo>
                      <a:pt x="4746" y="5840"/>
                    </a:lnTo>
                    <a:lnTo>
                      <a:pt x="4838" y="5782"/>
                    </a:lnTo>
                    <a:lnTo>
                      <a:pt x="4930" y="5732"/>
                    </a:lnTo>
                    <a:lnTo>
                      <a:pt x="5030" y="5682"/>
                    </a:lnTo>
                    <a:lnTo>
                      <a:pt x="5122" y="5640"/>
                    </a:lnTo>
                    <a:lnTo>
                      <a:pt x="5214" y="5590"/>
                    </a:lnTo>
                    <a:lnTo>
                      <a:pt x="5306" y="5540"/>
                    </a:lnTo>
                    <a:lnTo>
                      <a:pt x="5397" y="5490"/>
                    </a:lnTo>
                    <a:lnTo>
                      <a:pt x="5498" y="5439"/>
                    </a:lnTo>
                    <a:lnTo>
                      <a:pt x="5681" y="5348"/>
                    </a:lnTo>
                    <a:lnTo>
                      <a:pt x="5874" y="5256"/>
                    </a:lnTo>
                    <a:lnTo>
                      <a:pt x="6041" y="5172"/>
                    </a:lnTo>
                    <a:lnTo>
                      <a:pt x="6183" y="5097"/>
                    </a:lnTo>
                    <a:lnTo>
                      <a:pt x="6258" y="5063"/>
                    </a:lnTo>
                    <a:lnTo>
                      <a:pt x="6325" y="5030"/>
                    </a:lnTo>
                    <a:lnTo>
                      <a:pt x="6383" y="4997"/>
                    </a:lnTo>
                    <a:lnTo>
                      <a:pt x="6450" y="4963"/>
                    </a:lnTo>
                    <a:lnTo>
                      <a:pt x="6517" y="4930"/>
                    </a:lnTo>
                    <a:lnTo>
                      <a:pt x="6584" y="4888"/>
                    </a:lnTo>
                    <a:lnTo>
                      <a:pt x="6651" y="4855"/>
                    </a:lnTo>
                    <a:lnTo>
                      <a:pt x="6717" y="4813"/>
                    </a:lnTo>
                    <a:lnTo>
                      <a:pt x="6793" y="4771"/>
                    </a:lnTo>
                    <a:lnTo>
                      <a:pt x="6868" y="4729"/>
                    </a:lnTo>
                    <a:lnTo>
                      <a:pt x="6951" y="4679"/>
                    </a:lnTo>
                    <a:lnTo>
                      <a:pt x="7035" y="4621"/>
                    </a:lnTo>
                    <a:lnTo>
                      <a:pt x="7043" y="4621"/>
                    </a:lnTo>
                    <a:lnTo>
                      <a:pt x="7043" y="4621"/>
                    </a:lnTo>
                    <a:lnTo>
                      <a:pt x="7060" y="4612"/>
                    </a:lnTo>
                    <a:lnTo>
                      <a:pt x="7085" y="4587"/>
                    </a:lnTo>
                    <a:lnTo>
                      <a:pt x="7110" y="4571"/>
                    </a:lnTo>
                    <a:lnTo>
                      <a:pt x="7143" y="4546"/>
                    </a:lnTo>
                    <a:lnTo>
                      <a:pt x="7168" y="4520"/>
                    </a:lnTo>
                    <a:lnTo>
                      <a:pt x="7202" y="4495"/>
                    </a:lnTo>
                    <a:lnTo>
                      <a:pt x="7227" y="4462"/>
                    </a:lnTo>
                    <a:lnTo>
                      <a:pt x="7294" y="4412"/>
                    </a:lnTo>
                    <a:lnTo>
                      <a:pt x="7344" y="4362"/>
                    </a:lnTo>
                    <a:lnTo>
                      <a:pt x="7386" y="4320"/>
                    </a:lnTo>
                    <a:lnTo>
                      <a:pt x="7419" y="4287"/>
                    </a:lnTo>
                    <a:lnTo>
                      <a:pt x="7436" y="4270"/>
                    </a:lnTo>
                    <a:lnTo>
                      <a:pt x="7452" y="4253"/>
                    </a:lnTo>
                    <a:lnTo>
                      <a:pt x="7469" y="4236"/>
                    </a:lnTo>
                    <a:lnTo>
                      <a:pt x="7478" y="4220"/>
                    </a:lnTo>
                    <a:lnTo>
                      <a:pt x="7494" y="4203"/>
                    </a:lnTo>
                    <a:lnTo>
                      <a:pt x="7511" y="4186"/>
                    </a:lnTo>
                    <a:lnTo>
                      <a:pt x="7519" y="4170"/>
                    </a:lnTo>
                    <a:lnTo>
                      <a:pt x="7536" y="4161"/>
                    </a:lnTo>
                    <a:lnTo>
                      <a:pt x="7544" y="4145"/>
                    </a:lnTo>
                    <a:lnTo>
                      <a:pt x="7544" y="4145"/>
                    </a:lnTo>
                    <a:lnTo>
                      <a:pt x="7561" y="4128"/>
                    </a:lnTo>
                    <a:lnTo>
                      <a:pt x="7569" y="4111"/>
                    </a:lnTo>
                    <a:lnTo>
                      <a:pt x="7569" y="4111"/>
                    </a:lnTo>
                    <a:lnTo>
                      <a:pt x="7578" y="4094"/>
                    </a:lnTo>
                    <a:lnTo>
                      <a:pt x="7595" y="4078"/>
                    </a:lnTo>
                    <a:lnTo>
                      <a:pt x="7595" y="4078"/>
                    </a:lnTo>
                    <a:lnTo>
                      <a:pt x="7603" y="4069"/>
                    </a:lnTo>
                    <a:lnTo>
                      <a:pt x="7611" y="4053"/>
                    </a:lnTo>
                    <a:lnTo>
                      <a:pt x="7611" y="4053"/>
                    </a:lnTo>
                    <a:lnTo>
                      <a:pt x="7620" y="4044"/>
                    </a:lnTo>
                    <a:lnTo>
                      <a:pt x="7628" y="4028"/>
                    </a:lnTo>
                    <a:lnTo>
                      <a:pt x="7628" y="4028"/>
                    </a:lnTo>
                    <a:lnTo>
                      <a:pt x="7636" y="4011"/>
                    </a:lnTo>
                    <a:lnTo>
                      <a:pt x="7636" y="4003"/>
                    </a:lnTo>
                    <a:lnTo>
                      <a:pt x="7636" y="4003"/>
                    </a:lnTo>
                    <a:lnTo>
                      <a:pt x="7636" y="3994"/>
                    </a:lnTo>
                    <a:lnTo>
                      <a:pt x="7636" y="3986"/>
                    </a:lnTo>
                    <a:lnTo>
                      <a:pt x="7636" y="3977"/>
                    </a:lnTo>
                    <a:lnTo>
                      <a:pt x="7636" y="3969"/>
                    </a:lnTo>
                    <a:lnTo>
                      <a:pt x="7636" y="3961"/>
                    </a:lnTo>
                    <a:lnTo>
                      <a:pt x="7636" y="3952"/>
                    </a:lnTo>
                    <a:lnTo>
                      <a:pt x="7636" y="3944"/>
                    </a:lnTo>
                    <a:lnTo>
                      <a:pt x="7636" y="3936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28" y="3911"/>
                    </a:lnTo>
                    <a:lnTo>
                      <a:pt x="7620" y="3911"/>
                    </a:lnTo>
                    <a:lnTo>
                      <a:pt x="7620" y="3911"/>
                    </a:lnTo>
                    <a:lnTo>
                      <a:pt x="7611" y="3911"/>
                    </a:lnTo>
                    <a:lnTo>
                      <a:pt x="7595" y="3902"/>
                    </a:lnTo>
                    <a:lnTo>
                      <a:pt x="7578" y="3894"/>
                    </a:lnTo>
                    <a:lnTo>
                      <a:pt x="7561" y="3886"/>
                    </a:lnTo>
                    <a:lnTo>
                      <a:pt x="7536" y="3877"/>
                    </a:lnTo>
                    <a:lnTo>
                      <a:pt x="7519" y="3869"/>
                    </a:lnTo>
                    <a:lnTo>
                      <a:pt x="7494" y="3860"/>
                    </a:lnTo>
                    <a:lnTo>
                      <a:pt x="7469" y="3852"/>
                    </a:lnTo>
                    <a:lnTo>
                      <a:pt x="7469" y="3852"/>
                    </a:lnTo>
                    <a:lnTo>
                      <a:pt x="7444" y="3844"/>
                    </a:lnTo>
                    <a:lnTo>
                      <a:pt x="7419" y="3835"/>
                    </a:lnTo>
                    <a:lnTo>
                      <a:pt x="7394" y="3827"/>
                    </a:lnTo>
                    <a:lnTo>
                      <a:pt x="7361" y="3819"/>
                    </a:lnTo>
                    <a:lnTo>
                      <a:pt x="7336" y="3810"/>
                    </a:lnTo>
                    <a:lnTo>
                      <a:pt x="7302" y="3810"/>
                    </a:lnTo>
                    <a:lnTo>
                      <a:pt x="7277" y="3802"/>
                    </a:lnTo>
                    <a:lnTo>
                      <a:pt x="7244" y="3794"/>
                    </a:lnTo>
                    <a:lnTo>
                      <a:pt x="7219" y="3794"/>
                    </a:lnTo>
                    <a:lnTo>
                      <a:pt x="7185" y="3794"/>
                    </a:lnTo>
                    <a:lnTo>
                      <a:pt x="7152" y="3794"/>
                    </a:lnTo>
                    <a:lnTo>
                      <a:pt x="7118" y="3794"/>
                    </a:lnTo>
                    <a:lnTo>
                      <a:pt x="7085" y="3794"/>
                    </a:lnTo>
                    <a:lnTo>
                      <a:pt x="7051" y="3794"/>
                    </a:lnTo>
                    <a:lnTo>
                      <a:pt x="7043" y="3794"/>
                    </a:lnTo>
                    <a:lnTo>
                      <a:pt x="7018" y="3794"/>
                    </a:lnTo>
                    <a:lnTo>
                      <a:pt x="6985" y="3794"/>
                    </a:lnTo>
                    <a:lnTo>
                      <a:pt x="6951" y="3794"/>
                    </a:lnTo>
                    <a:lnTo>
                      <a:pt x="6918" y="3794"/>
                    </a:lnTo>
                    <a:lnTo>
                      <a:pt x="6851" y="3794"/>
                    </a:lnTo>
                    <a:lnTo>
                      <a:pt x="6784" y="3794"/>
                    </a:lnTo>
                    <a:lnTo>
                      <a:pt x="6717" y="3794"/>
                    </a:lnTo>
                    <a:lnTo>
                      <a:pt x="6366" y="3794"/>
                    </a:lnTo>
                    <a:lnTo>
                      <a:pt x="6300" y="3794"/>
                    </a:lnTo>
                    <a:lnTo>
                      <a:pt x="6241" y="3794"/>
                    </a:lnTo>
                    <a:lnTo>
                      <a:pt x="6174" y="3794"/>
                    </a:lnTo>
                    <a:lnTo>
                      <a:pt x="6107" y="3794"/>
                    </a:lnTo>
                    <a:lnTo>
                      <a:pt x="6041" y="3794"/>
                    </a:lnTo>
                    <a:lnTo>
                      <a:pt x="5982" y="3802"/>
                    </a:lnTo>
                    <a:lnTo>
                      <a:pt x="5915" y="3810"/>
                    </a:lnTo>
                    <a:lnTo>
                      <a:pt x="5857" y="3819"/>
                    </a:lnTo>
                    <a:lnTo>
                      <a:pt x="5790" y="3819"/>
                    </a:lnTo>
                    <a:lnTo>
                      <a:pt x="5723" y="3827"/>
                    </a:lnTo>
                    <a:lnTo>
                      <a:pt x="5665" y="3835"/>
                    </a:lnTo>
                    <a:lnTo>
                      <a:pt x="5598" y="3844"/>
                    </a:lnTo>
                    <a:lnTo>
                      <a:pt x="5539" y="3860"/>
                    </a:lnTo>
                    <a:lnTo>
                      <a:pt x="5473" y="3869"/>
                    </a:lnTo>
                    <a:lnTo>
                      <a:pt x="5414" y="3877"/>
                    </a:lnTo>
                    <a:lnTo>
                      <a:pt x="5347" y="3886"/>
                    </a:lnTo>
                    <a:lnTo>
                      <a:pt x="5289" y="3902"/>
                    </a:lnTo>
                    <a:lnTo>
                      <a:pt x="5230" y="3911"/>
                    </a:lnTo>
                    <a:lnTo>
                      <a:pt x="5163" y="3927"/>
                    </a:lnTo>
                    <a:lnTo>
                      <a:pt x="5105" y="3936"/>
                    </a:lnTo>
                    <a:lnTo>
                      <a:pt x="5047" y="3952"/>
                    </a:lnTo>
                    <a:lnTo>
                      <a:pt x="4980" y="3969"/>
                    </a:lnTo>
                    <a:lnTo>
                      <a:pt x="4921" y="3977"/>
                    </a:lnTo>
                    <a:lnTo>
                      <a:pt x="4863" y="3994"/>
                    </a:lnTo>
                    <a:lnTo>
                      <a:pt x="4796" y="4011"/>
                    </a:lnTo>
                    <a:lnTo>
                      <a:pt x="4737" y="4028"/>
                    </a:lnTo>
                    <a:lnTo>
                      <a:pt x="4679" y="4044"/>
                    </a:lnTo>
                    <a:lnTo>
                      <a:pt x="4620" y="4053"/>
                    </a:lnTo>
                    <a:lnTo>
                      <a:pt x="4554" y="4078"/>
                    </a:lnTo>
                    <a:lnTo>
                      <a:pt x="4495" y="4086"/>
                    </a:lnTo>
                    <a:lnTo>
                      <a:pt x="4370" y="4128"/>
                    </a:lnTo>
                    <a:lnTo>
                      <a:pt x="4253" y="4161"/>
                    </a:lnTo>
                    <a:lnTo>
                      <a:pt x="4128" y="4195"/>
                    </a:lnTo>
                    <a:lnTo>
                      <a:pt x="4002" y="4236"/>
                    </a:lnTo>
                    <a:lnTo>
                      <a:pt x="3885" y="4270"/>
                    </a:lnTo>
                    <a:lnTo>
                      <a:pt x="3635" y="4345"/>
                    </a:lnTo>
                    <a:lnTo>
                      <a:pt x="3384" y="4420"/>
                    </a:lnTo>
                    <a:lnTo>
                      <a:pt x="3259" y="4462"/>
                    </a:lnTo>
                    <a:lnTo>
                      <a:pt x="3125" y="4504"/>
                    </a:lnTo>
                    <a:lnTo>
                      <a:pt x="3000" y="4537"/>
                    </a:lnTo>
                    <a:lnTo>
                      <a:pt x="2866" y="4579"/>
                    </a:lnTo>
                    <a:lnTo>
                      <a:pt x="2741" y="4612"/>
                    </a:lnTo>
                    <a:lnTo>
                      <a:pt x="2607" y="4654"/>
                    </a:lnTo>
                    <a:lnTo>
                      <a:pt x="2582" y="4654"/>
                    </a:lnTo>
                    <a:lnTo>
                      <a:pt x="2549" y="4662"/>
                    </a:lnTo>
                    <a:lnTo>
                      <a:pt x="2524" y="4662"/>
                    </a:lnTo>
                    <a:lnTo>
                      <a:pt x="2473" y="4662"/>
                    </a:lnTo>
                    <a:lnTo>
                      <a:pt x="2432" y="4646"/>
                    </a:lnTo>
                    <a:lnTo>
                      <a:pt x="2398" y="4537"/>
                    </a:lnTo>
                    <a:lnTo>
                      <a:pt x="2365" y="4512"/>
                    </a:lnTo>
                    <a:lnTo>
                      <a:pt x="2365" y="4512"/>
                    </a:lnTo>
                    <a:lnTo>
                      <a:pt x="2331" y="4479"/>
                    </a:lnTo>
                    <a:lnTo>
                      <a:pt x="2306" y="4445"/>
                    </a:lnTo>
                    <a:lnTo>
                      <a:pt x="2290" y="4404"/>
                    </a:lnTo>
                    <a:lnTo>
                      <a:pt x="2281" y="4362"/>
                    </a:lnTo>
                    <a:lnTo>
                      <a:pt x="2281" y="4320"/>
                    </a:lnTo>
                    <a:lnTo>
                      <a:pt x="2281" y="4270"/>
                    </a:lnTo>
                    <a:lnTo>
                      <a:pt x="2290" y="4228"/>
                    </a:lnTo>
                    <a:lnTo>
                      <a:pt x="2290" y="4228"/>
                    </a:lnTo>
                    <a:lnTo>
                      <a:pt x="2306" y="4195"/>
                    </a:lnTo>
                    <a:lnTo>
                      <a:pt x="2323" y="4161"/>
                    </a:lnTo>
                    <a:lnTo>
                      <a:pt x="2348" y="4136"/>
                    </a:lnTo>
                    <a:lnTo>
                      <a:pt x="2373" y="4111"/>
                    </a:lnTo>
                    <a:lnTo>
                      <a:pt x="2390" y="4094"/>
                    </a:lnTo>
                    <a:lnTo>
                      <a:pt x="2432" y="4078"/>
                    </a:lnTo>
                    <a:lnTo>
                      <a:pt x="2448" y="4069"/>
                    </a:lnTo>
                    <a:lnTo>
                      <a:pt x="2465" y="4061"/>
                    </a:lnTo>
                    <a:lnTo>
                      <a:pt x="2499" y="4044"/>
                    </a:lnTo>
                    <a:lnTo>
                      <a:pt x="2582" y="4011"/>
                    </a:lnTo>
                    <a:lnTo>
                      <a:pt x="2616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32" y="3994"/>
                    </a:lnTo>
                    <a:lnTo>
                      <a:pt x="2824" y="3919"/>
                    </a:lnTo>
                    <a:lnTo>
                      <a:pt x="2925" y="3877"/>
                    </a:lnTo>
                    <a:lnTo>
                      <a:pt x="2966" y="3860"/>
                    </a:lnTo>
                    <a:lnTo>
                      <a:pt x="3016" y="3835"/>
                    </a:lnTo>
                    <a:lnTo>
                      <a:pt x="3092" y="3802"/>
                    </a:lnTo>
                    <a:lnTo>
                      <a:pt x="3167" y="3769"/>
                    </a:lnTo>
                    <a:lnTo>
                      <a:pt x="3242" y="3735"/>
                    </a:lnTo>
                    <a:lnTo>
                      <a:pt x="3317" y="3693"/>
                    </a:lnTo>
                    <a:lnTo>
                      <a:pt x="3392" y="3660"/>
                    </a:lnTo>
                    <a:lnTo>
                      <a:pt x="3451" y="3627"/>
                    </a:lnTo>
                    <a:lnTo>
                      <a:pt x="3459" y="3618"/>
                    </a:lnTo>
                    <a:lnTo>
                      <a:pt x="3534" y="3576"/>
                    </a:lnTo>
                    <a:lnTo>
                      <a:pt x="3601" y="3535"/>
                    </a:lnTo>
                    <a:lnTo>
                      <a:pt x="3668" y="3493"/>
                    </a:lnTo>
                    <a:lnTo>
                      <a:pt x="3735" y="3451"/>
                    </a:lnTo>
                    <a:lnTo>
                      <a:pt x="3810" y="3401"/>
                    </a:lnTo>
                    <a:lnTo>
                      <a:pt x="3877" y="3359"/>
                    </a:lnTo>
                    <a:lnTo>
                      <a:pt x="3944" y="3309"/>
                    </a:lnTo>
                    <a:lnTo>
                      <a:pt x="4011" y="3267"/>
                    </a:lnTo>
                    <a:lnTo>
                      <a:pt x="4077" y="3217"/>
                    </a:lnTo>
                    <a:lnTo>
                      <a:pt x="4144" y="3167"/>
                    </a:lnTo>
                    <a:lnTo>
                      <a:pt x="4169" y="3150"/>
                    </a:lnTo>
                    <a:lnTo>
                      <a:pt x="4194" y="3125"/>
                    </a:lnTo>
                    <a:lnTo>
                      <a:pt x="4219" y="3109"/>
                    </a:lnTo>
                    <a:lnTo>
                      <a:pt x="4245" y="3084"/>
                    </a:lnTo>
                    <a:lnTo>
                      <a:pt x="4278" y="3059"/>
                    </a:lnTo>
                    <a:lnTo>
                      <a:pt x="4311" y="3025"/>
                    </a:lnTo>
                    <a:lnTo>
                      <a:pt x="4345" y="3000"/>
                    </a:lnTo>
                    <a:lnTo>
                      <a:pt x="4378" y="2967"/>
                    </a:lnTo>
                    <a:lnTo>
                      <a:pt x="4412" y="2933"/>
                    </a:lnTo>
                    <a:lnTo>
                      <a:pt x="4453" y="2891"/>
                    </a:lnTo>
                    <a:lnTo>
                      <a:pt x="4495" y="2858"/>
                    </a:lnTo>
                    <a:lnTo>
                      <a:pt x="4529" y="2816"/>
                    </a:lnTo>
                    <a:lnTo>
                      <a:pt x="4570" y="2774"/>
                    </a:lnTo>
                    <a:lnTo>
                      <a:pt x="4612" y="2733"/>
                    </a:lnTo>
                    <a:lnTo>
                      <a:pt x="4654" y="2691"/>
                    </a:lnTo>
                    <a:lnTo>
                      <a:pt x="4696" y="2649"/>
                    </a:lnTo>
                    <a:lnTo>
                      <a:pt x="4746" y="2599"/>
                    </a:lnTo>
                    <a:lnTo>
                      <a:pt x="4788" y="2557"/>
                    </a:lnTo>
                    <a:lnTo>
                      <a:pt x="4829" y="2507"/>
                    </a:lnTo>
                    <a:lnTo>
                      <a:pt x="4871" y="2457"/>
                    </a:lnTo>
                    <a:lnTo>
                      <a:pt x="4921" y="2407"/>
                    </a:lnTo>
                    <a:lnTo>
                      <a:pt x="4963" y="2357"/>
                    </a:lnTo>
                    <a:lnTo>
                      <a:pt x="5005" y="2298"/>
                    </a:lnTo>
                    <a:lnTo>
                      <a:pt x="5047" y="2248"/>
                    </a:lnTo>
                    <a:lnTo>
                      <a:pt x="5088" y="2198"/>
                    </a:lnTo>
                    <a:lnTo>
                      <a:pt x="5130" y="2140"/>
                    </a:lnTo>
                    <a:lnTo>
                      <a:pt x="5172" y="2089"/>
                    </a:lnTo>
                    <a:lnTo>
                      <a:pt x="5214" y="2031"/>
                    </a:lnTo>
                    <a:lnTo>
                      <a:pt x="5255" y="1972"/>
                    </a:lnTo>
                    <a:lnTo>
                      <a:pt x="5289" y="1922"/>
                    </a:lnTo>
                    <a:lnTo>
                      <a:pt x="5306" y="1889"/>
                    </a:lnTo>
                    <a:lnTo>
                      <a:pt x="5331" y="1864"/>
                    </a:lnTo>
                    <a:lnTo>
                      <a:pt x="5347" y="1839"/>
                    </a:lnTo>
                    <a:lnTo>
                      <a:pt x="5364" y="1805"/>
                    </a:lnTo>
                    <a:lnTo>
                      <a:pt x="5381" y="1780"/>
                    </a:lnTo>
                    <a:lnTo>
                      <a:pt x="5397" y="1755"/>
                    </a:lnTo>
                    <a:lnTo>
                      <a:pt x="5414" y="1722"/>
                    </a:lnTo>
                    <a:lnTo>
                      <a:pt x="5431" y="1697"/>
                    </a:lnTo>
                    <a:lnTo>
                      <a:pt x="5448" y="1672"/>
                    </a:lnTo>
                    <a:lnTo>
                      <a:pt x="5464" y="1638"/>
                    </a:lnTo>
                    <a:lnTo>
                      <a:pt x="5481" y="1613"/>
                    </a:lnTo>
                    <a:lnTo>
                      <a:pt x="5489" y="1588"/>
                    </a:lnTo>
                    <a:lnTo>
                      <a:pt x="5506" y="1563"/>
                    </a:lnTo>
                    <a:lnTo>
                      <a:pt x="5523" y="1530"/>
                    </a:lnTo>
                    <a:lnTo>
                      <a:pt x="5531" y="1505"/>
                    </a:lnTo>
                    <a:lnTo>
                      <a:pt x="5548" y="1480"/>
                    </a:lnTo>
                    <a:lnTo>
                      <a:pt x="5556" y="1455"/>
                    </a:lnTo>
                    <a:lnTo>
                      <a:pt x="5573" y="1421"/>
                    </a:lnTo>
                    <a:lnTo>
                      <a:pt x="5581" y="1396"/>
                    </a:lnTo>
                    <a:lnTo>
                      <a:pt x="5590" y="1371"/>
                    </a:lnTo>
                    <a:lnTo>
                      <a:pt x="5606" y="1346"/>
                    </a:lnTo>
                    <a:lnTo>
                      <a:pt x="5615" y="1321"/>
                    </a:lnTo>
                    <a:lnTo>
                      <a:pt x="5623" y="1296"/>
                    </a:lnTo>
                    <a:lnTo>
                      <a:pt x="5631" y="1271"/>
                    </a:lnTo>
                    <a:lnTo>
                      <a:pt x="5640" y="1246"/>
                    </a:lnTo>
                    <a:lnTo>
                      <a:pt x="5648" y="1221"/>
                    </a:lnTo>
                    <a:lnTo>
                      <a:pt x="5656" y="1196"/>
                    </a:lnTo>
                    <a:lnTo>
                      <a:pt x="5656" y="1170"/>
                    </a:lnTo>
                    <a:lnTo>
                      <a:pt x="5665" y="1145"/>
                    </a:lnTo>
                    <a:lnTo>
                      <a:pt x="5665" y="1120"/>
                    </a:lnTo>
                    <a:lnTo>
                      <a:pt x="5665" y="1095"/>
                    </a:lnTo>
                    <a:lnTo>
                      <a:pt x="5665" y="1079"/>
                    </a:lnTo>
                    <a:lnTo>
                      <a:pt x="5665" y="1054"/>
                    </a:lnTo>
                    <a:lnTo>
                      <a:pt x="5665" y="1028"/>
                    </a:lnTo>
                    <a:lnTo>
                      <a:pt x="5665" y="1012"/>
                    </a:lnTo>
                    <a:lnTo>
                      <a:pt x="5665" y="903"/>
                    </a:lnTo>
                    <a:lnTo>
                      <a:pt x="5665" y="886"/>
                    </a:lnTo>
                    <a:lnTo>
                      <a:pt x="5665" y="870"/>
                    </a:lnTo>
                    <a:lnTo>
                      <a:pt x="5665" y="845"/>
                    </a:lnTo>
                    <a:lnTo>
                      <a:pt x="5665" y="828"/>
                    </a:lnTo>
                    <a:lnTo>
                      <a:pt x="5665" y="811"/>
                    </a:lnTo>
                    <a:lnTo>
                      <a:pt x="5665" y="795"/>
                    </a:lnTo>
                    <a:lnTo>
                      <a:pt x="5656" y="778"/>
                    </a:lnTo>
                    <a:lnTo>
                      <a:pt x="5656" y="761"/>
                    </a:lnTo>
                    <a:lnTo>
                      <a:pt x="5648" y="744"/>
                    </a:lnTo>
                    <a:lnTo>
                      <a:pt x="5640" y="728"/>
                    </a:lnTo>
                    <a:lnTo>
                      <a:pt x="5631" y="711"/>
                    </a:lnTo>
                    <a:lnTo>
                      <a:pt x="5623" y="703"/>
                    </a:lnTo>
                    <a:lnTo>
                      <a:pt x="5615" y="686"/>
                    </a:lnTo>
                    <a:lnTo>
                      <a:pt x="5606" y="669"/>
                    </a:lnTo>
                    <a:lnTo>
                      <a:pt x="5598" y="653"/>
                    </a:lnTo>
                    <a:lnTo>
                      <a:pt x="5581" y="636"/>
                    </a:lnTo>
                    <a:lnTo>
                      <a:pt x="5573" y="627"/>
                    </a:lnTo>
                    <a:lnTo>
                      <a:pt x="5556" y="611"/>
                    </a:lnTo>
                    <a:lnTo>
                      <a:pt x="5548" y="594"/>
                    </a:lnTo>
                    <a:lnTo>
                      <a:pt x="5531" y="586"/>
                    </a:lnTo>
                    <a:lnTo>
                      <a:pt x="5514" y="569"/>
                    </a:lnTo>
                    <a:lnTo>
                      <a:pt x="5498" y="552"/>
                    </a:lnTo>
                    <a:lnTo>
                      <a:pt x="5481" y="544"/>
                    </a:lnTo>
                    <a:lnTo>
                      <a:pt x="5456" y="527"/>
                    </a:lnTo>
                    <a:lnTo>
                      <a:pt x="5439" y="511"/>
                    </a:lnTo>
                    <a:lnTo>
                      <a:pt x="5414" y="502"/>
                    </a:lnTo>
                    <a:lnTo>
                      <a:pt x="5397" y="485"/>
                    </a:lnTo>
                    <a:lnTo>
                      <a:pt x="5372" y="477"/>
                    </a:lnTo>
                    <a:lnTo>
                      <a:pt x="5356" y="477"/>
                    </a:lnTo>
                    <a:lnTo>
                      <a:pt x="5347" y="469"/>
                    </a:lnTo>
                    <a:lnTo>
                      <a:pt x="5339" y="469"/>
                    </a:lnTo>
                    <a:lnTo>
                      <a:pt x="5322" y="460"/>
                    </a:lnTo>
                    <a:lnTo>
                      <a:pt x="5314" y="460"/>
                    </a:lnTo>
                    <a:lnTo>
                      <a:pt x="5297" y="460"/>
                    </a:lnTo>
                    <a:lnTo>
                      <a:pt x="5289" y="460"/>
                    </a:lnTo>
                    <a:lnTo>
                      <a:pt x="5280" y="460"/>
                    </a:lnTo>
                    <a:lnTo>
                      <a:pt x="5264" y="460"/>
                    </a:lnTo>
                    <a:lnTo>
                      <a:pt x="5255" y="460"/>
                    </a:lnTo>
                    <a:lnTo>
                      <a:pt x="5239" y="460"/>
                    </a:lnTo>
                    <a:lnTo>
                      <a:pt x="5222" y="460"/>
                    </a:lnTo>
                    <a:lnTo>
                      <a:pt x="5214" y="460"/>
                    </a:lnTo>
                    <a:lnTo>
                      <a:pt x="5197" y="460"/>
                    </a:lnTo>
                    <a:lnTo>
                      <a:pt x="5172" y="460"/>
                    </a:lnTo>
                    <a:lnTo>
                      <a:pt x="5147" y="460"/>
                    </a:lnTo>
                    <a:lnTo>
                      <a:pt x="5113" y="460"/>
                    </a:lnTo>
                    <a:lnTo>
                      <a:pt x="5088" y="460"/>
                    </a:lnTo>
                    <a:lnTo>
                      <a:pt x="5055" y="460"/>
                    </a:lnTo>
                    <a:lnTo>
                      <a:pt x="4896" y="460"/>
                    </a:lnTo>
                    <a:lnTo>
                      <a:pt x="4863" y="460"/>
                    </a:lnTo>
                    <a:lnTo>
                      <a:pt x="4829" y="460"/>
                    </a:lnTo>
                    <a:lnTo>
                      <a:pt x="4796" y="460"/>
                    </a:lnTo>
                    <a:lnTo>
                      <a:pt x="4762" y="460"/>
                    </a:lnTo>
                    <a:lnTo>
                      <a:pt x="4721" y="460"/>
                    </a:lnTo>
                    <a:lnTo>
                      <a:pt x="4687" y="469"/>
                    </a:lnTo>
                    <a:lnTo>
                      <a:pt x="4654" y="477"/>
                    </a:lnTo>
                    <a:lnTo>
                      <a:pt x="4620" y="485"/>
                    </a:lnTo>
                    <a:lnTo>
                      <a:pt x="4579" y="494"/>
                    </a:lnTo>
                    <a:lnTo>
                      <a:pt x="4545" y="502"/>
                    </a:lnTo>
                    <a:lnTo>
                      <a:pt x="4504" y="511"/>
                    </a:lnTo>
                    <a:lnTo>
                      <a:pt x="4470" y="519"/>
                    </a:lnTo>
                    <a:lnTo>
                      <a:pt x="4437" y="527"/>
                    </a:lnTo>
                    <a:lnTo>
                      <a:pt x="4395" y="544"/>
                    </a:lnTo>
                    <a:lnTo>
                      <a:pt x="4361" y="552"/>
                    </a:lnTo>
                    <a:lnTo>
                      <a:pt x="4328" y="569"/>
                    </a:lnTo>
                    <a:lnTo>
                      <a:pt x="4286" y="577"/>
                    </a:lnTo>
                    <a:lnTo>
                      <a:pt x="4253" y="594"/>
                    </a:lnTo>
                    <a:lnTo>
                      <a:pt x="4211" y="602"/>
                    </a:lnTo>
                    <a:lnTo>
                      <a:pt x="4178" y="569"/>
                    </a:lnTo>
                    <a:lnTo>
                      <a:pt x="4161" y="577"/>
                    </a:lnTo>
                    <a:lnTo>
                      <a:pt x="4136" y="586"/>
                    </a:lnTo>
                    <a:lnTo>
                      <a:pt x="4103" y="594"/>
                    </a:lnTo>
                    <a:lnTo>
                      <a:pt x="4069" y="611"/>
                    </a:lnTo>
                    <a:lnTo>
                      <a:pt x="4036" y="627"/>
                    </a:lnTo>
                    <a:lnTo>
                      <a:pt x="3994" y="644"/>
                    </a:lnTo>
                    <a:lnTo>
                      <a:pt x="3961" y="661"/>
                    </a:lnTo>
                    <a:lnTo>
                      <a:pt x="3927" y="678"/>
                    </a:lnTo>
                    <a:lnTo>
                      <a:pt x="3894" y="694"/>
                    </a:lnTo>
                    <a:lnTo>
                      <a:pt x="3860" y="711"/>
                    </a:lnTo>
                    <a:lnTo>
                      <a:pt x="3827" y="728"/>
                    </a:lnTo>
                    <a:lnTo>
                      <a:pt x="3793" y="744"/>
                    </a:lnTo>
                    <a:lnTo>
                      <a:pt x="3760" y="761"/>
                    </a:lnTo>
                    <a:lnTo>
                      <a:pt x="3727" y="778"/>
                    </a:lnTo>
                    <a:lnTo>
                      <a:pt x="3693" y="795"/>
                    </a:lnTo>
                    <a:lnTo>
                      <a:pt x="3668" y="811"/>
                    </a:lnTo>
                    <a:lnTo>
                      <a:pt x="3635" y="836"/>
                    </a:lnTo>
                    <a:lnTo>
                      <a:pt x="3601" y="853"/>
                    </a:lnTo>
                    <a:lnTo>
                      <a:pt x="3576" y="870"/>
                    </a:lnTo>
                    <a:lnTo>
                      <a:pt x="3551" y="886"/>
                    </a:lnTo>
                    <a:lnTo>
                      <a:pt x="3518" y="903"/>
                    </a:lnTo>
                    <a:lnTo>
                      <a:pt x="3493" y="920"/>
                    </a:lnTo>
                    <a:lnTo>
                      <a:pt x="3468" y="937"/>
                    </a:lnTo>
                    <a:lnTo>
                      <a:pt x="3443" y="953"/>
                    </a:lnTo>
                    <a:lnTo>
                      <a:pt x="3417" y="978"/>
                    </a:lnTo>
                    <a:lnTo>
                      <a:pt x="3392" y="995"/>
                    </a:lnTo>
                    <a:lnTo>
                      <a:pt x="3367" y="1012"/>
                    </a:lnTo>
                    <a:lnTo>
                      <a:pt x="3351" y="1028"/>
                    </a:lnTo>
                    <a:lnTo>
                      <a:pt x="3292" y="1070"/>
                    </a:lnTo>
                    <a:lnTo>
                      <a:pt x="3242" y="1112"/>
                    </a:lnTo>
                    <a:lnTo>
                      <a:pt x="3184" y="1154"/>
                    </a:lnTo>
                    <a:lnTo>
                      <a:pt x="3133" y="1196"/>
                    </a:lnTo>
                    <a:lnTo>
                      <a:pt x="3083" y="1237"/>
                    </a:lnTo>
                    <a:lnTo>
                      <a:pt x="3025" y="1287"/>
                    </a:lnTo>
                    <a:lnTo>
                      <a:pt x="2975" y="1329"/>
                    </a:lnTo>
                    <a:lnTo>
                      <a:pt x="2925" y="1379"/>
                    </a:lnTo>
                    <a:lnTo>
                      <a:pt x="2874" y="1429"/>
                    </a:lnTo>
                    <a:lnTo>
                      <a:pt x="2824" y="1471"/>
                    </a:lnTo>
                    <a:lnTo>
                      <a:pt x="2774" y="1521"/>
                    </a:lnTo>
                    <a:lnTo>
                      <a:pt x="2724" y="1571"/>
                    </a:lnTo>
                    <a:lnTo>
                      <a:pt x="2674" y="1613"/>
                    </a:lnTo>
                    <a:lnTo>
                      <a:pt x="2624" y="1663"/>
                    </a:lnTo>
                    <a:lnTo>
                      <a:pt x="2574" y="1714"/>
                    </a:lnTo>
                    <a:lnTo>
                      <a:pt x="2532" y="1764"/>
                    </a:lnTo>
                    <a:lnTo>
                      <a:pt x="2482" y="1814"/>
                    </a:lnTo>
                    <a:lnTo>
                      <a:pt x="2432" y="1864"/>
                    </a:lnTo>
                    <a:lnTo>
                      <a:pt x="2390" y="1914"/>
                    </a:lnTo>
                    <a:lnTo>
                      <a:pt x="2340" y="1972"/>
                    </a:lnTo>
                    <a:lnTo>
                      <a:pt x="2298" y="2023"/>
                    </a:lnTo>
                    <a:lnTo>
                      <a:pt x="2248" y="2073"/>
                    </a:lnTo>
                    <a:lnTo>
                      <a:pt x="2206" y="2123"/>
                    </a:lnTo>
                    <a:lnTo>
                      <a:pt x="2164" y="2181"/>
                    </a:lnTo>
                    <a:lnTo>
                      <a:pt x="2123" y="2231"/>
                    </a:lnTo>
                    <a:lnTo>
                      <a:pt x="2072" y="2290"/>
                    </a:lnTo>
                    <a:lnTo>
                      <a:pt x="2031" y="2340"/>
                    </a:lnTo>
                    <a:lnTo>
                      <a:pt x="1989" y="2399"/>
                    </a:lnTo>
                    <a:lnTo>
                      <a:pt x="1947" y="2449"/>
                    </a:lnTo>
                    <a:lnTo>
                      <a:pt x="1905" y="2507"/>
                    </a:lnTo>
                    <a:lnTo>
                      <a:pt x="1864" y="2566"/>
                    </a:lnTo>
                    <a:lnTo>
                      <a:pt x="1822" y="2616"/>
                    </a:lnTo>
                    <a:lnTo>
                      <a:pt x="1780" y="2674"/>
                    </a:lnTo>
                    <a:lnTo>
                      <a:pt x="1738" y="2733"/>
                    </a:lnTo>
                    <a:lnTo>
                      <a:pt x="1705" y="2791"/>
                    </a:lnTo>
                    <a:lnTo>
                      <a:pt x="1663" y="2841"/>
                    </a:lnTo>
                    <a:lnTo>
                      <a:pt x="1621" y="2900"/>
                    </a:lnTo>
                    <a:lnTo>
                      <a:pt x="1580" y="2958"/>
                    </a:lnTo>
                    <a:lnTo>
                      <a:pt x="1546" y="3017"/>
                    </a:lnTo>
                    <a:lnTo>
                      <a:pt x="1504" y="3075"/>
                    </a:lnTo>
                    <a:lnTo>
                      <a:pt x="1471" y="3134"/>
                    </a:lnTo>
                    <a:lnTo>
                      <a:pt x="1429" y="3192"/>
                    </a:lnTo>
                    <a:lnTo>
                      <a:pt x="1396" y="3251"/>
                    </a:lnTo>
                    <a:lnTo>
                      <a:pt x="1362" y="3317"/>
                    </a:lnTo>
                    <a:lnTo>
                      <a:pt x="1321" y="3376"/>
                    </a:lnTo>
                    <a:lnTo>
                      <a:pt x="1287" y="3434"/>
                    </a:lnTo>
                    <a:lnTo>
                      <a:pt x="1254" y="3493"/>
                    </a:lnTo>
                    <a:lnTo>
                      <a:pt x="1212" y="3560"/>
                    </a:lnTo>
                    <a:lnTo>
                      <a:pt x="1179" y="3618"/>
                    </a:lnTo>
                    <a:lnTo>
                      <a:pt x="1145" y="3677"/>
                    </a:lnTo>
                    <a:lnTo>
                      <a:pt x="1112" y="3735"/>
                    </a:lnTo>
                    <a:lnTo>
                      <a:pt x="1078" y="3802"/>
                    </a:lnTo>
                    <a:lnTo>
                      <a:pt x="1045" y="3860"/>
                    </a:lnTo>
                    <a:lnTo>
                      <a:pt x="1012" y="3927"/>
                    </a:lnTo>
                    <a:lnTo>
                      <a:pt x="978" y="3986"/>
                    </a:lnTo>
                    <a:lnTo>
                      <a:pt x="953" y="4044"/>
                    </a:lnTo>
                    <a:lnTo>
                      <a:pt x="920" y="4111"/>
                    </a:lnTo>
                    <a:lnTo>
                      <a:pt x="886" y="4170"/>
                    </a:lnTo>
                    <a:lnTo>
                      <a:pt x="853" y="4236"/>
                    </a:lnTo>
                    <a:lnTo>
                      <a:pt x="828" y="4295"/>
                    </a:lnTo>
                    <a:lnTo>
                      <a:pt x="794" y="4362"/>
                    </a:lnTo>
                    <a:lnTo>
                      <a:pt x="769" y="4429"/>
                    </a:lnTo>
                    <a:lnTo>
                      <a:pt x="736" y="4487"/>
                    </a:lnTo>
                    <a:lnTo>
                      <a:pt x="711" y="4554"/>
                    </a:lnTo>
                    <a:lnTo>
                      <a:pt x="669" y="4646"/>
                    </a:lnTo>
                    <a:lnTo>
                      <a:pt x="619" y="4746"/>
                    </a:lnTo>
                    <a:lnTo>
                      <a:pt x="577" y="4846"/>
                    </a:lnTo>
                    <a:lnTo>
                      <a:pt x="552" y="4896"/>
                    </a:lnTo>
                    <a:lnTo>
                      <a:pt x="527" y="4955"/>
                    </a:lnTo>
                    <a:lnTo>
                      <a:pt x="510" y="5005"/>
                    </a:lnTo>
                    <a:lnTo>
                      <a:pt x="502" y="5022"/>
                    </a:lnTo>
                    <a:lnTo>
                      <a:pt x="485" y="5055"/>
                    </a:lnTo>
                    <a:lnTo>
                      <a:pt x="460" y="5114"/>
                    </a:lnTo>
                    <a:lnTo>
                      <a:pt x="435" y="5164"/>
                    </a:lnTo>
                    <a:lnTo>
                      <a:pt x="410" y="5214"/>
                    </a:lnTo>
                    <a:lnTo>
                      <a:pt x="393" y="5272"/>
                    </a:lnTo>
                    <a:lnTo>
                      <a:pt x="368" y="5322"/>
                    </a:lnTo>
                    <a:lnTo>
                      <a:pt x="352" y="5381"/>
                    </a:lnTo>
                    <a:lnTo>
                      <a:pt x="326" y="5431"/>
                    </a:lnTo>
                    <a:lnTo>
                      <a:pt x="310" y="5490"/>
                    </a:lnTo>
                    <a:lnTo>
                      <a:pt x="293" y="5540"/>
                    </a:lnTo>
                    <a:lnTo>
                      <a:pt x="276" y="5598"/>
                    </a:lnTo>
                    <a:lnTo>
                      <a:pt x="268" y="5623"/>
                    </a:lnTo>
                    <a:lnTo>
                      <a:pt x="260" y="5648"/>
                    </a:lnTo>
                    <a:lnTo>
                      <a:pt x="251" y="5682"/>
                    </a:lnTo>
                    <a:lnTo>
                      <a:pt x="243" y="5707"/>
                    </a:lnTo>
                    <a:lnTo>
                      <a:pt x="235" y="5732"/>
                    </a:lnTo>
                    <a:lnTo>
                      <a:pt x="226" y="5757"/>
                    </a:lnTo>
                    <a:lnTo>
                      <a:pt x="226" y="5790"/>
                    </a:lnTo>
                    <a:lnTo>
                      <a:pt x="218" y="5815"/>
                    </a:lnTo>
                    <a:lnTo>
                      <a:pt x="218" y="5832"/>
                    </a:lnTo>
                    <a:lnTo>
                      <a:pt x="218" y="5840"/>
                    </a:lnTo>
                    <a:lnTo>
                      <a:pt x="210" y="5865"/>
                    </a:lnTo>
                    <a:lnTo>
                      <a:pt x="201" y="5891"/>
                    </a:lnTo>
                    <a:lnTo>
                      <a:pt x="193" y="5916"/>
                    </a:lnTo>
                    <a:lnTo>
                      <a:pt x="184" y="5941"/>
                    </a:lnTo>
                    <a:lnTo>
                      <a:pt x="176" y="5974"/>
                    </a:lnTo>
                    <a:lnTo>
                      <a:pt x="168" y="5999"/>
                    </a:lnTo>
                    <a:lnTo>
                      <a:pt x="159" y="6024"/>
                    </a:lnTo>
                    <a:lnTo>
                      <a:pt x="159" y="6049"/>
                    </a:lnTo>
                    <a:lnTo>
                      <a:pt x="159" y="6074"/>
                    </a:lnTo>
                    <a:lnTo>
                      <a:pt x="159" y="6099"/>
                    </a:lnTo>
                    <a:lnTo>
                      <a:pt x="159" y="6124"/>
                    </a:lnTo>
                    <a:lnTo>
                      <a:pt x="159" y="6150"/>
                    </a:lnTo>
                    <a:lnTo>
                      <a:pt x="159" y="6175"/>
                    </a:lnTo>
                    <a:lnTo>
                      <a:pt x="159" y="6175"/>
                    </a:lnTo>
                    <a:lnTo>
                      <a:pt x="159" y="6208"/>
                    </a:lnTo>
                    <a:lnTo>
                      <a:pt x="159" y="6233"/>
                    </a:lnTo>
                    <a:lnTo>
                      <a:pt x="93" y="6300"/>
                    </a:lnTo>
                    <a:lnTo>
                      <a:pt x="26" y="6241"/>
                    </a:lnTo>
                    <a:lnTo>
                      <a:pt x="17" y="6216"/>
                    </a:lnTo>
                    <a:lnTo>
                      <a:pt x="9" y="6191"/>
                    </a:lnTo>
                    <a:lnTo>
                      <a:pt x="9" y="6158"/>
                    </a:lnTo>
                    <a:lnTo>
                      <a:pt x="1" y="6133"/>
                    </a:lnTo>
                    <a:lnTo>
                      <a:pt x="1" y="6099"/>
                    </a:lnTo>
                    <a:lnTo>
                      <a:pt x="1" y="6074"/>
                    </a:lnTo>
                    <a:lnTo>
                      <a:pt x="1" y="6041"/>
                    </a:lnTo>
                    <a:lnTo>
                      <a:pt x="1" y="6016"/>
                    </a:lnTo>
                    <a:lnTo>
                      <a:pt x="1" y="5982"/>
                    </a:lnTo>
                    <a:lnTo>
                      <a:pt x="1" y="5957"/>
                    </a:lnTo>
                    <a:lnTo>
                      <a:pt x="1" y="5924"/>
                    </a:lnTo>
                    <a:lnTo>
                      <a:pt x="1" y="5899"/>
                    </a:lnTo>
                    <a:lnTo>
                      <a:pt x="1" y="5865"/>
                    </a:lnTo>
                    <a:lnTo>
                      <a:pt x="1" y="5832"/>
                    </a:lnTo>
                    <a:lnTo>
                      <a:pt x="1" y="5790"/>
                    </a:lnTo>
                    <a:lnTo>
                      <a:pt x="1" y="5765"/>
                    </a:lnTo>
                    <a:lnTo>
                      <a:pt x="1" y="5740"/>
                    </a:lnTo>
                    <a:lnTo>
                      <a:pt x="1" y="5707"/>
                    </a:lnTo>
                    <a:lnTo>
                      <a:pt x="1" y="5673"/>
                    </a:lnTo>
                    <a:lnTo>
                      <a:pt x="1" y="5648"/>
                    </a:lnTo>
                    <a:lnTo>
                      <a:pt x="9" y="5615"/>
                    </a:lnTo>
                    <a:lnTo>
                      <a:pt x="9" y="5590"/>
                    </a:lnTo>
                    <a:lnTo>
                      <a:pt x="17" y="5556"/>
                    </a:lnTo>
                    <a:lnTo>
                      <a:pt x="26" y="5523"/>
                    </a:lnTo>
                    <a:lnTo>
                      <a:pt x="34" y="5464"/>
                    </a:lnTo>
                    <a:lnTo>
                      <a:pt x="51" y="5406"/>
                    </a:lnTo>
                    <a:lnTo>
                      <a:pt x="68" y="5348"/>
                    </a:lnTo>
                    <a:lnTo>
                      <a:pt x="84" y="5281"/>
                    </a:lnTo>
                    <a:lnTo>
                      <a:pt x="101" y="5222"/>
                    </a:lnTo>
                    <a:lnTo>
                      <a:pt x="126" y="5164"/>
                    </a:lnTo>
                    <a:lnTo>
                      <a:pt x="143" y="5105"/>
                    </a:lnTo>
                    <a:lnTo>
                      <a:pt x="159" y="5047"/>
                    </a:lnTo>
                    <a:lnTo>
                      <a:pt x="184" y="4988"/>
                    </a:lnTo>
                    <a:lnTo>
                      <a:pt x="201" y="4930"/>
                    </a:lnTo>
                    <a:lnTo>
                      <a:pt x="218" y="4896"/>
                    </a:lnTo>
                    <a:lnTo>
                      <a:pt x="226" y="4871"/>
                    </a:lnTo>
                    <a:lnTo>
                      <a:pt x="243" y="4813"/>
                    </a:lnTo>
                    <a:lnTo>
                      <a:pt x="268" y="4763"/>
                    </a:lnTo>
                    <a:lnTo>
                      <a:pt x="293" y="4704"/>
                    </a:lnTo>
                    <a:lnTo>
                      <a:pt x="335" y="4604"/>
                    </a:lnTo>
                    <a:lnTo>
                      <a:pt x="385" y="4495"/>
                    </a:lnTo>
                    <a:lnTo>
                      <a:pt x="427" y="4404"/>
                    </a:lnTo>
                    <a:lnTo>
                      <a:pt x="452" y="4337"/>
                    </a:lnTo>
                    <a:lnTo>
                      <a:pt x="485" y="4270"/>
                    </a:lnTo>
                    <a:lnTo>
                      <a:pt x="519" y="4211"/>
                    </a:lnTo>
                    <a:lnTo>
                      <a:pt x="544" y="4145"/>
                    </a:lnTo>
                    <a:lnTo>
                      <a:pt x="577" y="4078"/>
                    </a:lnTo>
                    <a:lnTo>
                      <a:pt x="611" y="4011"/>
                    </a:lnTo>
                    <a:lnTo>
                      <a:pt x="636" y="3952"/>
                    </a:lnTo>
                    <a:lnTo>
                      <a:pt x="669" y="3886"/>
                    </a:lnTo>
                    <a:lnTo>
                      <a:pt x="702" y="3819"/>
                    </a:lnTo>
                    <a:lnTo>
                      <a:pt x="736" y="3760"/>
                    </a:lnTo>
                    <a:lnTo>
                      <a:pt x="769" y="3693"/>
                    </a:lnTo>
                    <a:lnTo>
                      <a:pt x="803" y="3627"/>
                    </a:lnTo>
                    <a:lnTo>
                      <a:pt x="836" y="3568"/>
                    </a:lnTo>
                    <a:lnTo>
                      <a:pt x="870" y="3501"/>
                    </a:lnTo>
                    <a:lnTo>
                      <a:pt x="911" y="3434"/>
                    </a:lnTo>
                    <a:lnTo>
                      <a:pt x="945" y="3376"/>
                    </a:lnTo>
                    <a:lnTo>
                      <a:pt x="978" y="3309"/>
                    </a:lnTo>
                    <a:lnTo>
                      <a:pt x="1012" y="3251"/>
                    </a:lnTo>
                    <a:lnTo>
                      <a:pt x="1053" y="3184"/>
                    </a:lnTo>
                    <a:lnTo>
                      <a:pt x="1087" y="3125"/>
                    </a:lnTo>
                    <a:lnTo>
                      <a:pt x="1128" y="3059"/>
                    </a:lnTo>
                    <a:lnTo>
                      <a:pt x="1162" y="3000"/>
                    </a:lnTo>
                    <a:lnTo>
                      <a:pt x="1204" y="2942"/>
                    </a:lnTo>
                    <a:lnTo>
                      <a:pt x="1245" y="2875"/>
                    </a:lnTo>
                    <a:lnTo>
                      <a:pt x="1279" y="2816"/>
                    </a:lnTo>
                    <a:lnTo>
                      <a:pt x="1321" y="2758"/>
                    </a:lnTo>
                    <a:lnTo>
                      <a:pt x="1362" y="2699"/>
                    </a:lnTo>
                    <a:lnTo>
                      <a:pt x="1396" y="2632"/>
                    </a:lnTo>
                    <a:lnTo>
                      <a:pt x="1438" y="2574"/>
                    </a:lnTo>
                    <a:lnTo>
                      <a:pt x="1479" y="2515"/>
                    </a:lnTo>
                    <a:lnTo>
                      <a:pt x="1521" y="2457"/>
                    </a:lnTo>
                    <a:lnTo>
                      <a:pt x="1563" y="2399"/>
                    </a:lnTo>
                    <a:lnTo>
                      <a:pt x="1605" y="2340"/>
                    </a:lnTo>
                    <a:lnTo>
                      <a:pt x="1646" y="2282"/>
                    </a:lnTo>
                    <a:lnTo>
                      <a:pt x="1697" y="2223"/>
                    </a:lnTo>
                    <a:lnTo>
                      <a:pt x="1738" y="2165"/>
                    </a:lnTo>
                    <a:lnTo>
                      <a:pt x="1780" y="2106"/>
                    </a:lnTo>
                    <a:lnTo>
                      <a:pt x="1830" y="2056"/>
                    </a:lnTo>
                    <a:lnTo>
                      <a:pt x="1872" y="1998"/>
                    </a:lnTo>
                    <a:lnTo>
                      <a:pt x="1922" y="1939"/>
                    </a:lnTo>
                    <a:lnTo>
                      <a:pt x="1964" y="1881"/>
                    </a:lnTo>
                    <a:lnTo>
                      <a:pt x="2014" y="1830"/>
                    </a:lnTo>
                    <a:lnTo>
                      <a:pt x="2056" y="1772"/>
                    </a:lnTo>
                    <a:lnTo>
                      <a:pt x="2106" y="1722"/>
                    </a:lnTo>
                    <a:lnTo>
                      <a:pt x="2156" y="1663"/>
                    </a:lnTo>
                    <a:lnTo>
                      <a:pt x="2198" y="1613"/>
                    </a:lnTo>
                    <a:lnTo>
                      <a:pt x="2248" y="1555"/>
                    </a:lnTo>
                    <a:lnTo>
                      <a:pt x="2298" y="1505"/>
                    </a:lnTo>
                    <a:lnTo>
                      <a:pt x="2348" y="1455"/>
                    </a:lnTo>
                    <a:lnTo>
                      <a:pt x="2398" y="1396"/>
                    </a:lnTo>
                    <a:lnTo>
                      <a:pt x="2448" y="1346"/>
                    </a:lnTo>
                    <a:lnTo>
                      <a:pt x="2507" y="1296"/>
                    </a:lnTo>
                    <a:lnTo>
                      <a:pt x="2557" y="1246"/>
                    </a:lnTo>
                    <a:lnTo>
                      <a:pt x="2607" y="1196"/>
                    </a:lnTo>
                    <a:lnTo>
                      <a:pt x="2657" y="1145"/>
                    </a:lnTo>
                    <a:lnTo>
                      <a:pt x="2716" y="1095"/>
                    </a:lnTo>
                    <a:lnTo>
                      <a:pt x="2766" y="1045"/>
                    </a:lnTo>
                    <a:lnTo>
                      <a:pt x="2824" y="995"/>
                    </a:lnTo>
                    <a:lnTo>
                      <a:pt x="2874" y="945"/>
                    </a:lnTo>
                    <a:lnTo>
                      <a:pt x="2933" y="903"/>
                    </a:lnTo>
                    <a:lnTo>
                      <a:pt x="2983" y="853"/>
                    </a:lnTo>
                    <a:lnTo>
                      <a:pt x="3042" y="811"/>
                    </a:lnTo>
                    <a:lnTo>
                      <a:pt x="3100" y="761"/>
                    </a:lnTo>
                    <a:lnTo>
                      <a:pt x="3159" y="719"/>
                    </a:lnTo>
                    <a:lnTo>
                      <a:pt x="3184" y="694"/>
                    </a:lnTo>
                    <a:lnTo>
                      <a:pt x="3209" y="678"/>
                    </a:lnTo>
                    <a:lnTo>
                      <a:pt x="3234" y="661"/>
                    </a:lnTo>
                    <a:lnTo>
                      <a:pt x="3267" y="636"/>
                    </a:lnTo>
                    <a:lnTo>
                      <a:pt x="3292" y="619"/>
                    </a:lnTo>
                    <a:lnTo>
                      <a:pt x="3326" y="594"/>
                    </a:lnTo>
                    <a:lnTo>
                      <a:pt x="3351" y="577"/>
                    </a:lnTo>
                    <a:lnTo>
                      <a:pt x="3384" y="552"/>
                    </a:lnTo>
                    <a:lnTo>
                      <a:pt x="3417" y="536"/>
                    </a:lnTo>
                    <a:lnTo>
                      <a:pt x="3451" y="519"/>
                    </a:lnTo>
                    <a:lnTo>
                      <a:pt x="3484" y="494"/>
                    </a:lnTo>
                    <a:lnTo>
                      <a:pt x="3518" y="477"/>
                    </a:lnTo>
                    <a:lnTo>
                      <a:pt x="3551" y="452"/>
                    </a:lnTo>
                    <a:lnTo>
                      <a:pt x="3585" y="435"/>
                    </a:lnTo>
                    <a:lnTo>
                      <a:pt x="3618" y="419"/>
                    </a:lnTo>
                    <a:lnTo>
                      <a:pt x="3660" y="394"/>
                    </a:lnTo>
                    <a:lnTo>
                      <a:pt x="3693" y="377"/>
                    </a:lnTo>
                    <a:lnTo>
                      <a:pt x="3727" y="360"/>
                    </a:lnTo>
                    <a:lnTo>
                      <a:pt x="3768" y="335"/>
                    </a:lnTo>
                    <a:lnTo>
                      <a:pt x="3802" y="318"/>
                    </a:lnTo>
                    <a:lnTo>
                      <a:pt x="3844" y="302"/>
                    </a:lnTo>
                    <a:lnTo>
                      <a:pt x="3877" y="285"/>
                    </a:lnTo>
                    <a:lnTo>
                      <a:pt x="3919" y="268"/>
                    </a:lnTo>
                    <a:lnTo>
                      <a:pt x="3961" y="252"/>
                    </a:lnTo>
                    <a:lnTo>
                      <a:pt x="4002" y="235"/>
                    </a:lnTo>
                    <a:lnTo>
                      <a:pt x="4036" y="218"/>
                    </a:lnTo>
                    <a:lnTo>
                      <a:pt x="4061" y="201"/>
                    </a:lnTo>
                    <a:lnTo>
                      <a:pt x="4077" y="201"/>
                    </a:lnTo>
                    <a:lnTo>
                      <a:pt x="4119" y="185"/>
                    </a:lnTo>
                    <a:lnTo>
                      <a:pt x="4161" y="168"/>
                    </a:lnTo>
                    <a:lnTo>
                      <a:pt x="4203" y="151"/>
                    </a:lnTo>
                    <a:lnTo>
                      <a:pt x="4245" y="135"/>
                    </a:lnTo>
                    <a:lnTo>
                      <a:pt x="4286" y="126"/>
                    </a:lnTo>
                    <a:lnTo>
                      <a:pt x="4328" y="110"/>
                    </a:lnTo>
                    <a:lnTo>
                      <a:pt x="4370" y="101"/>
                    </a:lnTo>
                    <a:lnTo>
                      <a:pt x="4412" y="84"/>
                    </a:lnTo>
                    <a:lnTo>
                      <a:pt x="4453" y="76"/>
                    </a:lnTo>
                    <a:lnTo>
                      <a:pt x="4495" y="59"/>
                    </a:lnTo>
                    <a:lnTo>
                      <a:pt x="4537" y="51"/>
                    </a:lnTo>
                    <a:lnTo>
                      <a:pt x="4579" y="43"/>
                    </a:lnTo>
                    <a:lnTo>
                      <a:pt x="4620" y="34"/>
                    </a:lnTo>
                    <a:lnTo>
                      <a:pt x="4662" y="26"/>
                    </a:lnTo>
                    <a:lnTo>
                      <a:pt x="4704" y="18"/>
                    </a:lnTo>
                    <a:lnTo>
                      <a:pt x="4746" y="9"/>
                    </a:lnTo>
                    <a:lnTo>
                      <a:pt x="4788" y="1"/>
                    </a:lnTo>
                    <a:lnTo>
                      <a:pt x="4829" y="1"/>
                    </a:lnTo>
                    <a:lnTo>
                      <a:pt x="4871" y="1"/>
                    </a:lnTo>
                    <a:lnTo>
                      <a:pt x="4913" y="1"/>
                    </a:lnTo>
                    <a:lnTo>
                      <a:pt x="4955" y="1"/>
                    </a:lnTo>
                    <a:lnTo>
                      <a:pt x="4996" y="1"/>
                    </a:lnTo>
                    <a:lnTo>
                      <a:pt x="5122" y="1"/>
                    </a:lnTo>
                    <a:lnTo>
                      <a:pt x="5163" y="1"/>
                    </a:lnTo>
                    <a:lnTo>
                      <a:pt x="5205" y="1"/>
                    </a:lnTo>
                    <a:lnTo>
                      <a:pt x="5247" y="1"/>
                    </a:lnTo>
                    <a:lnTo>
                      <a:pt x="5289" y="9"/>
                    </a:lnTo>
                    <a:lnTo>
                      <a:pt x="5322" y="9"/>
                    </a:lnTo>
                    <a:lnTo>
                      <a:pt x="5347" y="9"/>
                    </a:lnTo>
                    <a:lnTo>
                      <a:pt x="5364" y="9"/>
                    </a:lnTo>
                    <a:lnTo>
                      <a:pt x="5389" y="9"/>
                    </a:lnTo>
                    <a:lnTo>
                      <a:pt x="5406" y="9"/>
                    </a:lnTo>
                    <a:lnTo>
                      <a:pt x="5422" y="18"/>
                    </a:lnTo>
                    <a:lnTo>
                      <a:pt x="5448" y="26"/>
                    </a:lnTo>
                    <a:lnTo>
                      <a:pt x="5464" y="34"/>
                    </a:lnTo>
                    <a:lnTo>
                      <a:pt x="5489" y="34"/>
                    </a:lnTo>
                    <a:lnTo>
                      <a:pt x="5506" y="43"/>
                    </a:lnTo>
                    <a:lnTo>
                      <a:pt x="5523" y="51"/>
                    </a:lnTo>
                    <a:lnTo>
                      <a:pt x="5548" y="59"/>
                    </a:lnTo>
                    <a:lnTo>
                      <a:pt x="5564" y="68"/>
                    </a:lnTo>
                    <a:lnTo>
                      <a:pt x="5581" y="76"/>
                    </a:lnTo>
                    <a:lnTo>
                      <a:pt x="5598" y="84"/>
                    </a:lnTo>
                    <a:lnTo>
                      <a:pt x="5631" y="101"/>
                    </a:lnTo>
                    <a:lnTo>
                      <a:pt x="5665" y="126"/>
                    </a:lnTo>
                    <a:lnTo>
                      <a:pt x="5698" y="143"/>
                    </a:lnTo>
                    <a:lnTo>
                      <a:pt x="5732" y="168"/>
                    </a:lnTo>
                    <a:lnTo>
                      <a:pt x="5765" y="185"/>
                    </a:lnTo>
                    <a:lnTo>
                      <a:pt x="5790" y="210"/>
                    </a:lnTo>
                    <a:lnTo>
                      <a:pt x="5823" y="226"/>
                    </a:lnTo>
                    <a:lnTo>
                      <a:pt x="5849" y="252"/>
                    </a:lnTo>
                    <a:lnTo>
                      <a:pt x="5874" y="277"/>
                    </a:lnTo>
                    <a:lnTo>
                      <a:pt x="5899" y="302"/>
                    </a:lnTo>
                    <a:lnTo>
                      <a:pt x="5924" y="327"/>
                    </a:lnTo>
                    <a:lnTo>
                      <a:pt x="5949" y="352"/>
                    </a:lnTo>
                    <a:lnTo>
                      <a:pt x="5965" y="385"/>
                    </a:lnTo>
                    <a:lnTo>
                      <a:pt x="5991" y="410"/>
                    </a:lnTo>
                    <a:lnTo>
                      <a:pt x="6007" y="435"/>
                    </a:lnTo>
                    <a:lnTo>
                      <a:pt x="6024" y="469"/>
                    </a:lnTo>
                    <a:lnTo>
                      <a:pt x="6041" y="494"/>
                    </a:lnTo>
                    <a:lnTo>
                      <a:pt x="6057" y="527"/>
                    </a:lnTo>
                    <a:lnTo>
                      <a:pt x="6066" y="561"/>
                    </a:lnTo>
                    <a:lnTo>
                      <a:pt x="6082" y="586"/>
                    </a:lnTo>
                    <a:lnTo>
                      <a:pt x="6091" y="619"/>
                    </a:lnTo>
                    <a:lnTo>
                      <a:pt x="6107" y="653"/>
                    </a:lnTo>
                    <a:lnTo>
                      <a:pt x="6116" y="678"/>
                    </a:lnTo>
                    <a:lnTo>
                      <a:pt x="6124" y="711"/>
                    </a:lnTo>
                    <a:lnTo>
                      <a:pt x="6124" y="744"/>
                    </a:lnTo>
                    <a:lnTo>
                      <a:pt x="6133" y="778"/>
                    </a:lnTo>
                    <a:lnTo>
                      <a:pt x="6133" y="811"/>
                    </a:lnTo>
                    <a:lnTo>
                      <a:pt x="6133" y="845"/>
                    </a:lnTo>
                    <a:lnTo>
                      <a:pt x="6133" y="870"/>
                    </a:lnTo>
                    <a:lnTo>
                      <a:pt x="6133" y="987"/>
                    </a:lnTo>
                    <a:lnTo>
                      <a:pt x="6133" y="1020"/>
                    </a:lnTo>
                    <a:lnTo>
                      <a:pt x="6133" y="1054"/>
                    </a:lnTo>
                    <a:lnTo>
                      <a:pt x="6133" y="1087"/>
                    </a:lnTo>
                    <a:lnTo>
                      <a:pt x="6133" y="1112"/>
                    </a:lnTo>
                    <a:lnTo>
                      <a:pt x="6133" y="1145"/>
                    </a:lnTo>
                    <a:lnTo>
                      <a:pt x="6124" y="1179"/>
                    </a:lnTo>
                    <a:lnTo>
                      <a:pt x="6124" y="1212"/>
                    </a:lnTo>
                    <a:lnTo>
                      <a:pt x="6116" y="1246"/>
                    </a:lnTo>
                    <a:lnTo>
                      <a:pt x="6107" y="1279"/>
                    </a:lnTo>
                    <a:lnTo>
                      <a:pt x="6099" y="1313"/>
                    </a:lnTo>
                    <a:lnTo>
                      <a:pt x="6091" y="1346"/>
                    </a:lnTo>
                    <a:lnTo>
                      <a:pt x="6074" y="1371"/>
                    </a:lnTo>
                    <a:lnTo>
                      <a:pt x="6066" y="1404"/>
                    </a:lnTo>
                    <a:lnTo>
                      <a:pt x="6057" y="1438"/>
                    </a:lnTo>
                    <a:lnTo>
                      <a:pt x="6041" y="1471"/>
                    </a:lnTo>
                    <a:lnTo>
                      <a:pt x="6032" y="1505"/>
                    </a:lnTo>
                    <a:lnTo>
                      <a:pt x="6016" y="1538"/>
                    </a:lnTo>
                    <a:lnTo>
                      <a:pt x="6007" y="1571"/>
                    </a:lnTo>
                    <a:lnTo>
                      <a:pt x="5991" y="1597"/>
                    </a:lnTo>
                    <a:lnTo>
                      <a:pt x="5974" y="1630"/>
                    </a:lnTo>
                    <a:lnTo>
                      <a:pt x="5965" y="1663"/>
                    </a:lnTo>
                    <a:lnTo>
                      <a:pt x="5949" y="1697"/>
                    </a:lnTo>
                    <a:lnTo>
                      <a:pt x="5932" y="1730"/>
                    </a:lnTo>
                    <a:lnTo>
                      <a:pt x="5915" y="1755"/>
                    </a:lnTo>
                    <a:lnTo>
                      <a:pt x="5899" y="1789"/>
                    </a:lnTo>
                    <a:lnTo>
                      <a:pt x="5882" y="1822"/>
                    </a:lnTo>
                    <a:lnTo>
                      <a:pt x="5865" y="1856"/>
                    </a:lnTo>
                    <a:lnTo>
                      <a:pt x="5849" y="1881"/>
                    </a:lnTo>
                    <a:lnTo>
                      <a:pt x="5832" y="1914"/>
                    </a:lnTo>
                    <a:lnTo>
                      <a:pt x="5807" y="1947"/>
                    </a:lnTo>
                    <a:lnTo>
                      <a:pt x="5790" y="1981"/>
                    </a:lnTo>
                    <a:lnTo>
                      <a:pt x="5773" y="2006"/>
                    </a:lnTo>
                    <a:lnTo>
                      <a:pt x="5757" y="2039"/>
                    </a:lnTo>
                    <a:lnTo>
                      <a:pt x="5732" y="2073"/>
                    </a:lnTo>
                    <a:lnTo>
                      <a:pt x="5715" y="2106"/>
                    </a:lnTo>
                    <a:lnTo>
                      <a:pt x="5690" y="2131"/>
                    </a:lnTo>
                    <a:lnTo>
                      <a:pt x="5648" y="2198"/>
                    </a:lnTo>
                    <a:lnTo>
                      <a:pt x="5606" y="2257"/>
                    </a:lnTo>
                    <a:lnTo>
                      <a:pt x="5564" y="2315"/>
                    </a:lnTo>
                    <a:lnTo>
                      <a:pt x="5523" y="2373"/>
                    </a:lnTo>
                    <a:lnTo>
                      <a:pt x="5473" y="2432"/>
                    </a:lnTo>
                    <a:lnTo>
                      <a:pt x="5431" y="2490"/>
                    </a:lnTo>
                    <a:lnTo>
                      <a:pt x="5322" y="2557"/>
                    </a:lnTo>
                    <a:lnTo>
                      <a:pt x="5280" y="2607"/>
                    </a:lnTo>
                    <a:lnTo>
                      <a:pt x="5230" y="2666"/>
                    </a:lnTo>
                    <a:lnTo>
                      <a:pt x="5189" y="2716"/>
                    </a:lnTo>
                    <a:lnTo>
                      <a:pt x="5138" y="2774"/>
                    </a:lnTo>
                    <a:lnTo>
                      <a:pt x="5097" y="2825"/>
                    </a:lnTo>
                    <a:lnTo>
                      <a:pt x="5047" y="2875"/>
                    </a:lnTo>
                    <a:lnTo>
                      <a:pt x="5005" y="2925"/>
                    </a:lnTo>
                    <a:lnTo>
                      <a:pt x="4955" y="2975"/>
                    </a:lnTo>
                    <a:lnTo>
                      <a:pt x="4913" y="3017"/>
                    </a:lnTo>
                    <a:lnTo>
                      <a:pt x="4871" y="3067"/>
                    </a:lnTo>
                    <a:lnTo>
                      <a:pt x="4829" y="3109"/>
                    </a:lnTo>
                    <a:lnTo>
                      <a:pt x="4779" y="3150"/>
                    </a:lnTo>
                    <a:lnTo>
                      <a:pt x="4737" y="3192"/>
                    </a:lnTo>
                    <a:lnTo>
                      <a:pt x="4704" y="3234"/>
                    </a:lnTo>
                    <a:lnTo>
                      <a:pt x="4662" y="3267"/>
                    </a:lnTo>
                    <a:lnTo>
                      <a:pt x="4620" y="3301"/>
                    </a:lnTo>
                    <a:lnTo>
                      <a:pt x="4587" y="3334"/>
                    </a:lnTo>
                    <a:lnTo>
                      <a:pt x="4554" y="3368"/>
                    </a:lnTo>
                    <a:lnTo>
                      <a:pt x="4520" y="3401"/>
                    </a:lnTo>
                    <a:lnTo>
                      <a:pt x="4487" y="3426"/>
                    </a:lnTo>
                    <a:lnTo>
                      <a:pt x="4453" y="3451"/>
                    </a:lnTo>
                    <a:lnTo>
                      <a:pt x="4428" y="3476"/>
                    </a:lnTo>
                    <a:lnTo>
                      <a:pt x="4395" y="3493"/>
                    </a:lnTo>
                    <a:lnTo>
                      <a:pt x="4328" y="3551"/>
                    </a:lnTo>
                    <a:lnTo>
                      <a:pt x="4328" y="3551"/>
                    </a:lnTo>
                    <a:lnTo>
                      <a:pt x="4378" y="3535"/>
                    </a:lnTo>
                    <a:lnTo>
                      <a:pt x="4445" y="3518"/>
                    </a:lnTo>
                    <a:lnTo>
                      <a:pt x="4504" y="3501"/>
                    </a:lnTo>
                    <a:lnTo>
                      <a:pt x="4570" y="3493"/>
                    </a:lnTo>
                    <a:lnTo>
                      <a:pt x="4629" y="3476"/>
                    </a:lnTo>
                    <a:lnTo>
                      <a:pt x="4696" y="3460"/>
                    </a:lnTo>
                    <a:lnTo>
                      <a:pt x="4762" y="3443"/>
                    </a:lnTo>
                    <a:lnTo>
                      <a:pt x="4821" y="3434"/>
                    </a:lnTo>
                    <a:lnTo>
                      <a:pt x="4888" y="3418"/>
                    </a:lnTo>
                    <a:lnTo>
                      <a:pt x="4955" y="3401"/>
                    </a:lnTo>
                    <a:lnTo>
                      <a:pt x="5021" y="3393"/>
                    </a:lnTo>
                    <a:lnTo>
                      <a:pt x="5080" y="3376"/>
                    </a:lnTo>
                    <a:lnTo>
                      <a:pt x="5147" y="3368"/>
                    </a:lnTo>
                    <a:lnTo>
                      <a:pt x="5214" y="3351"/>
                    </a:lnTo>
                    <a:lnTo>
                      <a:pt x="5280" y="3343"/>
                    </a:lnTo>
                    <a:lnTo>
                      <a:pt x="5347" y="3334"/>
                    </a:lnTo>
                    <a:lnTo>
                      <a:pt x="5414" y="3326"/>
                    </a:lnTo>
                    <a:lnTo>
                      <a:pt x="5481" y="3309"/>
                    </a:lnTo>
                    <a:lnTo>
                      <a:pt x="5548" y="3301"/>
                    </a:lnTo>
                    <a:lnTo>
                      <a:pt x="5615" y="3292"/>
                    </a:lnTo>
                    <a:lnTo>
                      <a:pt x="5681" y="3284"/>
                    </a:lnTo>
                    <a:lnTo>
                      <a:pt x="5740" y="3284"/>
                    </a:lnTo>
                    <a:lnTo>
                      <a:pt x="5807" y="3276"/>
                    </a:lnTo>
                    <a:lnTo>
                      <a:pt x="5882" y="3276"/>
                    </a:lnTo>
                    <a:lnTo>
                      <a:pt x="5949" y="3267"/>
                    </a:lnTo>
                    <a:lnTo>
                      <a:pt x="6016" y="3267"/>
                    </a:lnTo>
                    <a:lnTo>
                      <a:pt x="6082" y="3267"/>
                    </a:lnTo>
                    <a:lnTo>
                      <a:pt x="6149" y="3267"/>
                    </a:lnTo>
                    <a:lnTo>
                      <a:pt x="6224" y="3267"/>
                    </a:lnTo>
                    <a:lnTo>
                      <a:pt x="6291" y="3267"/>
                    </a:lnTo>
                    <a:lnTo>
                      <a:pt x="6575" y="32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720975" y="9255028"/>
                <a:ext cx="129041" cy="137673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791" extrusionOk="0">
                    <a:moveTo>
                      <a:pt x="2365" y="661"/>
                    </a:moveTo>
                    <a:lnTo>
                      <a:pt x="2365" y="627"/>
                    </a:lnTo>
                    <a:lnTo>
                      <a:pt x="2365" y="627"/>
                    </a:lnTo>
                    <a:lnTo>
                      <a:pt x="2365" y="602"/>
                    </a:lnTo>
                    <a:lnTo>
                      <a:pt x="2365" y="577"/>
                    </a:lnTo>
                    <a:lnTo>
                      <a:pt x="2365" y="552"/>
                    </a:lnTo>
                    <a:lnTo>
                      <a:pt x="2365" y="527"/>
                    </a:lnTo>
                    <a:lnTo>
                      <a:pt x="2357" y="502"/>
                    </a:lnTo>
                    <a:lnTo>
                      <a:pt x="2348" y="477"/>
                    </a:lnTo>
                    <a:lnTo>
                      <a:pt x="2340" y="460"/>
                    </a:lnTo>
                    <a:lnTo>
                      <a:pt x="2331" y="435"/>
                    </a:lnTo>
                    <a:lnTo>
                      <a:pt x="2331" y="427"/>
                    </a:lnTo>
                    <a:lnTo>
                      <a:pt x="2331" y="427"/>
                    </a:lnTo>
                    <a:lnTo>
                      <a:pt x="2331" y="410"/>
                    </a:lnTo>
                    <a:lnTo>
                      <a:pt x="2331" y="410"/>
                    </a:lnTo>
                    <a:lnTo>
                      <a:pt x="2323" y="402"/>
                    </a:lnTo>
                    <a:lnTo>
                      <a:pt x="2323" y="402"/>
                    </a:lnTo>
                    <a:lnTo>
                      <a:pt x="2315" y="385"/>
                    </a:lnTo>
                    <a:lnTo>
                      <a:pt x="2315" y="385"/>
                    </a:lnTo>
                    <a:lnTo>
                      <a:pt x="2315" y="377"/>
                    </a:lnTo>
                    <a:lnTo>
                      <a:pt x="2315" y="377"/>
                    </a:lnTo>
                    <a:lnTo>
                      <a:pt x="2306" y="360"/>
                    </a:lnTo>
                    <a:lnTo>
                      <a:pt x="2306" y="360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0" y="343"/>
                    </a:lnTo>
                    <a:lnTo>
                      <a:pt x="2290" y="343"/>
                    </a:lnTo>
                    <a:lnTo>
                      <a:pt x="2281" y="327"/>
                    </a:lnTo>
                    <a:lnTo>
                      <a:pt x="2281" y="327"/>
                    </a:lnTo>
                    <a:lnTo>
                      <a:pt x="2273" y="318"/>
                    </a:lnTo>
                    <a:lnTo>
                      <a:pt x="2273" y="318"/>
                    </a:lnTo>
                    <a:lnTo>
                      <a:pt x="2273" y="310"/>
                    </a:lnTo>
                    <a:lnTo>
                      <a:pt x="2273" y="310"/>
                    </a:lnTo>
                    <a:lnTo>
                      <a:pt x="2265" y="293"/>
                    </a:lnTo>
                    <a:lnTo>
                      <a:pt x="2265" y="293"/>
                    </a:lnTo>
                    <a:lnTo>
                      <a:pt x="2256" y="285"/>
                    </a:lnTo>
                    <a:lnTo>
                      <a:pt x="2256" y="285"/>
                    </a:lnTo>
                    <a:lnTo>
                      <a:pt x="2248" y="276"/>
                    </a:lnTo>
                    <a:lnTo>
                      <a:pt x="2248" y="276"/>
                    </a:lnTo>
                    <a:lnTo>
                      <a:pt x="2231" y="268"/>
                    </a:lnTo>
                    <a:lnTo>
                      <a:pt x="2231" y="268"/>
                    </a:lnTo>
                    <a:lnTo>
                      <a:pt x="2223" y="260"/>
                    </a:lnTo>
                    <a:lnTo>
                      <a:pt x="2223" y="260"/>
                    </a:lnTo>
                    <a:lnTo>
                      <a:pt x="2215" y="251"/>
                    </a:lnTo>
                    <a:lnTo>
                      <a:pt x="2215" y="251"/>
                    </a:lnTo>
                    <a:lnTo>
                      <a:pt x="2206" y="243"/>
                    </a:lnTo>
                    <a:lnTo>
                      <a:pt x="2206" y="243"/>
                    </a:lnTo>
                    <a:lnTo>
                      <a:pt x="2198" y="235"/>
                    </a:lnTo>
                    <a:lnTo>
                      <a:pt x="2198" y="235"/>
                    </a:lnTo>
                    <a:lnTo>
                      <a:pt x="2189" y="226"/>
                    </a:lnTo>
                    <a:lnTo>
                      <a:pt x="2189" y="226"/>
                    </a:lnTo>
                    <a:lnTo>
                      <a:pt x="2181" y="218"/>
                    </a:lnTo>
                    <a:lnTo>
                      <a:pt x="2181" y="218"/>
                    </a:lnTo>
                    <a:lnTo>
                      <a:pt x="2164" y="210"/>
                    </a:lnTo>
                    <a:lnTo>
                      <a:pt x="2164" y="210"/>
                    </a:lnTo>
                    <a:lnTo>
                      <a:pt x="2156" y="201"/>
                    </a:lnTo>
                    <a:lnTo>
                      <a:pt x="2156" y="201"/>
                    </a:lnTo>
                    <a:lnTo>
                      <a:pt x="2148" y="193"/>
                    </a:lnTo>
                    <a:lnTo>
                      <a:pt x="2148" y="193"/>
                    </a:lnTo>
                    <a:lnTo>
                      <a:pt x="2131" y="185"/>
                    </a:lnTo>
                    <a:lnTo>
                      <a:pt x="2131" y="185"/>
                    </a:lnTo>
                    <a:lnTo>
                      <a:pt x="2123" y="176"/>
                    </a:lnTo>
                    <a:lnTo>
                      <a:pt x="2123" y="176"/>
                    </a:lnTo>
                    <a:lnTo>
                      <a:pt x="2106" y="176"/>
                    </a:lnTo>
                    <a:lnTo>
                      <a:pt x="2106" y="176"/>
                    </a:lnTo>
                    <a:lnTo>
                      <a:pt x="2098" y="168"/>
                    </a:lnTo>
                    <a:lnTo>
                      <a:pt x="2098" y="168"/>
                    </a:lnTo>
                    <a:lnTo>
                      <a:pt x="2081" y="159"/>
                    </a:lnTo>
                    <a:lnTo>
                      <a:pt x="2081" y="159"/>
                    </a:lnTo>
                    <a:lnTo>
                      <a:pt x="2073" y="159"/>
                    </a:lnTo>
                    <a:lnTo>
                      <a:pt x="2073" y="159"/>
                    </a:lnTo>
                    <a:lnTo>
                      <a:pt x="2056" y="159"/>
                    </a:lnTo>
                    <a:lnTo>
                      <a:pt x="2056" y="159"/>
                    </a:lnTo>
                    <a:lnTo>
                      <a:pt x="2047" y="159"/>
                    </a:lnTo>
                    <a:lnTo>
                      <a:pt x="2047" y="159"/>
                    </a:lnTo>
                    <a:lnTo>
                      <a:pt x="2031" y="159"/>
                    </a:lnTo>
                    <a:lnTo>
                      <a:pt x="2031" y="159"/>
                    </a:lnTo>
                    <a:lnTo>
                      <a:pt x="2014" y="159"/>
                    </a:lnTo>
                    <a:lnTo>
                      <a:pt x="2014" y="159"/>
                    </a:lnTo>
                    <a:lnTo>
                      <a:pt x="1997" y="159"/>
                    </a:lnTo>
                    <a:lnTo>
                      <a:pt x="1997" y="159"/>
                    </a:lnTo>
                    <a:lnTo>
                      <a:pt x="1989" y="159"/>
                    </a:lnTo>
                    <a:lnTo>
                      <a:pt x="1989" y="159"/>
                    </a:lnTo>
                    <a:lnTo>
                      <a:pt x="1972" y="159"/>
                    </a:lnTo>
                    <a:lnTo>
                      <a:pt x="1972" y="159"/>
                    </a:lnTo>
                    <a:lnTo>
                      <a:pt x="1956" y="159"/>
                    </a:lnTo>
                    <a:lnTo>
                      <a:pt x="1956" y="159"/>
                    </a:lnTo>
                    <a:lnTo>
                      <a:pt x="1939" y="159"/>
                    </a:lnTo>
                    <a:lnTo>
                      <a:pt x="1805" y="159"/>
                    </a:lnTo>
                    <a:lnTo>
                      <a:pt x="1788" y="159"/>
                    </a:lnTo>
                    <a:lnTo>
                      <a:pt x="1788" y="159"/>
                    </a:lnTo>
                    <a:lnTo>
                      <a:pt x="1772" y="159"/>
                    </a:lnTo>
                    <a:lnTo>
                      <a:pt x="1755" y="159"/>
                    </a:lnTo>
                    <a:lnTo>
                      <a:pt x="1755" y="159"/>
                    </a:lnTo>
                    <a:lnTo>
                      <a:pt x="1738" y="159"/>
                    </a:lnTo>
                    <a:lnTo>
                      <a:pt x="1788" y="226"/>
                    </a:lnTo>
                    <a:lnTo>
                      <a:pt x="1755" y="226"/>
                    </a:lnTo>
                    <a:lnTo>
                      <a:pt x="1755" y="226"/>
                    </a:lnTo>
                    <a:lnTo>
                      <a:pt x="1722" y="235"/>
                    </a:lnTo>
                    <a:lnTo>
                      <a:pt x="1688" y="251"/>
                    </a:lnTo>
                    <a:lnTo>
                      <a:pt x="1655" y="260"/>
                    </a:lnTo>
                    <a:lnTo>
                      <a:pt x="1621" y="268"/>
                    </a:lnTo>
                    <a:lnTo>
                      <a:pt x="1588" y="285"/>
                    </a:lnTo>
                    <a:lnTo>
                      <a:pt x="1555" y="293"/>
                    </a:lnTo>
                    <a:lnTo>
                      <a:pt x="1521" y="310"/>
                    </a:lnTo>
                    <a:lnTo>
                      <a:pt x="1488" y="327"/>
                    </a:lnTo>
                    <a:lnTo>
                      <a:pt x="1463" y="335"/>
                    </a:lnTo>
                    <a:lnTo>
                      <a:pt x="1454" y="335"/>
                    </a:lnTo>
                    <a:lnTo>
                      <a:pt x="1421" y="352"/>
                    </a:lnTo>
                    <a:lnTo>
                      <a:pt x="1387" y="368"/>
                    </a:lnTo>
                    <a:lnTo>
                      <a:pt x="1354" y="385"/>
                    </a:lnTo>
                    <a:lnTo>
                      <a:pt x="1321" y="410"/>
                    </a:lnTo>
                    <a:lnTo>
                      <a:pt x="1287" y="427"/>
                    </a:lnTo>
                    <a:lnTo>
                      <a:pt x="1254" y="452"/>
                    </a:lnTo>
                    <a:lnTo>
                      <a:pt x="1220" y="469"/>
                    </a:lnTo>
                    <a:lnTo>
                      <a:pt x="1187" y="494"/>
                    </a:lnTo>
                    <a:lnTo>
                      <a:pt x="1154" y="519"/>
                    </a:lnTo>
                    <a:lnTo>
                      <a:pt x="1120" y="544"/>
                    </a:lnTo>
                    <a:lnTo>
                      <a:pt x="1087" y="560"/>
                    </a:lnTo>
                    <a:lnTo>
                      <a:pt x="1053" y="586"/>
                    </a:lnTo>
                    <a:lnTo>
                      <a:pt x="1020" y="611"/>
                    </a:lnTo>
                    <a:lnTo>
                      <a:pt x="986" y="644"/>
                    </a:lnTo>
                    <a:lnTo>
                      <a:pt x="953" y="669"/>
                    </a:lnTo>
                    <a:lnTo>
                      <a:pt x="928" y="694"/>
                    </a:lnTo>
                    <a:lnTo>
                      <a:pt x="895" y="719"/>
                    </a:lnTo>
                    <a:lnTo>
                      <a:pt x="861" y="753"/>
                    </a:lnTo>
                    <a:lnTo>
                      <a:pt x="828" y="778"/>
                    </a:lnTo>
                    <a:lnTo>
                      <a:pt x="803" y="803"/>
                    </a:lnTo>
                    <a:lnTo>
                      <a:pt x="769" y="836"/>
                    </a:lnTo>
                    <a:lnTo>
                      <a:pt x="744" y="861"/>
                    </a:lnTo>
                    <a:lnTo>
                      <a:pt x="711" y="895"/>
                    </a:lnTo>
                    <a:lnTo>
                      <a:pt x="686" y="928"/>
                    </a:lnTo>
                    <a:lnTo>
                      <a:pt x="652" y="953"/>
                    </a:lnTo>
                    <a:lnTo>
                      <a:pt x="627" y="987"/>
                    </a:lnTo>
                    <a:lnTo>
                      <a:pt x="594" y="1012"/>
                    </a:lnTo>
                    <a:lnTo>
                      <a:pt x="569" y="1045"/>
                    </a:lnTo>
                    <a:lnTo>
                      <a:pt x="544" y="1078"/>
                    </a:lnTo>
                    <a:lnTo>
                      <a:pt x="519" y="1112"/>
                    </a:lnTo>
                    <a:lnTo>
                      <a:pt x="494" y="1137"/>
                    </a:lnTo>
                    <a:lnTo>
                      <a:pt x="469" y="1170"/>
                    </a:lnTo>
                    <a:lnTo>
                      <a:pt x="443" y="1204"/>
                    </a:lnTo>
                    <a:lnTo>
                      <a:pt x="418" y="1237"/>
                    </a:lnTo>
                    <a:lnTo>
                      <a:pt x="393" y="1262"/>
                    </a:lnTo>
                    <a:lnTo>
                      <a:pt x="368" y="1296"/>
                    </a:lnTo>
                    <a:lnTo>
                      <a:pt x="343" y="1329"/>
                    </a:lnTo>
                    <a:lnTo>
                      <a:pt x="327" y="1362"/>
                    </a:lnTo>
                    <a:lnTo>
                      <a:pt x="301" y="1388"/>
                    </a:lnTo>
                    <a:lnTo>
                      <a:pt x="285" y="1421"/>
                    </a:lnTo>
                    <a:lnTo>
                      <a:pt x="260" y="1454"/>
                    </a:lnTo>
                    <a:lnTo>
                      <a:pt x="243" y="1479"/>
                    </a:lnTo>
                    <a:lnTo>
                      <a:pt x="218" y="1513"/>
                    </a:lnTo>
                    <a:lnTo>
                      <a:pt x="201" y="1546"/>
                    </a:lnTo>
                    <a:lnTo>
                      <a:pt x="185" y="1571"/>
                    </a:lnTo>
                    <a:lnTo>
                      <a:pt x="168" y="1605"/>
                    </a:lnTo>
                    <a:lnTo>
                      <a:pt x="151" y="1630"/>
                    </a:lnTo>
                    <a:lnTo>
                      <a:pt x="134" y="1663"/>
                    </a:lnTo>
                    <a:lnTo>
                      <a:pt x="134" y="1663"/>
                    </a:lnTo>
                    <a:lnTo>
                      <a:pt x="126" y="1688"/>
                    </a:lnTo>
                    <a:lnTo>
                      <a:pt x="34" y="1713"/>
                    </a:lnTo>
                    <a:lnTo>
                      <a:pt x="1" y="1630"/>
                    </a:lnTo>
                    <a:lnTo>
                      <a:pt x="17" y="1605"/>
                    </a:lnTo>
                    <a:lnTo>
                      <a:pt x="17" y="1605"/>
                    </a:lnTo>
                    <a:lnTo>
                      <a:pt x="34" y="1571"/>
                    </a:lnTo>
                    <a:lnTo>
                      <a:pt x="51" y="1538"/>
                    </a:lnTo>
                    <a:lnTo>
                      <a:pt x="68" y="1504"/>
                    </a:lnTo>
                    <a:lnTo>
                      <a:pt x="84" y="1471"/>
                    </a:lnTo>
                    <a:lnTo>
                      <a:pt x="101" y="1446"/>
                    </a:lnTo>
                    <a:lnTo>
                      <a:pt x="118" y="1413"/>
                    </a:lnTo>
                    <a:lnTo>
                      <a:pt x="143" y="1379"/>
                    </a:lnTo>
                    <a:lnTo>
                      <a:pt x="159" y="1346"/>
                    </a:lnTo>
                    <a:lnTo>
                      <a:pt x="176" y="1312"/>
                    </a:lnTo>
                    <a:lnTo>
                      <a:pt x="201" y="1279"/>
                    </a:lnTo>
                    <a:lnTo>
                      <a:pt x="226" y="1246"/>
                    </a:lnTo>
                    <a:lnTo>
                      <a:pt x="243" y="1212"/>
                    </a:lnTo>
                    <a:lnTo>
                      <a:pt x="268" y="1179"/>
                    </a:lnTo>
                    <a:lnTo>
                      <a:pt x="293" y="1145"/>
                    </a:lnTo>
                    <a:lnTo>
                      <a:pt x="318" y="1112"/>
                    </a:lnTo>
                    <a:lnTo>
                      <a:pt x="343" y="1078"/>
                    </a:lnTo>
                    <a:lnTo>
                      <a:pt x="368" y="1045"/>
                    </a:lnTo>
                    <a:lnTo>
                      <a:pt x="393" y="1012"/>
                    </a:lnTo>
                    <a:lnTo>
                      <a:pt x="418" y="978"/>
                    </a:lnTo>
                    <a:lnTo>
                      <a:pt x="443" y="945"/>
                    </a:lnTo>
                    <a:lnTo>
                      <a:pt x="469" y="911"/>
                    </a:lnTo>
                    <a:lnTo>
                      <a:pt x="502" y="878"/>
                    </a:lnTo>
                    <a:lnTo>
                      <a:pt x="527" y="845"/>
                    </a:lnTo>
                    <a:lnTo>
                      <a:pt x="552" y="811"/>
                    </a:lnTo>
                    <a:lnTo>
                      <a:pt x="586" y="778"/>
                    </a:lnTo>
                    <a:lnTo>
                      <a:pt x="619" y="744"/>
                    </a:lnTo>
                    <a:lnTo>
                      <a:pt x="644" y="711"/>
                    </a:lnTo>
                    <a:lnTo>
                      <a:pt x="677" y="677"/>
                    </a:lnTo>
                    <a:lnTo>
                      <a:pt x="711" y="652"/>
                    </a:lnTo>
                    <a:lnTo>
                      <a:pt x="736" y="619"/>
                    </a:lnTo>
                    <a:lnTo>
                      <a:pt x="769" y="586"/>
                    </a:lnTo>
                    <a:lnTo>
                      <a:pt x="803" y="560"/>
                    </a:lnTo>
                    <a:lnTo>
                      <a:pt x="836" y="527"/>
                    </a:lnTo>
                    <a:lnTo>
                      <a:pt x="870" y="502"/>
                    </a:lnTo>
                    <a:lnTo>
                      <a:pt x="903" y="469"/>
                    </a:lnTo>
                    <a:lnTo>
                      <a:pt x="936" y="444"/>
                    </a:lnTo>
                    <a:lnTo>
                      <a:pt x="970" y="410"/>
                    </a:lnTo>
                    <a:lnTo>
                      <a:pt x="1003" y="385"/>
                    </a:lnTo>
                    <a:lnTo>
                      <a:pt x="1037" y="360"/>
                    </a:lnTo>
                    <a:lnTo>
                      <a:pt x="1070" y="335"/>
                    </a:lnTo>
                    <a:lnTo>
                      <a:pt x="1103" y="310"/>
                    </a:lnTo>
                    <a:lnTo>
                      <a:pt x="1137" y="285"/>
                    </a:lnTo>
                    <a:lnTo>
                      <a:pt x="1179" y="260"/>
                    </a:lnTo>
                    <a:lnTo>
                      <a:pt x="1212" y="235"/>
                    </a:lnTo>
                    <a:lnTo>
                      <a:pt x="1245" y="218"/>
                    </a:lnTo>
                    <a:lnTo>
                      <a:pt x="1287" y="193"/>
                    </a:lnTo>
                    <a:lnTo>
                      <a:pt x="1321" y="176"/>
                    </a:lnTo>
                    <a:lnTo>
                      <a:pt x="1354" y="151"/>
                    </a:lnTo>
                    <a:lnTo>
                      <a:pt x="1362" y="151"/>
                    </a:lnTo>
                    <a:lnTo>
                      <a:pt x="1396" y="134"/>
                    </a:lnTo>
                    <a:lnTo>
                      <a:pt x="1429" y="118"/>
                    </a:lnTo>
                    <a:lnTo>
                      <a:pt x="1471" y="101"/>
                    </a:lnTo>
                    <a:lnTo>
                      <a:pt x="1504" y="84"/>
                    </a:lnTo>
                    <a:lnTo>
                      <a:pt x="1546" y="68"/>
                    </a:lnTo>
                    <a:lnTo>
                      <a:pt x="1580" y="51"/>
                    </a:lnTo>
                    <a:lnTo>
                      <a:pt x="1621" y="43"/>
                    </a:lnTo>
                    <a:lnTo>
                      <a:pt x="1663" y="26"/>
                    </a:lnTo>
                    <a:lnTo>
                      <a:pt x="1697" y="17"/>
                    </a:lnTo>
                    <a:lnTo>
                      <a:pt x="1738" y="9"/>
                    </a:lnTo>
                    <a:lnTo>
                      <a:pt x="1780" y="1"/>
                    </a:lnTo>
                    <a:lnTo>
                      <a:pt x="1797" y="1"/>
                    </a:lnTo>
                    <a:lnTo>
                      <a:pt x="1814" y="1"/>
                    </a:lnTo>
                    <a:lnTo>
                      <a:pt x="1839" y="1"/>
                    </a:lnTo>
                    <a:lnTo>
                      <a:pt x="1855" y="1"/>
                    </a:lnTo>
                    <a:lnTo>
                      <a:pt x="1880" y="1"/>
                    </a:lnTo>
                    <a:lnTo>
                      <a:pt x="1897" y="1"/>
                    </a:lnTo>
                    <a:lnTo>
                      <a:pt x="1914" y="1"/>
                    </a:lnTo>
                    <a:lnTo>
                      <a:pt x="2056" y="1"/>
                    </a:lnTo>
                    <a:lnTo>
                      <a:pt x="2073" y="1"/>
                    </a:lnTo>
                    <a:lnTo>
                      <a:pt x="2089" y="1"/>
                    </a:lnTo>
                    <a:lnTo>
                      <a:pt x="2114" y="1"/>
                    </a:lnTo>
                    <a:lnTo>
                      <a:pt x="2131" y="1"/>
                    </a:lnTo>
                    <a:lnTo>
                      <a:pt x="2148" y="1"/>
                    </a:lnTo>
                    <a:lnTo>
                      <a:pt x="2164" y="1"/>
                    </a:lnTo>
                    <a:lnTo>
                      <a:pt x="2181" y="1"/>
                    </a:lnTo>
                    <a:lnTo>
                      <a:pt x="2198" y="1"/>
                    </a:lnTo>
                    <a:lnTo>
                      <a:pt x="2215" y="9"/>
                    </a:lnTo>
                    <a:lnTo>
                      <a:pt x="2231" y="17"/>
                    </a:lnTo>
                    <a:lnTo>
                      <a:pt x="2248" y="26"/>
                    </a:lnTo>
                    <a:lnTo>
                      <a:pt x="2265" y="34"/>
                    </a:lnTo>
                    <a:lnTo>
                      <a:pt x="2281" y="34"/>
                    </a:lnTo>
                    <a:lnTo>
                      <a:pt x="2290" y="43"/>
                    </a:lnTo>
                    <a:lnTo>
                      <a:pt x="2306" y="51"/>
                    </a:lnTo>
                    <a:lnTo>
                      <a:pt x="2323" y="68"/>
                    </a:lnTo>
                    <a:lnTo>
                      <a:pt x="2340" y="76"/>
                    </a:lnTo>
                    <a:lnTo>
                      <a:pt x="2348" y="84"/>
                    </a:lnTo>
                    <a:lnTo>
                      <a:pt x="2365" y="93"/>
                    </a:lnTo>
                    <a:lnTo>
                      <a:pt x="2373" y="101"/>
                    </a:lnTo>
                    <a:lnTo>
                      <a:pt x="2390" y="118"/>
                    </a:lnTo>
                    <a:lnTo>
                      <a:pt x="2398" y="126"/>
                    </a:lnTo>
                    <a:lnTo>
                      <a:pt x="2415" y="134"/>
                    </a:lnTo>
                    <a:lnTo>
                      <a:pt x="2423" y="151"/>
                    </a:lnTo>
                    <a:lnTo>
                      <a:pt x="2440" y="159"/>
                    </a:lnTo>
                    <a:lnTo>
                      <a:pt x="2448" y="176"/>
                    </a:lnTo>
                    <a:lnTo>
                      <a:pt x="2457" y="185"/>
                    </a:lnTo>
                    <a:lnTo>
                      <a:pt x="2465" y="201"/>
                    </a:lnTo>
                    <a:lnTo>
                      <a:pt x="2474" y="218"/>
                    </a:lnTo>
                    <a:lnTo>
                      <a:pt x="2482" y="226"/>
                    </a:lnTo>
                    <a:lnTo>
                      <a:pt x="2490" y="243"/>
                    </a:lnTo>
                    <a:lnTo>
                      <a:pt x="2507" y="251"/>
                    </a:lnTo>
                    <a:lnTo>
                      <a:pt x="2515" y="268"/>
                    </a:lnTo>
                    <a:lnTo>
                      <a:pt x="2515" y="285"/>
                    </a:lnTo>
                    <a:lnTo>
                      <a:pt x="2524" y="301"/>
                    </a:lnTo>
                    <a:lnTo>
                      <a:pt x="2532" y="310"/>
                    </a:lnTo>
                    <a:lnTo>
                      <a:pt x="2540" y="327"/>
                    </a:lnTo>
                    <a:lnTo>
                      <a:pt x="2549" y="343"/>
                    </a:lnTo>
                    <a:lnTo>
                      <a:pt x="2557" y="377"/>
                    </a:lnTo>
                    <a:lnTo>
                      <a:pt x="2574" y="402"/>
                    </a:lnTo>
                    <a:lnTo>
                      <a:pt x="2582" y="435"/>
                    </a:lnTo>
                    <a:lnTo>
                      <a:pt x="2590" y="469"/>
                    </a:lnTo>
                    <a:lnTo>
                      <a:pt x="2599" y="502"/>
                    </a:lnTo>
                    <a:lnTo>
                      <a:pt x="2607" y="535"/>
                    </a:lnTo>
                    <a:lnTo>
                      <a:pt x="2607" y="569"/>
                    </a:lnTo>
                    <a:lnTo>
                      <a:pt x="2616" y="602"/>
                    </a:lnTo>
                    <a:lnTo>
                      <a:pt x="2616" y="636"/>
                    </a:lnTo>
                    <a:lnTo>
                      <a:pt x="2616" y="669"/>
                    </a:lnTo>
                    <a:lnTo>
                      <a:pt x="2616" y="702"/>
                    </a:lnTo>
                    <a:lnTo>
                      <a:pt x="2616" y="736"/>
                    </a:lnTo>
                    <a:lnTo>
                      <a:pt x="2616" y="911"/>
                    </a:lnTo>
                    <a:lnTo>
                      <a:pt x="2616" y="945"/>
                    </a:lnTo>
                    <a:lnTo>
                      <a:pt x="2616" y="978"/>
                    </a:lnTo>
                    <a:lnTo>
                      <a:pt x="2616" y="1012"/>
                    </a:lnTo>
                    <a:lnTo>
                      <a:pt x="2616" y="1045"/>
                    </a:lnTo>
                    <a:lnTo>
                      <a:pt x="2616" y="1078"/>
                    </a:lnTo>
                    <a:lnTo>
                      <a:pt x="2616" y="1112"/>
                    </a:lnTo>
                    <a:lnTo>
                      <a:pt x="2616" y="1145"/>
                    </a:lnTo>
                    <a:lnTo>
                      <a:pt x="2607" y="1179"/>
                    </a:lnTo>
                    <a:lnTo>
                      <a:pt x="2607" y="1195"/>
                    </a:lnTo>
                    <a:lnTo>
                      <a:pt x="2607" y="1212"/>
                    </a:lnTo>
                    <a:lnTo>
                      <a:pt x="2599" y="1246"/>
                    </a:lnTo>
                    <a:lnTo>
                      <a:pt x="2599" y="1279"/>
                    </a:lnTo>
                    <a:lnTo>
                      <a:pt x="2590" y="1304"/>
                    </a:lnTo>
                    <a:lnTo>
                      <a:pt x="2582" y="1337"/>
                    </a:lnTo>
                    <a:lnTo>
                      <a:pt x="2574" y="1371"/>
                    </a:lnTo>
                    <a:lnTo>
                      <a:pt x="2565" y="1396"/>
                    </a:lnTo>
                    <a:lnTo>
                      <a:pt x="2557" y="1421"/>
                    </a:lnTo>
                    <a:lnTo>
                      <a:pt x="2549" y="1454"/>
                    </a:lnTo>
                    <a:lnTo>
                      <a:pt x="2524" y="1479"/>
                    </a:lnTo>
                    <a:lnTo>
                      <a:pt x="2515" y="1504"/>
                    </a:lnTo>
                    <a:lnTo>
                      <a:pt x="2507" y="1530"/>
                    </a:lnTo>
                    <a:lnTo>
                      <a:pt x="2490" y="1555"/>
                    </a:lnTo>
                    <a:lnTo>
                      <a:pt x="2482" y="1580"/>
                    </a:lnTo>
                    <a:lnTo>
                      <a:pt x="2474" y="1596"/>
                    </a:lnTo>
                    <a:lnTo>
                      <a:pt x="2465" y="1621"/>
                    </a:lnTo>
                    <a:lnTo>
                      <a:pt x="2457" y="1646"/>
                    </a:lnTo>
                    <a:lnTo>
                      <a:pt x="2440" y="1688"/>
                    </a:lnTo>
                    <a:lnTo>
                      <a:pt x="2415" y="1722"/>
                    </a:lnTo>
                    <a:lnTo>
                      <a:pt x="2415" y="1730"/>
                    </a:lnTo>
                    <a:lnTo>
                      <a:pt x="2398" y="1763"/>
                    </a:lnTo>
                    <a:lnTo>
                      <a:pt x="2373" y="1805"/>
                    </a:lnTo>
                    <a:lnTo>
                      <a:pt x="2357" y="1847"/>
                    </a:lnTo>
                    <a:lnTo>
                      <a:pt x="2331" y="1880"/>
                    </a:lnTo>
                    <a:lnTo>
                      <a:pt x="2306" y="1922"/>
                    </a:lnTo>
                    <a:lnTo>
                      <a:pt x="2281" y="1964"/>
                    </a:lnTo>
                    <a:lnTo>
                      <a:pt x="2265" y="1997"/>
                    </a:lnTo>
                    <a:lnTo>
                      <a:pt x="2240" y="2039"/>
                    </a:lnTo>
                    <a:lnTo>
                      <a:pt x="2215" y="2073"/>
                    </a:lnTo>
                    <a:lnTo>
                      <a:pt x="2189" y="2114"/>
                    </a:lnTo>
                    <a:lnTo>
                      <a:pt x="2156" y="2148"/>
                    </a:lnTo>
                    <a:lnTo>
                      <a:pt x="2131" y="2181"/>
                    </a:lnTo>
                    <a:lnTo>
                      <a:pt x="2106" y="2223"/>
                    </a:lnTo>
                    <a:lnTo>
                      <a:pt x="2081" y="2256"/>
                    </a:lnTo>
                    <a:lnTo>
                      <a:pt x="2081" y="2256"/>
                    </a:lnTo>
                    <a:lnTo>
                      <a:pt x="2056" y="2290"/>
                    </a:lnTo>
                    <a:lnTo>
                      <a:pt x="2022" y="2323"/>
                    </a:lnTo>
                    <a:lnTo>
                      <a:pt x="1997" y="2357"/>
                    </a:lnTo>
                    <a:lnTo>
                      <a:pt x="1964" y="2390"/>
                    </a:lnTo>
                    <a:lnTo>
                      <a:pt x="1939" y="2423"/>
                    </a:lnTo>
                    <a:lnTo>
                      <a:pt x="1905" y="2457"/>
                    </a:lnTo>
                    <a:lnTo>
                      <a:pt x="1880" y="2490"/>
                    </a:lnTo>
                    <a:lnTo>
                      <a:pt x="1847" y="2524"/>
                    </a:lnTo>
                    <a:lnTo>
                      <a:pt x="1822" y="2557"/>
                    </a:lnTo>
                    <a:lnTo>
                      <a:pt x="1788" y="2591"/>
                    </a:lnTo>
                    <a:lnTo>
                      <a:pt x="1755" y="2624"/>
                    </a:lnTo>
                    <a:lnTo>
                      <a:pt x="1730" y="2657"/>
                    </a:lnTo>
                    <a:lnTo>
                      <a:pt x="1672" y="2724"/>
                    </a:lnTo>
                    <a:lnTo>
                      <a:pt x="1605" y="2783"/>
                    </a:lnTo>
                    <a:lnTo>
                      <a:pt x="1471" y="2791"/>
                    </a:lnTo>
                    <a:lnTo>
                      <a:pt x="1471" y="2649"/>
                    </a:lnTo>
                    <a:lnTo>
                      <a:pt x="1530" y="2591"/>
                    </a:lnTo>
                    <a:lnTo>
                      <a:pt x="1580" y="2524"/>
                    </a:lnTo>
                    <a:lnTo>
                      <a:pt x="1613" y="2490"/>
                    </a:lnTo>
                    <a:lnTo>
                      <a:pt x="1638" y="2457"/>
                    </a:lnTo>
                    <a:lnTo>
                      <a:pt x="1663" y="2423"/>
                    </a:lnTo>
                    <a:lnTo>
                      <a:pt x="1688" y="2390"/>
                    </a:lnTo>
                    <a:lnTo>
                      <a:pt x="1713" y="2357"/>
                    </a:lnTo>
                    <a:lnTo>
                      <a:pt x="1747" y="2323"/>
                    </a:lnTo>
                    <a:lnTo>
                      <a:pt x="1772" y="2290"/>
                    </a:lnTo>
                    <a:lnTo>
                      <a:pt x="1797" y="2256"/>
                    </a:lnTo>
                    <a:lnTo>
                      <a:pt x="1822" y="2223"/>
                    </a:lnTo>
                    <a:lnTo>
                      <a:pt x="1847" y="2190"/>
                    </a:lnTo>
                    <a:lnTo>
                      <a:pt x="1872" y="2148"/>
                    </a:lnTo>
                    <a:lnTo>
                      <a:pt x="1897" y="2114"/>
                    </a:lnTo>
                    <a:lnTo>
                      <a:pt x="1897" y="2114"/>
                    </a:lnTo>
                    <a:lnTo>
                      <a:pt x="1922" y="2081"/>
                    </a:lnTo>
                    <a:lnTo>
                      <a:pt x="1939" y="2047"/>
                    </a:lnTo>
                    <a:lnTo>
                      <a:pt x="1964" y="2014"/>
                    </a:lnTo>
                    <a:lnTo>
                      <a:pt x="1989" y="1972"/>
                    </a:lnTo>
                    <a:lnTo>
                      <a:pt x="2014" y="1939"/>
                    </a:lnTo>
                    <a:lnTo>
                      <a:pt x="2031" y="1905"/>
                    </a:lnTo>
                    <a:lnTo>
                      <a:pt x="2056" y="1864"/>
                    </a:lnTo>
                    <a:lnTo>
                      <a:pt x="2073" y="1830"/>
                    </a:lnTo>
                    <a:lnTo>
                      <a:pt x="2098" y="1797"/>
                    </a:lnTo>
                    <a:lnTo>
                      <a:pt x="2114" y="1755"/>
                    </a:lnTo>
                    <a:lnTo>
                      <a:pt x="2139" y="1722"/>
                    </a:lnTo>
                    <a:lnTo>
                      <a:pt x="2156" y="1688"/>
                    </a:lnTo>
                    <a:lnTo>
                      <a:pt x="2173" y="1646"/>
                    </a:lnTo>
                    <a:lnTo>
                      <a:pt x="2189" y="1613"/>
                    </a:lnTo>
                    <a:lnTo>
                      <a:pt x="2189" y="1613"/>
                    </a:lnTo>
                    <a:lnTo>
                      <a:pt x="2206" y="1580"/>
                    </a:lnTo>
                    <a:lnTo>
                      <a:pt x="2223" y="1538"/>
                    </a:lnTo>
                    <a:lnTo>
                      <a:pt x="2223" y="1538"/>
                    </a:lnTo>
                    <a:lnTo>
                      <a:pt x="2231" y="1521"/>
                    </a:lnTo>
                    <a:lnTo>
                      <a:pt x="2240" y="1504"/>
                    </a:lnTo>
                    <a:lnTo>
                      <a:pt x="2240" y="1504"/>
                    </a:lnTo>
                    <a:lnTo>
                      <a:pt x="2248" y="1488"/>
                    </a:lnTo>
                    <a:lnTo>
                      <a:pt x="2256" y="1463"/>
                    </a:lnTo>
                    <a:lnTo>
                      <a:pt x="2265" y="1446"/>
                    </a:lnTo>
                    <a:lnTo>
                      <a:pt x="2273" y="1421"/>
                    </a:lnTo>
                    <a:lnTo>
                      <a:pt x="2281" y="1396"/>
                    </a:lnTo>
                    <a:lnTo>
                      <a:pt x="2281" y="1379"/>
                    </a:lnTo>
                    <a:lnTo>
                      <a:pt x="2290" y="1354"/>
                    </a:lnTo>
                    <a:lnTo>
                      <a:pt x="2298" y="1329"/>
                    </a:lnTo>
                    <a:lnTo>
                      <a:pt x="2306" y="1296"/>
                    </a:lnTo>
                    <a:lnTo>
                      <a:pt x="2315" y="1271"/>
                    </a:lnTo>
                    <a:lnTo>
                      <a:pt x="2315" y="1246"/>
                    </a:lnTo>
                    <a:lnTo>
                      <a:pt x="2323" y="1220"/>
                    </a:lnTo>
                    <a:lnTo>
                      <a:pt x="2331" y="1187"/>
                    </a:lnTo>
                    <a:lnTo>
                      <a:pt x="2331" y="1162"/>
                    </a:lnTo>
                    <a:lnTo>
                      <a:pt x="2331" y="1145"/>
                    </a:lnTo>
                    <a:lnTo>
                      <a:pt x="2331" y="1129"/>
                    </a:lnTo>
                    <a:lnTo>
                      <a:pt x="2340" y="1103"/>
                    </a:lnTo>
                    <a:lnTo>
                      <a:pt x="2340" y="1070"/>
                    </a:lnTo>
                    <a:lnTo>
                      <a:pt x="2340" y="1045"/>
                    </a:lnTo>
                    <a:lnTo>
                      <a:pt x="2340" y="1012"/>
                    </a:lnTo>
                    <a:lnTo>
                      <a:pt x="2340" y="987"/>
                    </a:lnTo>
                    <a:lnTo>
                      <a:pt x="2340" y="953"/>
                    </a:lnTo>
                    <a:lnTo>
                      <a:pt x="2340" y="928"/>
                    </a:lnTo>
                    <a:lnTo>
                      <a:pt x="2340" y="895"/>
                    </a:lnTo>
                    <a:lnTo>
                      <a:pt x="2340" y="861"/>
                    </a:lnTo>
                    <a:lnTo>
                      <a:pt x="2340" y="694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378708" y="9182517"/>
                <a:ext cx="115032" cy="73399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488" extrusionOk="0">
                    <a:moveTo>
                      <a:pt x="535" y="602"/>
                    </a:moveTo>
                    <a:lnTo>
                      <a:pt x="535" y="602"/>
                    </a:lnTo>
                    <a:lnTo>
                      <a:pt x="518" y="619"/>
                    </a:lnTo>
                    <a:lnTo>
                      <a:pt x="510" y="627"/>
                    </a:lnTo>
                    <a:lnTo>
                      <a:pt x="510" y="627"/>
                    </a:lnTo>
                    <a:lnTo>
                      <a:pt x="502" y="635"/>
                    </a:lnTo>
                    <a:lnTo>
                      <a:pt x="485" y="652"/>
                    </a:lnTo>
                    <a:lnTo>
                      <a:pt x="485" y="652"/>
                    </a:lnTo>
                    <a:lnTo>
                      <a:pt x="477" y="660"/>
                    </a:lnTo>
                    <a:lnTo>
                      <a:pt x="468" y="669"/>
                    </a:lnTo>
                    <a:lnTo>
                      <a:pt x="468" y="669"/>
                    </a:lnTo>
                    <a:lnTo>
                      <a:pt x="460" y="677"/>
                    </a:lnTo>
                    <a:lnTo>
                      <a:pt x="451" y="694"/>
                    </a:lnTo>
                    <a:lnTo>
                      <a:pt x="451" y="694"/>
                    </a:lnTo>
                    <a:lnTo>
                      <a:pt x="443" y="702"/>
                    </a:lnTo>
                    <a:lnTo>
                      <a:pt x="443" y="702"/>
                    </a:lnTo>
                    <a:lnTo>
                      <a:pt x="426" y="711"/>
                    </a:lnTo>
                    <a:lnTo>
                      <a:pt x="426" y="711"/>
                    </a:lnTo>
                    <a:lnTo>
                      <a:pt x="418" y="727"/>
                    </a:lnTo>
                    <a:lnTo>
                      <a:pt x="418" y="727"/>
                    </a:lnTo>
                    <a:lnTo>
                      <a:pt x="410" y="736"/>
                    </a:lnTo>
                    <a:lnTo>
                      <a:pt x="410" y="736"/>
                    </a:lnTo>
                    <a:lnTo>
                      <a:pt x="410" y="744"/>
                    </a:lnTo>
                    <a:lnTo>
                      <a:pt x="410" y="744"/>
                    </a:lnTo>
                    <a:lnTo>
                      <a:pt x="401" y="752"/>
                    </a:lnTo>
                    <a:lnTo>
                      <a:pt x="401" y="752"/>
                    </a:lnTo>
                    <a:lnTo>
                      <a:pt x="393" y="761"/>
                    </a:lnTo>
                    <a:lnTo>
                      <a:pt x="393" y="752"/>
                    </a:lnTo>
                    <a:lnTo>
                      <a:pt x="385" y="769"/>
                    </a:lnTo>
                    <a:lnTo>
                      <a:pt x="385" y="761"/>
                    </a:lnTo>
                    <a:lnTo>
                      <a:pt x="385" y="769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93" y="802"/>
                    </a:lnTo>
                    <a:lnTo>
                      <a:pt x="410" y="811"/>
                    </a:lnTo>
                    <a:lnTo>
                      <a:pt x="426" y="827"/>
                    </a:lnTo>
                    <a:lnTo>
                      <a:pt x="435" y="836"/>
                    </a:lnTo>
                    <a:lnTo>
                      <a:pt x="451" y="844"/>
                    </a:lnTo>
                    <a:lnTo>
                      <a:pt x="468" y="853"/>
                    </a:lnTo>
                    <a:lnTo>
                      <a:pt x="493" y="869"/>
                    </a:lnTo>
                    <a:lnTo>
                      <a:pt x="510" y="878"/>
                    </a:lnTo>
                    <a:lnTo>
                      <a:pt x="535" y="886"/>
                    </a:lnTo>
                    <a:lnTo>
                      <a:pt x="560" y="894"/>
                    </a:lnTo>
                    <a:lnTo>
                      <a:pt x="560" y="894"/>
                    </a:lnTo>
                    <a:lnTo>
                      <a:pt x="585" y="911"/>
                    </a:lnTo>
                    <a:lnTo>
                      <a:pt x="610" y="919"/>
                    </a:lnTo>
                    <a:lnTo>
                      <a:pt x="635" y="928"/>
                    </a:lnTo>
                    <a:lnTo>
                      <a:pt x="635" y="928"/>
                    </a:lnTo>
                    <a:lnTo>
                      <a:pt x="669" y="936"/>
                    </a:lnTo>
                    <a:lnTo>
                      <a:pt x="694" y="944"/>
                    </a:lnTo>
                    <a:lnTo>
                      <a:pt x="719" y="953"/>
                    </a:lnTo>
                    <a:lnTo>
                      <a:pt x="752" y="961"/>
                    </a:lnTo>
                    <a:lnTo>
                      <a:pt x="786" y="970"/>
                    </a:lnTo>
                    <a:lnTo>
                      <a:pt x="811" y="978"/>
                    </a:lnTo>
                    <a:lnTo>
                      <a:pt x="844" y="986"/>
                    </a:lnTo>
                    <a:lnTo>
                      <a:pt x="878" y="995"/>
                    </a:lnTo>
                    <a:lnTo>
                      <a:pt x="911" y="1003"/>
                    </a:lnTo>
                    <a:lnTo>
                      <a:pt x="944" y="1011"/>
                    </a:lnTo>
                    <a:lnTo>
                      <a:pt x="978" y="1011"/>
                    </a:lnTo>
                    <a:lnTo>
                      <a:pt x="1011" y="1020"/>
                    </a:lnTo>
                    <a:lnTo>
                      <a:pt x="1045" y="1020"/>
                    </a:lnTo>
                    <a:lnTo>
                      <a:pt x="1078" y="1020"/>
                    </a:lnTo>
                    <a:lnTo>
                      <a:pt x="1120" y="1020"/>
                    </a:lnTo>
                    <a:lnTo>
                      <a:pt x="1153" y="1020"/>
                    </a:lnTo>
                    <a:lnTo>
                      <a:pt x="1187" y="1020"/>
                    </a:lnTo>
                    <a:lnTo>
                      <a:pt x="1228" y="1020"/>
                    </a:lnTo>
                    <a:lnTo>
                      <a:pt x="1287" y="1020"/>
                    </a:lnTo>
                    <a:lnTo>
                      <a:pt x="1387" y="1028"/>
                    </a:lnTo>
                    <a:lnTo>
                      <a:pt x="1487" y="1036"/>
                    </a:lnTo>
                    <a:lnTo>
                      <a:pt x="1596" y="1045"/>
                    </a:lnTo>
                    <a:lnTo>
                      <a:pt x="1796" y="1053"/>
                    </a:lnTo>
                    <a:lnTo>
                      <a:pt x="1897" y="1061"/>
                    </a:lnTo>
                    <a:lnTo>
                      <a:pt x="2005" y="1070"/>
                    </a:lnTo>
                    <a:lnTo>
                      <a:pt x="2189" y="1270"/>
                    </a:lnTo>
                    <a:lnTo>
                      <a:pt x="2055" y="1487"/>
                    </a:lnTo>
                    <a:lnTo>
                      <a:pt x="1237" y="1487"/>
                    </a:lnTo>
                    <a:lnTo>
                      <a:pt x="1195" y="1487"/>
                    </a:lnTo>
                    <a:lnTo>
                      <a:pt x="1153" y="1487"/>
                    </a:lnTo>
                    <a:lnTo>
                      <a:pt x="1111" y="1487"/>
                    </a:lnTo>
                    <a:lnTo>
                      <a:pt x="1070" y="1487"/>
                    </a:lnTo>
                    <a:lnTo>
                      <a:pt x="1028" y="1487"/>
                    </a:lnTo>
                    <a:lnTo>
                      <a:pt x="986" y="1479"/>
                    </a:lnTo>
                    <a:lnTo>
                      <a:pt x="944" y="1471"/>
                    </a:lnTo>
                    <a:lnTo>
                      <a:pt x="911" y="1471"/>
                    </a:lnTo>
                    <a:lnTo>
                      <a:pt x="869" y="1462"/>
                    </a:lnTo>
                    <a:lnTo>
                      <a:pt x="827" y="1454"/>
                    </a:lnTo>
                    <a:lnTo>
                      <a:pt x="786" y="1446"/>
                    </a:lnTo>
                    <a:lnTo>
                      <a:pt x="752" y="1437"/>
                    </a:lnTo>
                    <a:lnTo>
                      <a:pt x="710" y="1429"/>
                    </a:lnTo>
                    <a:lnTo>
                      <a:pt x="677" y="1412"/>
                    </a:lnTo>
                    <a:lnTo>
                      <a:pt x="635" y="1404"/>
                    </a:lnTo>
                    <a:lnTo>
                      <a:pt x="602" y="1396"/>
                    </a:lnTo>
                    <a:lnTo>
                      <a:pt x="560" y="1387"/>
                    </a:lnTo>
                    <a:lnTo>
                      <a:pt x="560" y="1387"/>
                    </a:lnTo>
                    <a:lnTo>
                      <a:pt x="535" y="1371"/>
                    </a:lnTo>
                    <a:lnTo>
                      <a:pt x="502" y="1354"/>
                    </a:lnTo>
                    <a:lnTo>
                      <a:pt x="468" y="1345"/>
                    </a:lnTo>
                    <a:lnTo>
                      <a:pt x="435" y="1329"/>
                    </a:lnTo>
                    <a:lnTo>
                      <a:pt x="401" y="1312"/>
                    </a:lnTo>
                    <a:lnTo>
                      <a:pt x="368" y="1295"/>
                    </a:lnTo>
                    <a:lnTo>
                      <a:pt x="335" y="1279"/>
                    </a:lnTo>
                    <a:lnTo>
                      <a:pt x="309" y="1262"/>
                    </a:lnTo>
                    <a:lnTo>
                      <a:pt x="276" y="1245"/>
                    </a:lnTo>
                    <a:lnTo>
                      <a:pt x="251" y="1220"/>
                    </a:lnTo>
                    <a:lnTo>
                      <a:pt x="218" y="1203"/>
                    </a:lnTo>
                    <a:lnTo>
                      <a:pt x="192" y="1178"/>
                    </a:lnTo>
                    <a:lnTo>
                      <a:pt x="167" y="1153"/>
                    </a:lnTo>
                    <a:lnTo>
                      <a:pt x="151" y="1145"/>
                    </a:lnTo>
                    <a:lnTo>
                      <a:pt x="142" y="1128"/>
                    </a:lnTo>
                    <a:lnTo>
                      <a:pt x="126" y="1120"/>
                    </a:lnTo>
                    <a:lnTo>
                      <a:pt x="117" y="1103"/>
                    </a:lnTo>
                    <a:lnTo>
                      <a:pt x="109" y="1095"/>
                    </a:lnTo>
                    <a:lnTo>
                      <a:pt x="92" y="1078"/>
                    </a:lnTo>
                    <a:lnTo>
                      <a:pt x="84" y="1070"/>
                    </a:lnTo>
                    <a:lnTo>
                      <a:pt x="76" y="1053"/>
                    </a:lnTo>
                    <a:lnTo>
                      <a:pt x="67" y="1036"/>
                    </a:lnTo>
                    <a:lnTo>
                      <a:pt x="59" y="1020"/>
                    </a:lnTo>
                    <a:lnTo>
                      <a:pt x="42" y="1003"/>
                    </a:lnTo>
                    <a:lnTo>
                      <a:pt x="34" y="986"/>
                    </a:lnTo>
                    <a:lnTo>
                      <a:pt x="25" y="970"/>
                    </a:lnTo>
                    <a:lnTo>
                      <a:pt x="25" y="953"/>
                    </a:lnTo>
                    <a:lnTo>
                      <a:pt x="17" y="936"/>
                    </a:lnTo>
                    <a:lnTo>
                      <a:pt x="9" y="919"/>
                    </a:lnTo>
                    <a:lnTo>
                      <a:pt x="0" y="903"/>
                    </a:lnTo>
                    <a:lnTo>
                      <a:pt x="0" y="886"/>
                    </a:lnTo>
                    <a:lnTo>
                      <a:pt x="0" y="861"/>
                    </a:lnTo>
                    <a:lnTo>
                      <a:pt x="0" y="844"/>
                    </a:lnTo>
                    <a:lnTo>
                      <a:pt x="0" y="827"/>
                    </a:lnTo>
                    <a:lnTo>
                      <a:pt x="0" y="761"/>
                    </a:lnTo>
                    <a:lnTo>
                      <a:pt x="0" y="744"/>
                    </a:lnTo>
                    <a:lnTo>
                      <a:pt x="0" y="727"/>
                    </a:lnTo>
                    <a:lnTo>
                      <a:pt x="0" y="702"/>
                    </a:lnTo>
                    <a:lnTo>
                      <a:pt x="0" y="685"/>
                    </a:lnTo>
                    <a:lnTo>
                      <a:pt x="9" y="669"/>
                    </a:lnTo>
                    <a:lnTo>
                      <a:pt x="17" y="644"/>
                    </a:lnTo>
                    <a:lnTo>
                      <a:pt x="25" y="627"/>
                    </a:lnTo>
                    <a:lnTo>
                      <a:pt x="34" y="610"/>
                    </a:lnTo>
                    <a:lnTo>
                      <a:pt x="42" y="594"/>
                    </a:lnTo>
                    <a:lnTo>
                      <a:pt x="50" y="577"/>
                    </a:lnTo>
                    <a:lnTo>
                      <a:pt x="59" y="560"/>
                    </a:lnTo>
                    <a:lnTo>
                      <a:pt x="67" y="543"/>
                    </a:lnTo>
                    <a:lnTo>
                      <a:pt x="76" y="527"/>
                    </a:lnTo>
                    <a:lnTo>
                      <a:pt x="92" y="510"/>
                    </a:lnTo>
                    <a:lnTo>
                      <a:pt x="101" y="493"/>
                    </a:lnTo>
                    <a:lnTo>
                      <a:pt x="117" y="477"/>
                    </a:lnTo>
                    <a:lnTo>
                      <a:pt x="126" y="468"/>
                    </a:lnTo>
                    <a:lnTo>
                      <a:pt x="142" y="452"/>
                    </a:lnTo>
                    <a:lnTo>
                      <a:pt x="151" y="435"/>
                    </a:lnTo>
                    <a:lnTo>
                      <a:pt x="167" y="41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201" y="393"/>
                    </a:lnTo>
                    <a:lnTo>
                      <a:pt x="218" y="376"/>
                    </a:lnTo>
                    <a:lnTo>
                      <a:pt x="234" y="368"/>
                    </a:lnTo>
                    <a:lnTo>
                      <a:pt x="251" y="351"/>
                    </a:lnTo>
                    <a:lnTo>
                      <a:pt x="268" y="343"/>
                    </a:lnTo>
                    <a:lnTo>
                      <a:pt x="284" y="326"/>
                    </a:lnTo>
                    <a:lnTo>
                      <a:pt x="301" y="318"/>
                    </a:lnTo>
                    <a:lnTo>
                      <a:pt x="318" y="301"/>
                    </a:lnTo>
                    <a:lnTo>
                      <a:pt x="335" y="293"/>
                    </a:lnTo>
                    <a:lnTo>
                      <a:pt x="360" y="276"/>
                    </a:lnTo>
                    <a:lnTo>
                      <a:pt x="376" y="268"/>
                    </a:lnTo>
                    <a:lnTo>
                      <a:pt x="401" y="251"/>
                    </a:lnTo>
                    <a:lnTo>
                      <a:pt x="418" y="243"/>
                    </a:lnTo>
                    <a:lnTo>
                      <a:pt x="443" y="226"/>
                    </a:lnTo>
                    <a:lnTo>
                      <a:pt x="468" y="218"/>
                    </a:lnTo>
                    <a:lnTo>
                      <a:pt x="485" y="201"/>
                    </a:lnTo>
                    <a:lnTo>
                      <a:pt x="485" y="201"/>
                    </a:lnTo>
                    <a:lnTo>
                      <a:pt x="510" y="193"/>
                    </a:lnTo>
                    <a:lnTo>
                      <a:pt x="560" y="176"/>
                    </a:lnTo>
                    <a:lnTo>
                      <a:pt x="610" y="126"/>
                    </a:lnTo>
                    <a:lnTo>
                      <a:pt x="669" y="101"/>
                    </a:lnTo>
                    <a:lnTo>
                      <a:pt x="694" y="92"/>
                    </a:lnTo>
                    <a:lnTo>
                      <a:pt x="719" y="84"/>
                    </a:lnTo>
                    <a:lnTo>
                      <a:pt x="744" y="76"/>
                    </a:lnTo>
                    <a:lnTo>
                      <a:pt x="769" y="67"/>
                    </a:lnTo>
                    <a:lnTo>
                      <a:pt x="794" y="59"/>
                    </a:lnTo>
                    <a:lnTo>
                      <a:pt x="827" y="51"/>
                    </a:lnTo>
                    <a:lnTo>
                      <a:pt x="852" y="42"/>
                    </a:lnTo>
                    <a:lnTo>
                      <a:pt x="878" y="34"/>
                    </a:lnTo>
                    <a:lnTo>
                      <a:pt x="903" y="26"/>
                    </a:lnTo>
                    <a:lnTo>
                      <a:pt x="928" y="26"/>
                    </a:lnTo>
                    <a:lnTo>
                      <a:pt x="953" y="17"/>
                    </a:lnTo>
                    <a:lnTo>
                      <a:pt x="978" y="9"/>
                    </a:lnTo>
                    <a:lnTo>
                      <a:pt x="1003" y="0"/>
                    </a:lnTo>
                    <a:lnTo>
                      <a:pt x="1028" y="0"/>
                    </a:lnTo>
                    <a:lnTo>
                      <a:pt x="1053" y="0"/>
                    </a:lnTo>
                    <a:lnTo>
                      <a:pt x="1078" y="0"/>
                    </a:lnTo>
                    <a:lnTo>
                      <a:pt x="1111" y="0"/>
                    </a:lnTo>
                    <a:lnTo>
                      <a:pt x="1136" y="0"/>
                    </a:lnTo>
                    <a:lnTo>
                      <a:pt x="1153" y="0"/>
                    </a:lnTo>
                    <a:lnTo>
                      <a:pt x="1162" y="0"/>
                    </a:lnTo>
                    <a:lnTo>
                      <a:pt x="1187" y="0"/>
                    </a:lnTo>
                    <a:lnTo>
                      <a:pt x="1212" y="0"/>
                    </a:lnTo>
                    <a:lnTo>
                      <a:pt x="1237" y="0"/>
                    </a:lnTo>
                    <a:lnTo>
                      <a:pt x="1287" y="0"/>
                    </a:lnTo>
                    <a:lnTo>
                      <a:pt x="1337" y="0"/>
                    </a:lnTo>
                    <a:lnTo>
                      <a:pt x="1537" y="0"/>
                    </a:lnTo>
                    <a:lnTo>
                      <a:pt x="1588" y="0"/>
                    </a:lnTo>
                    <a:lnTo>
                      <a:pt x="1638" y="0"/>
                    </a:lnTo>
                    <a:lnTo>
                      <a:pt x="1688" y="0"/>
                    </a:lnTo>
                    <a:lnTo>
                      <a:pt x="1738" y="0"/>
                    </a:lnTo>
                    <a:lnTo>
                      <a:pt x="1788" y="0"/>
                    </a:lnTo>
                    <a:lnTo>
                      <a:pt x="1830" y="9"/>
                    </a:lnTo>
                    <a:lnTo>
                      <a:pt x="1880" y="17"/>
                    </a:lnTo>
                    <a:lnTo>
                      <a:pt x="1930" y="26"/>
                    </a:lnTo>
                    <a:lnTo>
                      <a:pt x="1980" y="34"/>
                    </a:lnTo>
                    <a:lnTo>
                      <a:pt x="2030" y="42"/>
                    </a:lnTo>
                    <a:lnTo>
                      <a:pt x="2081" y="51"/>
                    </a:lnTo>
                    <a:lnTo>
                      <a:pt x="2131" y="59"/>
                    </a:lnTo>
                    <a:lnTo>
                      <a:pt x="2181" y="67"/>
                    </a:lnTo>
                    <a:lnTo>
                      <a:pt x="2231" y="84"/>
                    </a:lnTo>
                    <a:lnTo>
                      <a:pt x="2256" y="84"/>
                    </a:lnTo>
                    <a:lnTo>
                      <a:pt x="2273" y="84"/>
                    </a:lnTo>
                    <a:lnTo>
                      <a:pt x="2331" y="159"/>
                    </a:lnTo>
                    <a:lnTo>
                      <a:pt x="2256" y="218"/>
                    </a:lnTo>
                    <a:lnTo>
                      <a:pt x="2239" y="218"/>
                    </a:lnTo>
                    <a:lnTo>
                      <a:pt x="2206" y="218"/>
                    </a:lnTo>
                    <a:lnTo>
                      <a:pt x="2156" y="218"/>
                    </a:lnTo>
                    <a:lnTo>
                      <a:pt x="2106" y="218"/>
                    </a:lnTo>
                    <a:lnTo>
                      <a:pt x="2064" y="218"/>
                    </a:lnTo>
                    <a:lnTo>
                      <a:pt x="2014" y="218"/>
                    </a:lnTo>
                    <a:lnTo>
                      <a:pt x="1964" y="218"/>
                    </a:lnTo>
                    <a:lnTo>
                      <a:pt x="1913" y="218"/>
                    </a:lnTo>
                    <a:lnTo>
                      <a:pt x="1680" y="218"/>
                    </a:lnTo>
                    <a:lnTo>
                      <a:pt x="1629" y="218"/>
                    </a:lnTo>
                    <a:lnTo>
                      <a:pt x="1588" y="218"/>
                    </a:lnTo>
                    <a:lnTo>
                      <a:pt x="1537" y="218"/>
                    </a:lnTo>
                    <a:lnTo>
                      <a:pt x="1496" y="226"/>
                    </a:lnTo>
                    <a:lnTo>
                      <a:pt x="1454" y="226"/>
                    </a:lnTo>
                    <a:lnTo>
                      <a:pt x="1404" y="234"/>
                    </a:lnTo>
                    <a:lnTo>
                      <a:pt x="1362" y="243"/>
                    </a:lnTo>
                    <a:lnTo>
                      <a:pt x="1320" y="251"/>
                    </a:lnTo>
                    <a:lnTo>
                      <a:pt x="1279" y="268"/>
                    </a:lnTo>
                    <a:lnTo>
                      <a:pt x="1253" y="268"/>
                    </a:lnTo>
                    <a:lnTo>
                      <a:pt x="1228" y="276"/>
                    </a:lnTo>
                    <a:lnTo>
                      <a:pt x="1212" y="284"/>
                    </a:lnTo>
                    <a:lnTo>
                      <a:pt x="1212" y="284"/>
                    </a:lnTo>
                    <a:lnTo>
                      <a:pt x="1195" y="284"/>
                    </a:lnTo>
                    <a:lnTo>
                      <a:pt x="1170" y="284"/>
                    </a:lnTo>
                    <a:lnTo>
                      <a:pt x="1153" y="293"/>
                    </a:lnTo>
                    <a:lnTo>
                      <a:pt x="1128" y="301"/>
                    </a:lnTo>
                    <a:lnTo>
                      <a:pt x="1111" y="310"/>
                    </a:lnTo>
                    <a:lnTo>
                      <a:pt x="1086" y="318"/>
                    </a:lnTo>
                    <a:lnTo>
                      <a:pt x="1070" y="326"/>
                    </a:lnTo>
                    <a:lnTo>
                      <a:pt x="1045" y="335"/>
                    </a:lnTo>
                    <a:lnTo>
                      <a:pt x="1028" y="343"/>
                    </a:lnTo>
                    <a:lnTo>
                      <a:pt x="1003" y="351"/>
                    </a:lnTo>
                    <a:lnTo>
                      <a:pt x="986" y="360"/>
                    </a:lnTo>
                    <a:lnTo>
                      <a:pt x="961" y="368"/>
                    </a:lnTo>
                    <a:lnTo>
                      <a:pt x="944" y="376"/>
                    </a:lnTo>
                    <a:lnTo>
                      <a:pt x="919" y="385"/>
                    </a:lnTo>
                    <a:lnTo>
                      <a:pt x="903" y="393"/>
                    </a:lnTo>
                    <a:lnTo>
                      <a:pt x="878" y="401"/>
                    </a:lnTo>
                    <a:lnTo>
                      <a:pt x="861" y="418"/>
                    </a:lnTo>
                    <a:lnTo>
                      <a:pt x="836" y="426"/>
                    </a:lnTo>
                    <a:lnTo>
                      <a:pt x="819" y="435"/>
                    </a:lnTo>
                    <a:lnTo>
                      <a:pt x="769" y="468"/>
                    </a:lnTo>
                    <a:lnTo>
                      <a:pt x="727" y="493"/>
                    </a:lnTo>
                    <a:lnTo>
                      <a:pt x="694" y="518"/>
                    </a:lnTo>
                    <a:lnTo>
                      <a:pt x="677" y="527"/>
                    </a:lnTo>
                    <a:lnTo>
                      <a:pt x="677" y="527"/>
                    </a:lnTo>
                    <a:lnTo>
                      <a:pt x="660" y="535"/>
                    </a:lnTo>
                    <a:lnTo>
                      <a:pt x="644" y="552"/>
                    </a:lnTo>
                    <a:lnTo>
                      <a:pt x="627" y="560"/>
                    </a:lnTo>
                    <a:lnTo>
                      <a:pt x="610" y="569"/>
                    </a:lnTo>
                    <a:lnTo>
                      <a:pt x="593" y="585"/>
                    </a:lnTo>
                    <a:lnTo>
                      <a:pt x="585" y="594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52" y="619"/>
                    </a:lnTo>
                    <a:close/>
                    <a:moveTo>
                      <a:pt x="426" y="761"/>
                    </a:moveTo>
                    <a:lnTo>
                      <a:pt x="426" y="752"/>
                    </a:lnTo>
                    <a:lnTo>
                      <a:pt x="426" y="752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480470" y="8886207"/>
                <a:ext cx="342086" cy="236624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4797" extrusionOk="0">
                    <a:moveTo>
                      <a:pt x="2332" y="4771"/>
                    </a:moveTo>
                    <a:cubicBezTo>
                      <a:pt x="6935" y="4562"/>
                      <a:pt x="6926" y="569"/>
                      <a:pt x="6717" y="477"/>
                    </a:cubicBezTo>
                    <a:cubicBezTo>
                      <a:pt x="6007" y="160"/>
                      <a:pt x="5331" y="1"/>
                      <a:pt x="4570" y="68"/>
                    </a:cubicBezTo>
                    <a:cubicBezTo>
                      <a:pt x="2507" y="260"/>
                      <a:pt x="569" y="2415"/>
                      <a:pt x="34" y="4345"/>
                    </a:cubicBezTo>
                    <a:cubicBezTo>
                      <a:pt x="1" y="4454"/>
                      <a:pt x="427" y="4487"/>
                      <a:pt x="485" y="4495"/>
                    </a:cubicBezTo>
                    <a:cubicBezTo>
                      <a:pt x="1095" y="4579"/>
                      <a:pt x="1722" y="4796"/>
                      <a:pt x="2332" y="477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447914" y="8617569"/>
                <a:ext cx="332615" cy="325562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6600" extrusionOk="0">
                    <a:moveTo>
                      <a:pt x="853" y="2665"/>
                    </a:moveTo>
                    <a:cubicBezTo>
                      <a:pt x="3242" y="6600"/>
                      <a:pt x="6743" y="4678"/>
                      <a:pt x="6726" y="4453"/>
                    </a:cubicBezTo>
                    <a:cubicBezTo>
                      <a:pt x="6667" y="3684"/>
                      <a:pt x="6484" y="3008"/>
                      <a:pt x="6049" y="2373"/>
                    </a:cubicBezTo>
                    <a:cubicBezTo>
                      <a:pt x="4888" y="660"/>
                      <a:pt x="2064" y="0"/>
                      <a:pt x="118" y="451"/>
                    </a:cubicBezTo>
                    <a:cubicBezTo>
                      <a:pt x="1" y="476"/>
                      <a:pt x="176" y="869"/>
                      <a:pt x="201" y="919"/>
                    </a:cubicBezTo>
                    <a:cubicBezTo>
                      <a:pt x="419" y="1495"/>
                      <a:pt x="535" y="2147"/>
                      <a:pt x="853" y="2665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4435303" y="7982527"/>
                <a:ext cx="295916" cy="391118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7929" extrusionOk="0">
                    <a:moveTo>
                      <a:pt x="2297" y="1797"/>
                    </a:moveTo>
                    <a:cubicBezTo>
                      <a:pt x="0" y="5781"/>
                      <a:pt x="3367" y="7928"/>
                      <a:pt x="3559" y="7803"/>
                    </a:cubicBezTo>
                    <a:cubicBezTo>
                      <a:pt x="4202" y="7377"/>
                      <a:pt x="4703" y="6893"/>
                      <a:pt x="5046" y="6216"/>
                    </a:cubicBezTo>
                    <a:cubicBezTo>
                      <a:pt x="5998" y="4370"/>
                      <a:pt x="5221" y="1579"/>
                      <a:pt x="3885" y="84"/>
                    </a:cubicBezTo>
                    <a:cubicBezTo>
                      <a:pt x="3810" y="0"/>
                      <a:pt x="3551" y="343"/>
                      <a:pt x="3509" y="385"/>
                    </a:cubicBezTo>
                    <a:cubicBezTo>
                      <a:pt x="3108" y="853"/>
                      <a:pt x="2598" y="1270"/>
                      <a:pt x="2297" y="1797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4750111" y="8367429"/>
                <a:ext cx="39195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5940" extrusionOk="0">
                    <a:moveTo>
                      <a:pt x="6082" y="2130"/>
                    </a:moveTo>
                    <a:cubicBezTo>
                      <a:pt x="1997" y="0"/>
                      <a:pt x="1" y="3467"/>
                      <a:pt x="134" y="3651"/>
                    </a:cubicBezTo>
                    <a:cubicBezTo>
                      <a:pt x="585" y="4277"/>
                      <a:pt x="1095" y="4754"/>
                      <a:pt x="1788" y="5079"/>
                    </a:cubicBezTo>
                    <a:cubicBezTo>
                      <a:pt x="3668" y="5940"/>
                      <a:pt x="6425" y="5038"/>
                      <a:pt x="7853" y="3643"/>
                    </a:cubicBezTo>
                    <a:cubicBezTo>
                      <a:pt x="7945" y="3559"/>
                      <a:pt x="7586" y="3317"/>
                      <a:pt x="7544" y="3283"/>
                    </a:cubicBezTo>
                    <a:cubicBezTo>
                      <a:pt x="7060" y="2899"/>
                      <a:pt x="6625" y="2406"/>
                      <a:pt x="6082" y="2130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031968" y="9103396"/>
                <a:ext cx="346230" cy="23287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4721" extrusionOk="0">
                    <a:moveTo>
                      <a:pt x="2315" y="4704"/>
                    </a:moveTo>
                    <a:cubicBezTo>
                      <a:pt x="6926" y="4612"/>
                      <a:pt x="7018" y="610"/>
                      <a:pt x="6809" y="510"/>
                    </a:cubicBezTo>
                    <a:cubicBezTo>
                      <a:pt x="6108" y="184"/>
                      <a:pt x="5439" y="0"/>
                      <a:pt x="4671" y="59"/>
                    </a:cubicBezTo>
                    <a:cubicBezTo>
                      <a:pt x="2607" y="201"/>
                      <a:pt x="619" y="2315"/>
                      <a:pt x="34" y="4228"/>
                    </a:cubicBezTo>
                    <a:cubicBezTo>
                      <a:pt x="1" y="4336"/>
                      <a:pt x="427" y="4386"/>
                      <a:pt x="485" y="4395"/>
                    </a:cubicBezTo>
                    <a:cubicBezTo>
                      <a:pt x="1087" y="4495"/>
                      <a:pt x="1705" y="4720"/>
                      <a:pt x="2315" y="470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310290" y="9292961"/>
                <a:ext cx="347019" cy="3206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6500" extrusionOk="0">
                    <a:moveTo>
                      <a:pt x="6024" y="3751"/>
                    </a:moveTo>
                    <a:cubicBezTo>
                      <a:pt x="3351" y="0"/>
                      <a:pt x="1" y="2181"/>
                      <a:pt x="34" y="2415"/>
                    </a:cubicBezTo>
                    <a:cubicBezTo>
                      <a:pt x="151" y="3175"/>
                      <a:pt x="385" y="3826"/>
                      <a:pt x="869" y="4428"/>
                    </a:cubicBezTo>
                    <a:cubicBezTo>
                      <a:pt x="2156" y="6057"/>
                      <a:pt x="5021" y="6500"/>
                      <a:pt x="6926" y="5907"/>
                    </a:cubicBezTo>
                    <a:cubicBezTo>
                      <a:pt x="7035" y="5865"/>
                      <a:pt x="6834" y="5489"/>
                      <a:pt x="6809" y="5439"/>
                    </a:cubicBezTo>
                    <a:cubicBezTo>
                      <a:pt x="6542" y="4887"/>
                      <a:pt x="6383" y="4244"/>
                      <a:pt x="6024" y="375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799422" y="9310670"/>
                <a:ext cx="341692" cy="239880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4863" extrusionOk="0">
                    <a:moveTo>
                      <a:pt x="2332" y="4821"/>
                    </a:moveTo>
                    <a:cubicBezTo>
                      <a:pt x="6926" y="4537"/>
                      <a:pt x="6859" y="544"/>
                      <a:pt x="6651" y="452"/>
                    </a:cubicBezTo>
                    <a:cubicBezTo>
                      <a:pt x="5941" y="151"/>
                      <a:pt x="5264" y="1"/>
                      <a:pt x="4495" y="84"/>
                    </a:cubicBezTo>
                    <a:cubicBezTo>
                      <a:pt x="2432" y="318"/>
                      <a:pt x="535" y="2507"/>
                      <a:pt x="34" y="4437"/>
                    </a:cubicBezTo>
                    <a:cubicBezTo>
                      <a:pt x="1" y="4553"/>
                      <a:pt x="435" y="4579"/>
                      <a:pt x="485" y="4587"/>
                    </a:cubicBezTo>
                    <a:cubicBezTo>
                      <a:pt x="1104" y="4662"/>
                      <a:pt x="1730" y="4863"/>
                      <a:pt x="2332" y="482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467300" y="9265732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73" y="2649"/>
                    </a:moveTo>
                    <a:cubicBezTo>
                      <a:pt x="5773" y="1989"/>
                      <a:pt x="5865" y="1354"/>
                      <a:pt x="6208" y="770"/>
                    </a:cubicBezTo>
                    <a:lnTo>
                      <a:pt x="6308" y="594"/>
                    </a:lnTo>
                    <a:cubicBezTo>
                      <a:pt x="6341" y="536"/>
                      <a:pt x="6366" y="511"/>
                      <a:pt x="6400" y="469"/>
                    </a:cubicBezTo>
                    <a:cubicBezTo>
                      <a:pt x="6433" y="427"/>
                      <a:pt x="6450" y="410"/>
                      <a:pt x="6466" y="385"/>
                    </a:cubicBezTo>
                    <a:cubicBezTo>
                      <a:pt x="6650" y="151"/>
                      <a:pt x="6934" y="9"/>
                      <a:pt x="7227" y="1"/>
                    </a:cubicBezTo>
                    <a:cubicBezTo>
                      <a:pt x="7444" y="1"/>
                      <a:pt x="7636" y="93"/>
                      <a:pt x="7770" y="260"/>
                    </a:cubicBezTo>
                    <a:cubicBezTo>
                      <a:pt x="7937" y="485"/>
                      <a:pt x="7937" y="786"/>
                      <a:pt x="7954" y="1054"/>
                    </a:cubicBezTo>
                    <a:cubicBezTo>
                      <a:pt x="8129" y="937"/>
                      <a:pt x="8321" y="828"/>
                      <a:pt x="8513" y="736"/>
                    </a:cubicBezTo>
                    <a:cubicBezTo>
                      <a:pt x="9223" y="419"/>
                      <a:pt x="10059" y="736"/>
                      <a:pt x="10376" y="1446"/>
                    </a:cubicBezTo>
                    <a:cubicBezTo>
                      <a:pt x="10827" y="2390"/>
                      <a:pt x="10426" y="3510"/>
                      <a:pt x="9758" y="4404"/>
                    </a:cubicBezTo>
                    <a:cubicBezTo>
                      <a:pt x="10142" y="4278"/>
                      <a:pt x="10543" y="4220"/>
                      <a:pt x="10953" y="4220"/>
                    </a:cubicBezTo>
                    <a:cubicBezTo>
                      <a:pt x="11905" y="4236"/>
                      <a:pt x="12907" y="4738"/>
                      <a:pt x="13083" y="5615"/>
                    </a:cubicBezTo>
                    <a:cubicBezTo>
                      <a:pt x="13308" y="6676"/>
                      <a:pt x="12398" y="7854"/>
                      <a:pt x="11262" y="7954"/>
                    </a:cubicBezTo>
                    <a:cubicBezTo>
                      <a:pt x="11370" y="8146"/>
                      <a:pt x="11462" y="8347"/>
                      <a:pt x="11529" y="8555"/>
                    </a:cubicBezTo>
                    <a:cubicBezTo>
                      <a:pt x="11638" y="9065"/>
                      <a:pt x="11295" y="9566"/>
                      <a:pt x="10769" y="9642"/>
                    </a:cubicBezTo>
                    <a:cubicBezTo>
                      <a:pt x="10234" y="9700"/>
                      <a:pt x="9716" y="9525"/>
                      <a:pt x="9207" y="9224"/>
                    </a:cubicBezTo>
                    <a:cubicBezTo>
                      <a:pt x="9683" y="10084"/>
                      <a:pt x="9883" y="11187"/>
                      <a:pt x="9349" y="12064"/>
                    </a:cubicBezTo>
                    <a:cubicBezTo>
                      <a:pt x="9332" y="12098"/>
                      <a:pt x="9307" y="12131"/>
                      <a:pt x="9282" y="12156"/>
                    </a:cubicBezTo>
                    <a:cubicBezTo>
                      <a:pt x="8872" y="12616"/>
                      <a:pt x="7970" y="12540"/>
                      <a:pt x="7477" y="12098"/>
                    </a:cubicBezTo>
                    <a:cubicBezTo>
                      <a:pt x="7310" y="11939"/>
                      <a:pt x="7060" y="11697"/>
                      <a:pt x="7060" y="11697"/>
                    </a:cubicBezTo>
                    <a:lnTo>
                      <a:pt x="7043" y="11763"/>
                    </a:lnTo>
                    <a:cubicBezTo>
                      <a:pt x="6851" y="12423"/>
                      <a:pt x="6458" y="13342"/>
                      <a:pt x="5539" y="12808"/>
                    </a:cubicBezTo>
                    <a:cubicBezTo>
                      <a:pt x="4913" y="12448"/>
                      <a:pt x="4787" y="11605"/>
                      <a:pt x="4796" y="10995"/>
                    </a:cubicBezTo>
                    <a:cubicBezTo>
                      <a:pt x="4796" y="10903"/>
                      <a:pt x="4796" y="10811"/>
                      <a:pt x="4804" y="10728"/>
                    </a:cubicBezTo>
                    <a:cubicBezTo>
                      <a:pt x="4746" y="10828"/>
                      <a:pt x="4679" y="10928"/>
                      <a:pt x="4612" y="11020"/>
                    </a:cubicBezTo>
                    <a:cubicBezTo>
                      <a:pt x="4228" y="11596"/>
                      <a:pt x="3576" y="12081"/>
                      <a:pt x="2891" y="11789"/>
                    </a:cubicBezTo>
                    <a:cubicBezTo>
                      <a:pt x="2690" y="11705"/>
                      <a:pt x="2523" y="11571"/>
                      <a:pt x="2381" y="11413"/>
                    </a:cubicBezTo>
                    <a:cubicBezTo>
                      <a:pt x="2273" y="11321"/>
                      <a:pt x="2181" y="11212"/>
                      <a:pt x="2106" y="11087"/>
                    </a:cubicBezTo>
                    <a:cubicBezTo>
                      <a:pt x="1805" y="10552"/>
                      <a:pt x="1880" y="9875"/>
                      <a:pt x="2147" y="9357"/>
                    </a:cubicBezTo>
                    <a:cubicBezTo>
                      <a:pt x="2147" y="9357"/>
                      <a:pt x="1437" y="9558"/>
                      <a:pt x="1070" y="9508"/>
                    </a:cubicBezTo>
                    <a:cubicBezTo>
                      <a:pt x="410" y="9408"/>
                      <a:pt x="0" y="8748"/>
                      <a:pt x="193" y="8121"/>
                    </a:cubicBezTo>
                    <a:cubicBezTo>
                      <a:pt x="502" y="7010"/>
                      <a:pt x="1705" y="6317"/>
                      <a:pt x="2782" y="6041"/>
                    </a:cubicBezTo>
                    <a:cubicBezTo>
                      <a:pt x="1905" y="5907"/>
                      <a:pt x="1112" y="5456"/>
                      <a:pt x="552" y="4763"/>
                    </a:cubicBezTo>
                    <a:cubicBezTo>
                      <a:pt x="193" y="4295"/>
                      <a:pt x="226" y="3510"/>
                      <a:pt x="786" y="3209"/>
                    </a:cubicBezTo>
                    <a:cubicBezTo>
                      <a:pt x="1137" y="3017"/>
                      <a:pt x="1571" y="3017"/>
                      <a:pt x="1980" y="3050"/>
                    </a:cubicBezTo>
                    <a:lnTo>
                      <a:pt x="2189" y="3075"/>
                    </a:lnTo>
                    <a:lnTo>
                      <a:pt x="2173" y="3008"/>
                    </a:lnTo>
                    <a:cubicBezTo>
                      <a:pt x="1914" y="2006"/>
                      <a:pt x="2081" y="870"/>
                      <a:pt x="2966" y="293"/>
                    </a:cubicBezTo>
                    <a:cubicBezTo>
                      <a:pt x="3125" y="193"/>
                      <a:pt x="3309" y="135"/>
                      <a:pt x="3492" y="126"/>
                    </a:cubicBezTo>
                    <a:cubicBezTo>
                      <a:pt x="4069" y="135"/>
                      <a:pt x="4520" y="619"/>
                      <a:pt x="4846" y="1029"/>
                    </a:cubicBezTo>
                    <a:cubicBezTo>
                      <a:pt x="5238" y="1521"/>
                      <a:pt x="5548" y="2064"/>
                      <a:pt x="5773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590076" y="9384858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709596" y="9517549"/>
                <a:ext cx="159180" cy="135552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748" extrusionOk="0">
                    <a:moveTo>
                      <a:pt x="1872" y="0"/>
                    </a:moveTo>
                    <a:cubicBezTo>
                      <a:pt x="1496" y="0"/>
                      <a:pt x="1128" y="117"/>
                      <a:pt x="819" y="343"/>
                    </a:cubicBezTo>
                    <a:cubicBezTo>
                      <a:pt x="1" y="928"/>
                      <a:pt x="118" y="1980"/>
                      <a:pt x="953" y="2532"/>
                    </a:cubicBezTo>
                    <a:cubicBezTo>
                      <a:pt x="1176" y="2682"/>
                      <a:pt x="1414" y="2747"/>
                      <a:pt x="1649" y="2747"/>
                    </a:cubicBezTo>
                    <a:cubicBezTo>
                      <a:pt x="2458" y="2747"/>
                      <a:pt x="3226" y="1963"/>
                      <a:pt x="3200" y="1153"/>
                    </a:cubicBezTo>
                    <a:cubicBezTo>
                      <a:pt x="3184" y="460"/>
                      <a:pt x="2524" y="9"/>
                      <a:pt x="1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4603805" y="9023436"/>
                <a:ext cx="651567" cy="663504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451" extrusionOk="0">
                    <a:moveTo>
                      <a:pt x="10201" y="5155"/>
                    </a:moveTo>
                    <a:cubicBezTo>
                      <a:pt x="10836" y="4996"/>
                      <a:pt x="11479" y="4938"/>
                      <a:pt x="12131" y="5122"/>
                    </a:cubicBezTo>
                    <a:cubicBezTo>
                      <a:pt x="12198" y="5139"/>
                      <a:pt x="12265" y="5164"/>
                      <a:pt x="12323" y="5189"/>
                    </a:cubicBezTo>
                    <a:cubicBezTo>
                      <a:pt x="12390" y="5214"/>
                      <a:pt x="12423" y="5222"/>
                      <a:pt x="12473" y="5247"/>
                    </a:cubicBezTo>
                    <a:cubicBezTo>
                      <a:pt x="12515" y="5264"/>
                      <a:pt x="12540" y="5281"/>
                      <a:pt x="12565" y="5289"/>
                    </a:cubicBezTo>
                    <a:cubicBezTo>
                      <a:pt x="12841" y="5414"/>
                      <a:pt x="13042" y="5648"/>
                      <a:pt x="13125" y="5941"/>
                    </a:cubicBezTo>
                    <a:cubicBezTo>
                      <a:pt x="13175" y="6141"/>
                      <a:pt x="13133" y="6358"/>
                      <a:pt x="13000" y="6525"/>
                    </a:cubicBezTo>
                    <a:cubicBezTo>
                      <a:pt x="12824" y="6734"/>
                      <a:pt x="12540" y="6818"/>
                      <a:pt x="12281" y="6893"/>
                    </a:cubicBezTo>
                    <a:cubicBezTo>
                      <a:pt x="12440" y="7035"/>
                      <a:pt x="12590" y="7194"/>
                      <a:pt x="12724" y="7361"/>
                    </a:cubicBezTo>
                    <a:cubicBezTo>
                      <a:pt x="13209" y="7971"/>
                      <a:pt x="13108" y="8864"/>
                      <a:pt x="12490" y="9341"/>
                    </a:cubicBezTo>
                    <a:cubicBezTo>
                      <a:pt x="11680" y="10009"/>
                      <a:pt x="10502" y="9900"/>
                      <a:pt x="9466" y="9458"/>
                    </a:cubicBezTo>
                    <a:cubicBezTo>
                      <a:pt x="9675" y="9800"/>
                      <a:pt x="9834" y="10176"/>
                      <a:pt x="9934" y="10569"/>
                    </a:cubicBezTo>
                    <a:cubicBezTo>
                      <a:pt x="10143" y="11496"/>
                      <a:pt x="9900" y="12599"/>
                      <a:pt x="9098" y="12983"/>
                    </a:cubicBezTo>
                    <a:cubicBezTo>
                      <a:pt x="8121" y="13451"/>
                      <a:pt x="6759" y="12849"/>
                      <a:pt x="6383" y="11772"/>
                    </a:cubicBezTo>
                    <a:cubicBezTo>
                      <a:pt x="6233" y="11930"/>
                      <a:pt x="6058" y="12064"/>
                      <a:pt x="5865" y="12181"/>
                    </a:cubicBezTo>
                    <a:cubicBezTo>
                      <a:pt x="5398" y="12415"/>
                      <a:pt x="4830" y="12198"/>
                      <a:pt x="4637" y="11705"/>
                    </a:cubicBezTo>
                    <a:cubicBezTo>
                      <a:pt x="4445" y="11195"/>
                      <a:pt x="4495" y="10652"/>
                      <a:pt x="4662" y="10092"/>
                    </a:cubicBezTo>
                    <a:cubicBezTo>
                      <a:pt x="3936" y="10761"/>
                      <a:pt x="2916" y="11229"/>
                      <a:pt x="1939" y="10920"/>
                    </a:cubicBezTo>
                    <a:cubicBezTo>
                      <a:pt x="1897" y="10903"/>
                      <a:pt x="1864" y="10886"/>
                      <a:pt x="1830" y="10869"/>
                    </a:cubicBezTo>
                    <a:cubicBezTo>
                      <a:pt x="1287" y="10585"/>
                      <a:pt x="1145" y="9691"/>
                      <a:pt x="1455" y="9107"/>
                    </a:cubicBezTo>
                    <a:cubicBezTo>
                      <a:pt x="1563" y="8898"/>
                      <a:pt x="1739" y="8614"/>
                      <a:pt x="1739" y="8614"/>
                    </a:cubicBezTo>
                    <a:lnTo>
                      <a:pt x="1672" y="8614"/>
                    </a:lnTo>
                    <a:cubicBezTo>
                      <a:pt x="978" y="8580"/>
                      <a:pt x="1" y="8430"/>
                      <a:pt x="293" y="7411"/>
                    </a:cubicBezTo>
                    <a:cubicBezTo>
                      <a:pt x="494" y="6709"/>
                      <a:pt x="1279" y="6383"/>
                      <a:pt x="1881" y="6241"/>
                    </a:cubicBezTo>
                    <a:cubicBezTo>
                      <a:pt x="1964" y="6225"/>
                      <a:pt x="2048" y="6208"/>
                      <a:pt x="2140" y="6191"/>
                    </a:cubicBezTo>
                    <a:cubicBezTo>
                      <a:pt x="2023" y="6149"/>
                      <a:pt x="1914" y="6116"/>
                      <a:pt x="1805" y="6074"/>
                    </a:cubicBezTo>
                    <a:cubicBezTo>
                      <a:pt x="1154" y="5840"/>
                      <a:pt x="527" y="5331"/>
                      <a:pt x="644" y="4587"/>
                    </a:cubicBezTo>
                    <a:cubicBezTo>
                      <a:pt x="678" y="4378"/>
                      <a:pt x="761" y="4178"/>
                      <a:pt x="886" y="4002"/>
                    </a:cubicBezTo>
                    <a:cubicBezTo>
                      <a:pt x="945" y="3877"/>
                      <a:pt x="1028" y="3760"/>
                      <a:pt x="1137" y="3660"/>
                    </a:cubicBezTo>
                    <a:cubicBezTo>
                      <a:pt x="1580" y="3234"/>
                      <a:pt x="2257" y="3134"/>
                      <a:pt x="2825" y="3276"/>
                    </a:cubicBezTo>
                    <a:cubicBezTo>
                      <a:pt x="2825" y="3276"/>
                      <a:pt x="2449" y="2632"/>
                      <a:pt x="2415" y="2265"/>
                    </a:cubicBezTo>
                    <a:cubicBezTo>
                      <a:pt x="2348" y="1605"/>
                      <a:pt x="2891" y="1045"/>
                      <a:pt x="3551" y="1087"/>
                    </a:cubicBezTo>
                    <a:cubicBezTo>
                      <a:pt x="4713" y="1112"/>
                      <a:pt x="5665" y="2106"/>
                      <a:pt x="6191" y="3092"/>
                    </a:cubicBezTo>
                    <a:cubicBezTo>
                      <a:pt x="6108" y="2206"/>
                      <a:pt x="6358" y="1321"/>
                      <a:pt x="6893" y="619"/>
                    </a:cubicBezTo>
                    <a:cubicBezTo>
                      <a:pt x="7261" y="151"/>
                      <a:pt x="8029" y="1"/>
                      <a:pt x="8455" y="469"/>
                    </a:cubicBezTo>
                    <a:cubicBezTo>
                      <a:pt x="8723" y="761"/>
                      <a:pt x="8831" y="1179"/>
                      <a:pt x="8898" y="1588"/>
                    </a:cubicBezTo>
                    <a:lnTo>
                      <a:pt x="8931" y="1797"/>
                    </a:lnTo>
                    <a:lnTo>
                      <a:pt x="8982" y="1763"/>
                    </a:lnTo>
                    <a:cubicBezTo>
                      <a:pt x="9900" y="1271"/>
                      <a:pt x="11045" y="1162"/>
                      <a:pt x="11814" y="1880"/>
                    </a:cubicBezTo>
                    <a:cubicBezTo>
                      <a:pt x="11947" y="2006"/>
                      <a:pt x="12047" y="2173"/>
                      <a:pt x="12098" y="2348"/>
                    </a:cubicBezTo>
                    <a:cubicBezTo>
                      <a:pt x="12231" y="2908"/>
                      <a:pt x="11872" y="3468"/>
                      <a:pt x="11555" y="3885"/>
                    </a:cubicBezTo>
                    <a:cubicBezTo>
                      <a:pt x="11170" y="4378"/>
                      <a:pt x="10711" y="4804"/>
                      <a:pt x="10201" y="5155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617" y="9175907"/>
                <a:ext cx="436450" cy="359006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7278" extrusionOk="0">
                    <a:moveTo>
                      <a:pt x="6015" y="1"/>
                    </a:moveTo>
                    <a:lnTo>
                      <a:pt x="5781" y="84"/>
                    </a:lnTo>
                    <a:cubicBezTo>
                      <a:pt x="5781" y="84"/>
                      <a:pt x="5531" y="569"/>
                      <a:pt x="5389" y="920"/>
                    </a:cubicBezTo>
                    <a:cubicBezTo>
                      <a:pt x="5330" y="1062"/>
                      <a:pt x="5280" y="1204"/>
                      <a:pt x="5230" y="1354"/>
                    </a:cubicBezTo>
                    <a:cubicBezTo>
                      <a:pt x="5188" y="1488"/>
                      <a:pt x="5146" y="1621"/>
                      <a:pt x="5105" y="1763"/>
                    </a:cubicBezTo>
                    <a:cubicBezTo>
                      <a:pt x="5046" y="2014"/>
                      <a:pt x="4971" y="2273"/>
                      <a:pt x="4887" y="2524"/>
                    </a:cubicBezTo>
                    <a:cubicBezTo>
                      <a:pt x="4821" y="2674"/>
                      <a:pt x="4779" y="2841"/>
                      <a:pt x="4779" y="3017"/>
                    </a:cubicBezTo>
                    <a:cubicBezTo>
                      <a:pt x="4779" y="3017"/>
                      <a:pt x="4749" y="3058"/>
                      <a:pt x="4773" y="3058"/>
                    </a:cubicBezTo>
                    <a:cubicBezTo>
                      <a:pt x="4795" y="3058"/>
                      <a:pt x="4862" y="3023"/>
                      <a:pt x="5038" y="2891"/>
                    </a:cubicBezTo>
                    <a:cubicBezTo>
                      <a:pt x="5172" y="2716"/>
                      <a:pt x="5280" y="2540"/>
                      <a:pt x="5372" y="2348"/>
                    </a:cubicBezTo>
                    <a:lnTo>
                      <a:pt x="5564" y="1839"/>
                    </a:lnTo>
                    <a:cubicBezTo>
                      <a:pt x="5731" y="1312"/>
                      <a:pt x="5873" y="778"/>
                      <a:pt x="6082" y="268"/>
                    </a:cubicBezTo>
                    <a:cubicBezTo>
                      <a:pt x="6116" y="193"/>
                      <a:pt x="6015" y="1"/>
                      <a:pt x="6015" y="1"/>
                    </a:cubicBezTo>
                    <a:close/>
                    <a:moveTo>
                      <a:pt x="7987" y="502"/>
                    </a:moveTo>
                    <a:lnTo>
                      <a:pt x="7795" y="560"/>
                    </a:lnTo>
                    <a:cubicBezTo>
                      <a:pt x="7319" y="1204"/>
                      <a:pt x="6592" y="1839"/>
                      <a:pt x="5915" y="2449"/>
                    </a:cubicBezTo>
                    <a:cubicBezTo>
                      <a:pt x="5029" y="3225"/>
                      <a:pt x="5531" y="2808"/>
                      <a:pt x="5096" y="3058"/>
                    </a:cubicBezTo>
                    <a:cubicBezTo>
                      <a:pt x="5096" y="3058"/>
                      <a:pt x="4971" y="3234"/>
                      <a:pt x="5071" y="3259"/>
                    </a:cubicBezTo>
                    <a:cubicBezTo>
                      <a:pt x="5074" y="3260"/>
                      <a:pt x="5076" y="3261"/>
                      <a:pt x="5079" y="3261"/>
                    </a:cubicBezTo>
                    <a:cubicBezTo>
                      <a:pt x="5097" y="3261"/>
                      <a:pt x="5121" y="3242"/>
                      <a:pt x="5121" y="3242"/>
                    </a:cubicBezTo>
                    <a:lnTo>
                      <a:pt x="5172" y="3276"/>
                    </a:lnTo>
                    <a:cubicBezTo>
                      <a:pt x="5172" y="3276"/>
                      <a:pt x="5531" y="3242"/>
                      <a:pt x="5556" y="3234"/>
                    </a:cubicBezTo>
                    <a:cubicBezTo>
                      <a:pt x="5890" y="3067"/>
                      <a:pt x="6199" y="2850"/>
                      <a:pt x="6458" y="2591"/>
                    </a:cubicBezTo>
                    <a:cubicBezTo>
                      <a:pt x="6909" y="2164"/>
                      <a:pt x="7678" y="1346"/>
                      <a:pt x="7678" y="1346"/>
                    </a:cubicBezTo>
                    <a:cubicBezTo>
                      <a:pt x="7836" y="1095"/>
                      <a:pt x="7945" y="803"/>
                      <a:pt x="7987" y="502"/>
                    </a:cubicBezTo>
                    <a:close/>
                    <a:moveTo>
                      <a:pt x="5213" y="3635"/>
                    </a:moveTo>
                    <a:cubicBezTo>
                      <a:pt x="5220" y="3637"/>
                      <a:pt x="5225" y="3638"/>
                      <a:pt x="5229" y="3639"/>
                    </a:cubicBezTo>
                    <a:lnTo>
                      <a:pt x="5229" y="3639"/>
                    </a:lnTo>
                    <a:cubicBezTo>
                      <a:pt x="5229" y="3637"/>
                      <a:pt x="5237" y="3635"/>
                      <a:pt x="5263" y="3635"/>
                    </a:cubicBezTo>
                    <a:close/>
                    <a:moveTo>
                      <a:pt x="5229" y="3639"/>
                    </a:moveTo>
                    <a:cubicBezTo>
                      <a:pt x="5230" y="3642"/>
                      <a:pt x="5244" y="3646"/>
                      <a:pt x="5247" y="3646"/>
                    </a:cubicBezTo>
                    <a:cubicBezTo>
                      <a:pt x="5249" y="3646"/>
                      <a:pt x="5246" y="3644"/>
                      <a:pt x="5229" y="3639"/>
                    </a:cubicBezTo>
                    <a:close/>
                    <a:moveTo>
                      <a:pt x="1674" y="1961"/>
                    </a:moveTo>
                    <a:cubicBezTo>
                      <a:pt x="1472" y="1961"/>
                      <a:pt x="1277" y="2010"/>
                      <a:pt x="1095" y="2098"/>
                    </a:cubicBezTo>
                    <a:lnTo>
                      <a:pt x="1220" y="2240"/>
                    </a:lnTo>
                    <a:cubicBezTo>
                      <a:pt x="1345" y="2273"/>
                      <a:pt x="1462" y="2315"/>
                      <a:pt x="1571" y="2357"/>
                    </a:cubicBezTo>
                    <a:cubicBezTo>
                      <a:pt x="2248" y="2582"/>
                      <a:pt x="2891" y="2900"/>
                      <a:pt x="3492" y="3284"/>
                    </a:cubicBezTo>
                    <a:cubicBezTo>
                      <a:pt x="4094" y="3685"/>
                      <a:pt x="4142" y="3763"/>
                      <a:pt x="4172" y="3763"/>
                    </a:cubicBezTo>
                    <a:cubicBezTo>
                      <a:pt x="4187" y="3763"/>
                      <a:pt x="4197" y="3743"/>
                      <a:pt x="4269" y="3735"/>
                    </a:cubicBezTo>
                    <a:cubicBezTo>
                      <a:pt x="4286" y="3735"/>
                      <a:pt x="4294" y="3727"/>
                      <a:pt x="4303" y="3718"/>
                    </a:cubicBezTo>
                    <a:cubicBezTo>
                      <a:pt x="4436" y="3585"/>
                      <a:pt x="4395" y="3668"/>
                      <a:pt x="4228" y="3426"/>
                    </a:cubicBezTo>
                    <a:cubicBezTo>
                      <a:pt x="4228" y="3426"/>
                      <a:pt x="4010" y="3192"/>
                      <a:pt x="3860" y="3025"/>
                    </a:cubicBezTo>
                    <a:cubicBezTo>
                      <a:pt x="3459" y="2616"/>
                      <a:pt x="1763" y="1964"/>
                      <a:pt x="1763" y="1964"/>
                    </a:cubicBezTo>
                    <a:cubicBezTo>
                      <a:pt x="1733" y="1962"/>
                      <a:pt x="1704" y="1961"/>
                      <a:pt x="1674" y="1961"/>
                    </a:cubicBezTo>
                    <a:close/>
                    <a:moveTo>
                      <a:pt x="2899" y="318"/>
                    </a:moveTo>
                    <a:lnTo>
                      <a:pt x="2908" y="444"/>
                    </a:lnTo>
                    <a:cubicBezTo>
                      <a:pt x="3217" y="769"/>
                      <a:pt x="3484" y="1129"/>
                      <a:pt x="3718" y="1513"/>
                    </a:cubicBezTo>
                    <a:cubicBezTo>
                      <a:pt x="3935" y="1905"/>
                      <a:pt x="4111" y="2306"/>
                      <a:pt x="4261" y="2724"/>
                    </a:cubicBezTo>
                    <a:cubicBezTo>
                      <a:pt x="4403" y="3209"/>
                      <a:pt x="4629" y="3877"/>
                      <a:pt x="4629" y="3877"/>
                    </a:cubicBezTo>
                    <a:lnTo>
                      <a:pt x="4771" y="3501"/>
                    </a:lnTo>
                    <a:cubicBezTo>
                      <a:pt x="4729" y="3025"/>
                      <a:pt x="4712" y="2858"/>
                      <a:pt x="4679" y="2666"/>
                    </a:cubicBezTo>
                    <a:cubicBezTo>
                      <a:pt x="4679" y="2616"/>
                      <a:pt x="4662" y="2565"/>
                      <a:pt x="4654" y="2515"/>
                    </a:cubicBezTo>
                    <a:cubicBezTo>
                      <a:pt x="4520" y="1972"/>
                      <a:pt x="3893" y="1078"/>
                      <a:pt x="3893" y="1078"/>
                    </a:cubicBezTo>
                    <a:cubicBezTo>
                      <a:pt x="3534" y="686"/>
                      <a:pt x="2899" y="318"/>
                      <a:pt x="2899" y="318"/>
                    </a:cubicBezTo>
                    <a:close/>
                    <a:moveTo>
                      <a:pt x="4808" y="4629"/>
                    </a:moveTo>
                    <a:cubicBezTo>
                      <a:pt x="4809" y="4632"/>
                      <a:pt x="4809" y="4636"/>
                      <a:pt x="4810" y="4640"/>
                    </a:cubicBezTo>
                    <a:lnTo>
                      <a:pt x="4810" y="4640"/>
                    </a:lnTo>
                    <a:lnTo>
                      <a:pt x="4812" y="4629"/>
                    </a:lnTo>
                    <a:close/>
                    <a:moveTo>
                      <a:pt x="4804" y="4629"/>
                    </a:moveTo>
                    <a:cubicBezTo>
                      <a:pt x="4704" y="4646"/>
                      <a:pt x="4796" y="4721"/>
                      <a:pt x="4796" y="4721"/>
                    </a:cubicBezTo>
                    <a:cubicBezTo>
                      <a:pt x="4824" y="4711"/>
                      <a:pt x="4817" y="4668"/>
                      <a:pt x="4810" y="4640"/>
                    </a:cubicBezTo>
                    <a:lnTo>
                      <a:pt x="4810" y="4640"/>
                    </a:lnTo>
                    <a:lnTo>
                      <a:pt x="4809" y="4648"/>
                    </a:lnTo>
                    <a:lnTo>
                      <a:pt x="4809" y="4648"/>
                    </a:lnTo>
                    <a:cubicBezTo>
                      <a:pt x="4807" y="4641"/>
                      <a:pt x="4806" y="4634"/>
                      <a:pt x="4804" y="4629"/>
                    </a:cubicBezTo>
                    <a:close/>
                    <a:moveTo>
                      <a:pt x="5389" y="4027"/>
                    </a:moveTo>
                    <a:cubicBezTo>
                      <a:pt x="4963" y="4103"/>
                      <a:pt x="5263" y="4119"/>
                      <a:pt x="5263" y="4119"/>
                    </a:cubicBezTo>
                    <a:cubicBezTo>
                      <a:pt x="5263" y="4119"/>
                      <a:pt x="5121" y="4136"/>
                      <a:pt x="5430" y="4245"/>
                    </a:cubicBezTo>
                    <a:lnTo>
                      <a:pt x="5489" y="4270"/>
                    </a:lnTo>
                    <a:cubicBezTo>
                      <a:pt x="5488" y="4269"/>
                      <a:pt x="5487" y="4269"/>
                      <a:pt x="5487" y="4269"/>
                    </a:cubicBezTo>
                    <a:lnTo>
                      <a:pt x="5487" y="4269"/>
                    </a:lnTo>
                    <a:cubicBezTo>
                      <a:pt x="5482" y="4269"/>
                      <a:pt x="5688" y="4356"/>
                      <a:pt x="5840" y="4420"/>
                    </a:cubicBezTo>
                    <a:cubicBezTo>
                      <a:pt x="6057" y="4504"/>
                      <a:pt x="6533" y="4654"/>
                      <a:pt x="6533" y="4654"/>
                    </a:cubicBezTo>
                    <a:cubicBezTo>
                      <a:pt x="7169" y="4800"/>
                      <a:pt x="7811" y="4876"/>
                      <a:pt x="8459" y="4876"/>
                    </a:cubicBezTo>
                    <a:cubicBezTo>
                      <a:pt x="8552" y="4876"/>
                      <a:pt x="8645" y="4874"/>
                      <a:pt x="8739" y="4871"/>
                    </a:cubicBezTo>
                    <a:lnTo>
                      <a:pt x="8847" y="4763"/>
                    </a:lnTo>
                    <a:lnTo>
                      <a:pt x="8655" y="4646"/>
                    </a:lnTo>
                    <a:cubicBezTo>
                      <a:pt x="8146" y="4629"/>
                      <a:pt x="7644" y="4554"/>
                      <a:pt x="7151" y="4437"/>
                    </a:cubicBezTo>
                    <a:cubicBezTo>
                      <a:pt x="6199" y="4220"/>
                      <a:pt x="6550" y="4286"/>
                      <a:pt x="6433" y="4261"/>
                    </a:cubicBezTo>
                    <a:cubicBezTo>
                      <a:pt x="6082" y="4161"/>
                      <a:pt x="5740" y="4086"/>
                      <a:pt x="5389" y="4027"/>
                    </a:cubicBezTo>
                    <a:close/>
                    <a:moveTo>
                      <a:pt x="3182" y="3644"/>
                    </a:moveTo>
                    <a:cubicBezTo>
                      <a:pt x="2424" y="3644"/>
                      <a:pt x="1664" y="3895"/>
                      <a:pt x="969" y="4220"/>
                    </a:cubicBezTo>
                    <a:cubicBezTo>
                      <a:pt x="911" y="4253"/>
                      <a:pt x="502" y="4462"/>
                      <a:pt x="209" y="4654"/>
                    </a:cubicBezTo>
                    <a:cubicBezTo>
                      <a:pt x="117" y="4712"/>
                      <a:pt x="42" y="4796"/>
                      <a:pt x="0" y="4896"/>
                    </a:cubicBezTo>
                    <a:lnTo>
                      <a:pt x="142" y="4938"/>
                    </a:lnTo>
                    <a:cubicBezTo>
                      <a:pt x="343" y="4863"/>
                      <a:pt x="543" y="4788"/>
                      <a:pt x="752" y="4721"/>
                    </a:cubicBezTo>
                    <a:cubicBezTo>
                      <a:pt x="1395" y="4520"/>
                      <a:pt x="769" y="4712"/>
                      <a:pt x="1421" y="4512"/>
                    </a:cubicBezTo>
                    <a:cubicBezTo>
                      <a:pt x="2022" y="4328"/>
                      <a:pt x="3384" y="4169"/>
                      <a:pt x="3384" y="4169"/>
                    </a:cubicBezTo>
                    <a:cubicBezTo>
                      <a:pt x="4010" y="4128"/>
                      <a:pt x="4403" y="4111"/>
                      <a:pt x="4403" y="4111"/>
                    </a:cubicBezTo>
                    <a:cubicBezTo>
                      <a:pt x="4537" y="4052"/>
                      <a:pt x="4244" y="3835"/>
                      <a:pt x="4236" y="3827"/>
                    </a:cubicBezTo>
                    <a:cubicBezTo>
                      <a:pt x="3890" y="3699"/>
                      <a:pt x="3536" y="3644"/>
                      <a:pt x="3182" y="3644"/>
                    </a:cubicBezTo>
                    <a:close/>
                    <a:moveTo>
                      <a:pt x="4080" y="4276"/>
                    </a:moveTo>
                    <a:cubicBezTo>
                      <a:pt x="3987" y="4276"/>
                      <a:pt x="3902" y="4286"/>
                      <a:pt x="3902" y="4286"/>
                    </a:cubicBezTo>
                    <a:cubicBezTo>
                      <a:pt x="3016" y="4470"/>
                      <a:pt x="2832" y="4621"/>
                      <a:pt x="2197" y="4938"/>
                    </a:cubicBezTo>
                    <a:cubicBezTo>
                      <a:pt x="1771" y="5147"/>
                      <a:pt x="1220" y="5865"/>
                      <a:pt x="1220" y="5865"/>
                    </a:cubicBezTo>
                    <a:lnTo>
                      <a:pt x="1354" y="5865"/>
                    </a:lnTo>
                    <a:cubicBezTo>
                      <a:pt x="2022" y="5306"/>
                      <a:pt x="2799" y="5105"/>
                      <a:pt x="3442" y="4754"/>
                    </a:cubicBezTo>
                    <a:lnTo>
                      <a:pt x="4236" y="4412"/>
                    </a:lnTo>
                    <a:cubicBezTo>
                      <a:pt x="4219" y="4403"/>
                      <a:pt x="4303" y="4395"/>
                      <a:pt x="4294" y="4387"/>
                    </a:cubicBezTo>
                    <a:cubicBezTo>
                      <a:pt x="4342" y="4295"/>
                      <a:pt x="4205" y="4276"/>
                      <a:pt x="4080" y="4276"/>
                    </a:cubicBezTo>
                    <a:close/>
                    <a:moveTo>
                      <a:pt x="4611" y="4831"/>
                    </a:moveTo>
                    <a:cubicBezTo>
                      <a:pt x="4587" y="4831"/>
                      <a:pt x="4587" y="4913"/>
                      <a:pt x="4587" y="4913"/>
                    </a:cubicBezTo>
                    <a:cubicBezTo>
                      <a:pt x="4587" y="4913"/>
                      <a:pt x="4576" y="4887"/>
                      <a:pt x="4574" y="4887"/>
                    </a:cubicBezTo>
                    <a:lnTo>
                      <a:pt x="4574" y="4887"/>
                    </a:lnTo>
                    <a:cubicBezTo>
                      <a:pt x="4573" y="4887"/>
                      <a:pt x="4577" y="4904"/>
                      <a:pt x="4595" y="4963"/>
                    </a:cubicBezTo>
                    <a:cubicBezTo>
                      <a:pt x="4879" y="5999"/>
                      <a:pt x="4720" y="5423"/>
                      <a:pt x="4762" y="5807"/>
                    </a:cubicBezTo>
                    <a:cubicBezTo>
                      <a:pt x="4812" y="6283"/>
                      <a:pt x="5088" y="7260"/>
                      <a:pt x="5088" y="7260"/>
                    </a:cubicBezTo>
                    <a:lnTo>
                      <a:pt x="5155" y="7160"/>
                    </a:lnTo>
                    <a:cubicBezTo>
                      <a:pt x="5121" y="6843"/>
                      <a:pt x="5105" y="6525"/>
                      <a:pt x="5071" y="6216"/>
                    </a:cubicBezTo>
                    <a:cubicBezTo>
                      <a:pt x="5046" y="6016"/>
                      <a:pt x="5013" y="5815"/>
                      <a:pt x="4971" y="5623"/>
                    </a:cubicBezTo>
                    <a:cubicBezTo>
                      <a:pt x="4963" y="5598"/>
                      <a:pt x="4954" y="5581"/>
                      <a:pt x="4954" y="5556"/>
                    </a:cubicBezTo>
                    <a:cubicBezTo>
                      <a:pt x="4938" y="5514"/>
                      <a:pt x="4812" y="5205"/>
                      <a:pt x="4670" y="4913"/>
                    </a:cubicBezTo>
                    <a:cubicBezTo>
                      <a:pt x="4642" y="4852"/>
                      <a:pt x="4624" y="4831"/>
                      <a:pt x="4611" y="4831"/>
                    </a:cubicBezTo>
                    <a:close/>
                    <a:moveTo>
                      <a:pt x="4807" y="4609"/>
                    </a:moveTo>
                    <a:cubicBezTo>
                      <a:pt x="4804" y="4609"/>
                      <a:pt x="4804" y="4615"/>
                      <a:pt x="4804" y="4629"/>
                    </a:cubicBezTo>
                    <a:lnTo>
                      <a:pt x="4808" y="4629"/>
                    </a:lnTo>
                    <a:cubicBezTo>
                      <a:pt x="4806" y="4621"/>
                      <a:pt x="4805" y="4615"/>
                      <a:pt x="4807" y="4615"/>
                    </a:cubicBezTo>
                    <a:lnTo>
                      <a:pt x="4807" y="4615"/>
                    </a:lnTo>
                    <a:cubicBezTo>
                      <a:pt x="4812" y="4615"/>
                      <a:pt x="4844" y="4666"/>
                      <a:pt x="4954" y="4838"/>
                    </a:cubicBezTo>
                    <a:cubicBezTo>
                      <a:pt x="5146" y="5147"/>
                      <a:pt x="5305" y="5473"/>
                      <a:pt x="5439" y="5815"/>
                    </a:cubicBezTo>
                    <a:cubicBezTo>
                      <a:pt x="5573" y="6133"/>
                      <a:pt x="5915" y="7277"/>
                      <a:pt x="5915" y="7277"/>
                    </a:cubicBezTo>
                    <a:lnTo>
                      <a:pt x="5982" y="7202"/>
                    </a:lnTo>
                    <a:cubicBezTo>
                      <a:pt x="5974" y="6893"/>
                      <a:pt x="5940" y="6592"/>
                      <a:pt x="5882" y="6291"/>
                    </a:cubicBezTo>
                    <a:cubicBezTo>
                      <a:pt x="5840" y="6141"/>
                      <a:pt x="5790" y="5982"/>
                      <a:pt x="5731" y="5832"/>
                    </a:cubicBezTo>
                    <a:cubicBezTo>
                      <a:pt x="5554" y="5380"/>
                      <a:pt x="5431" y="4618"/>
                      <a:pt x="4882" y="4618"/>
                    </a:cubicBezTo>
                    <a:cubicBezTo>
                      <a:pt x="4862" y="4618"/>
                      <a:pt x="4842" y="4619"/>
                      <a:pt x="4821" y="4621"/>
                    </a:cubicBezTo>
                    <a:cubicBezTo>
                      <a:pt x="4813" y="4613"/>
                      <a:pt x="4809" y="4609"/>
                      <a:pt x="4807" y="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850936" y="9292912"/>
                <a:ext cx="157601" cy="142606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891" extrusionOk="0">
                    <a:moveTo>
                      <a:pt x="1627" y="0"/>
                    </a:moveTo>
                    <a:cubicBezTo>
                      <a:pt x="1089" y="0"/>
                      <a:pt x="587" y="373"/>
                      <a:pt x="363" y="987"/>
                    </a:cubicBezTo>
                    <a:cubicBezTo>
                      <a:pt x="1" y="1984"/>
                      <a:pt x="965" y="2890"/>
                      <a:pt x="1891" y="2890"/>
                    </a:cubicBezTo>
                    <a:cubicBezTo>
                      <a:pt x="2013" y="2890"/>
                      <a:pt x="2134" y="2875"/>
                      <a:pt x="2251" y="2842"/>
                    </a:cubicBezTo>
                    <a:cubicBezTo>
                      <a:pt x="2927" y="2650"/>
                      <a:pt x="3195" y="1898"/>
                      <a:pt x="3053" y="1271"/>
                    </a:cubicBezTo>
                    <a:cubicBezTo>
                      <a:pt x="2961" y="904"/>
                      <a:pt x="2752" y="578"/>
                      <a:pt x="2468" y="327"/>
                    </a:cubicBezTo>
                    <a:cubicBezTo>
                      <a:pt x="2201" y="103"/>
                      <a:pt x="1909" y="0"/>
                      <a:pt x="1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493246" y="8470425"/>
                <a:ext cx="713374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4462" h="13802" extrusionOk="0">
                    <a:moveTo>
                      <a:pt x="5172" y="12974"/>
                    </a:moveTo>
                    <a:cubicBezTo>
                      <a:pt x="4537" y="12941"/>
                      <a:pt x="4462" y="11989"/>
                      <a:pt x="4445" y="11471"/>
                    </a:cubicBezTo>
                    <a:cubicBezTo>
                      <a:pt x="4428" y="10811"/>
                      <a:pt x="4520" y="10151"/>
                      <a:pt x="4704" y="9524"/>
                    </a:cubicBezTo>
                    <a:cubicBezTo>
                      <a:pt x="3902" y="10410"/>
                      <a:pt x="2724" y="11354"/>
                      <a:pt x="2039" y="10986"/>
                    </a:cubicBezTo>
                    <a:cubicBezTo>
                      <a:pt x="1555" y="10719"/>
                      <a:pt x="1880" y="9975"/>
                      <a:pt x="2248" y="9466"/>
                    </a:cubicBezTo>
                    <a:cubicBezTo>
                      <a:pt x="2440" y="9215"/>
                      <a:pt x="2649" y="8973"/>
                      <a:pt x="2875" y="8747"/>
                    </a:cubicBezTo>
                    <a:cubicBezTo>
                      <a:pt x="3276" y="8355"/>
                      <a:pt x="3710" y="8004"/>
                      <a:pt x="4186" y="7695"/>
                    </a:cubicBezTo>
                    <a:cubicBezTo>
                      <a:pt x="3693" y="7845"/>
                      <a:pt x="3192" y="7962"/>
                      <a:pt x="2691" y="8046"/>
                    </a:cubicBezTo>
                    <a:cubicBezTo>
                      <a:pt x="1713" y="8196"/>
                      <a:pt x="1" y="8271"/>
                      <a:pt x="636" y="7035"/>
                    </a:cubicBezTo>
                    <a:cubicBezTo>
                      <a:pt x="961" y="6391"/>
                      <a:pt x="1797" y="6216"/>
                      <a:pt x="2499" y="6074"/>
                    </a:cubicBezTo>
                    <a:cubicBezTo>
                      <a:pt x="3200" y="5940"/>
                      <a:pt x="3919" y="5874"/>
                      <a:pt x="4637" y="5899"/>
                    </a:cubicBezTo>
                    <a:cubicBezTo>
                      <a:pt x="4637" y="5899"/>
                      <a:pt x="2290" y="4746"/>
                      <a:pt x="2591" y="3025"/>
                    </a:cubicBezTo>
                    <a:cubicBezTo>
                      <a:pt x="2624" y="2691"/>
                      <a:pt x="2858" y="2415"/>
                      <a:pt x="3167" y="2315"/>
                    </a:cubicBezTo>
                    <a:cubicBezTo>
                      <a:pt x="3877" y="2106"/>
                      <a:pt x="4554" y="2607"/>
                      <a:pt x="5022" y="3042"/>
                    </a:cubicBezTo>
                    <a:cubicBezTo>
                      <a:pt x="5431" y="3434"/>
                      <a:pt x="5790" y="3877"/>
                      <a:pt x="6091" y="4361"/>
                    </a:cubicBezTo>
                    <a:lnTo>
                      <a:pt x="6149" y="4445"/>
                    </a:lnTo>
                    <a:cubicBezTo>
                      <a:pt x="5949" y="3434"/>
                      <a:pt x="5623" y="2440"/>
                      <a:pt x="5673" y="1387"/>
                    </a:cubicBezTo>
                    <a:cubicBezTo>
                      <a:pt x="5673" y="1362"/>
                      <a:pt x="5673" y="1329"/>
                      <a:pt x="5682" y="1296"/>
                    </a:cubicBezTo>
                    <a:cubicBezTo>
                      <a:pt x="5715" y="970"/>
                      <a:pt x="5832" y="1"/>
                      <a:pt x="6910" y="1521"/>
                    </a:cubicBezTo>
                    <a:cubicBezTo>
                      <a:pt x="7118" y="1805"/>
                      <a:pt x="7294" y="2114"/>
                      <a:pt x="7436" y="2440"/>
                    </a:cubicBezTo>
                    <a:cubicBezTo>
                      <a:pt x="7712" y="3075"/>
                      <a:pt x="7870" y="3752"/>
                      <a:pt x="7904" y="4445"/>
                    </a:cubicBezTo>
                    <a:cubicBezTo>
                      <a:pt x="7904" y="4445"/>
                      <a:pt x="8054" y="3743"/>
                      <a:pt x="8129" y="3434"/>
                    </a:cubicBezTo>
                    <a:cubicBezTo>
                      <a:pt x="8380" y="2306"/>
                      <a:pt x="9123" y="744"/>
                      <a:pt x="10193" y="1312"/>
                    </a:cubicBezTo>
                    <a:cubicBezTo>
                      <a:pt x="10694" y="1580"/>
                      <a:pt x="10493" y="2490"/>
                      <a:pt x="10402" y="3175"/>
                    </a:cubicBezTo>
                    <a:cubicBezTo>
                      <a:pt x="10326" y="3835"/>
                      <a:pt x="10118" y="4470"/>
                      <a:pt x="9800" y="5046"/>
                    </a:cubicBezTo>
                    <a:cubicBezTo>
                      <a:pt x="9800" y="5046"/>
                      <a:pt x="10677" y="4712"/>
                      <a:pt x="11379" y="4512"/>
                    </a:cubicBezTo>
                    <a:cubicBezTo>
                      <a:pt x="12549" y="4186"/>
                      <a:pt x="14136" y="3693"/>
                      <a:pt x="14303" y="4512"/>
                    </a:cubicBezTo>
                    <a:cubicBezTo>
                      <a:pt x="14462" y="5314"/>
                      <a:pt x="13275" y="5982"/>
                      <a:pt x="12707" y="6350"/>
                    </a:cubicBezTo>
                    <a:cubicBezTo>
                      <a:pt x="11947" y="6818"/>
                      <a:pt x="11087" y="7085"/>
                      <a:pt x="10201" y="7143"/>
                    </a:cubicBezTo>
                    <a:cubicBezTo>
                      <a:pt x="10201" y="7143"/>
                      <a:pt x="10953" y="7402"/>
                      <a:pt x="11563" y="7586"/>
                    </a:cubicBezTo>
                    <a:cubicBezTo>
                      <a:pt x="11797" y="7653"/>
                      <a:pt x="12039" y="7728"/>
                      <a:pt x="12265" y="7828"/>
                    </a:cubicBezTo>
                    <a:cubicBezTo>
                      <a:pt x="12557" y="7945"/>
                      <a:pt x="12866" y="7887"/>
                      <a:pt x="13384" y="8513"/>
                    </a:cubicBezTo>
                    <a:cubicBezTo>
                      <a:pt x="13777" y="8990"/>
                      <a:pt x="13117" y="9858"/>
                      <a:pt x="12248" y="9817"/>
                    </a:cubicBezTo>
                    <a:cubicBezTo>
                      <a:pt x="11780" y="9792"/>
                      <a:pt x="11128" y="9533"/>
                      <a:pt x="11128" y="9533"/>
                    </a:cubicBezTo>
                    <a:cubicBezTo>
                      <a:pt x="11521" y="10084"/>
                      <a:pt x="12273" y="11103"/>
                      <a:pt x="11680" y="11947"/>
                    </a:cubicBezTo>
                    <a:cubicBezTo>
                      <a:pt x="11245" y="12565"/>
                      <a:pt x="10243" y="12716"/>
                      <a:pt x="9650" y="12189"/>
                    </a:cubicBezTo>
                    <a:cubicBezTo>
                      <a:pt x="9240" y="11838"/>
                      <a:pt x="8915" y="11170"/>
                      <a:pt x="8915" y="11170"/>
                    </a:cubicBezTo>
                    <a:cubicBezTo>
                      <a:pt x="8864" y="12273"/>
                      <a:pt x="8555" y="13802"/>
                      <a:pt x="7570" y="13509"/>
                    </a:cubicBezTo>
                    <a:cubicBezTo>
                      <a:pt x="6960" y="13325"/>
                      <a:pt x="6793" y="12640"/>
                      <a:pt x="6692" y="12147"/>
                    </a:cubicBezTo>
                    <a:cubicBezTo>
                      <a:pt x="6634" y="11872"/>
                      <a:pt x="6584" y="11446"/>
                      <a:pt x="6584" y="11446"/>
                    </a:cubicBezTo>
                    <a:cubicBezTo>
                      <a:pt x="6559" y="11513"/>
                      <a:pt x="6534" y="11571"/>
                      <a:pt x="6500" y="11629"/>
                    </a:cubicBezTo>
                    <a:lnTo>
                      <a:pt x="6417" y="11788"/>
                    </a:lnTo>
                    <a:cubicBezTo>
                      <a:pt x="6133" y="12331"/>
                      <a:pt x="5798" y="12941"/>
                      <a:pt x="5239" y="12983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627614" y="8580475"/>
                <a:ext cx="511822" cy="47601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9650" extrusionOk="0">
                    <a:moveTo>
                      <a:pt x="1036" y="2699"/>
                    </a:moveTo>
                    <a:cubicBezTo>
                      <a:pt x="1136" y="2298"/>
                      <a:pt x="1838" y="2373"/>
                      <a:pt x="2222" y="2431"/>
                    </a:cubicBezTo>
                    <a:cubicBezTo>
                      <a:pt x="2699" y="2506"/>
                      <a:pt x="3158" y="2648"/>
                      <a:pt x="3601" y="2849"/>
                    </a:cubicBezTo>
                    <a:cubicBezTo>
                      <a:pt x="3066" y="2214"/>
                      <a:pt x="2531" y="1345"/>
                      <a:pt x="2891" y="953"/>
                    </a:cubicBezTo>
                    <a:cubicBezTo>
                      <a:pt x="3141" y="677"/>
                      <a:pt x="3643" y="978"/>
                      <a:pt x="3960" y="1287"/>
                    </a:cubicBezTo>
                    <a:cubicBezTo>
                      <a:pt x="4119" y="1437"/>
                      <a:pt x="4269" y="1604"/>
                      <a:pt x="4403" y="1780"/>
                    </a:cubicBezTo>
                    <a:cubicBezTo>
                      <a:pt x="4637" y="2080"/>
                      <a:pt x="4837" y="2415"/>
                      <a:pt x="5004" y="2757"/>
                    </a:cubicBezTo>
                    <a:cubicBezTo>
                      <a:pt x="4954" y="2423"/>
                      <a:pt x="4937" y="2089"/>
                      <a:pt x="4937" y="1755"/>
                    </a:cubicBezTo>
                    <a:cubicBezTo>
                      <a:pt x="4954" y="1111"/>
                      <a:pt x="5121" y="0"/>
                      <a:pt x="5940" y="568"/>
                    </a:cubicBezTo>
                    <a:cubicBezTo>
                      <a:pt x="6366" y="869"/>
                      <a:pt x="6383" y="1420"/>
                      <a:pt x="6391" y="1888"/>
                    </a:cubicBezTo>
                    <a:cubicBezTo>
                      <a:pt x="6399" y="2356"/>
                      <a:pt x="6358" y="2824"/>
                      <a:pt x="6249" y="3275"/>
                    </a:cubicBezTo>
                    <a:cubicBezTo>
                      <a:pt x="6249" y="3275"/>
                      <a:pt x="7385" y="1922"/>
                      <a:pt x="8605" y="2339"/>
                    </a:cubicBezTo>
                    <a:cubicBezTo>
                      <a:pt x="8822" y="2415"/>
                      <a:pt x="9023" y="2573"/>
                      <a:pt x="9039" y="2807"/>
                    </a:cubicBezTo>
                    <a:cubicBezTo>
                      <a:pt x="9098" y="3283"/>
                      <a:pt x="8647" y="3651"/>
                      <a:pt x="8271" y="3893"/>
                    </a:cubicBezTo>
                    <a:cubicBezTo>
                      <a:pt x="7928" y="4110"/>
                      <a:pt x="7561" y="4277"/>
                      <a:pt x="7176" y="4411"/>
                    </a:cubicBezTo>
                    <a:lnTo>
                      <a:pt x="7101" y="4436"/>
                    </a:lnTo>
                    <a:cubicBezTo>
                      <a:pt x="7861" y="4436"/>
                      <a:pt x="8630" y="4361"/>
                      <a:pt x="9390" y="4528"/>
                    </a:cubicBezTo>
                    <a:lnTo>
                      <a:pt x="9457" y="4545"/>
                    </a:lnTo>
                    <a:cubicBezTo>
                      <a:pt x="9683" y="4612"/>
                      <a:pt x="10376" y="4812"/>
                      <a:pt x="9131" y="5305"/>
                    </a:cubicBezTo>
                    <a:cubicBezTo>
                      <a:pt x="8889" y="5397"/>
                      <a:pt x="8647" y="5464"/>
                      <a:pt x="8396" y="5514"/>
                    </a:cubicBezTo>
                    <a:cubicBezTo>
                      <a:pt x="7895" y="5606"/>
                      <a:pt x="7385" y="5622"/>
                      <a:pt x="6884" y="5547"/>
                    </a:cubicBezTo>
                    <a:lnTo>
                      <a:pt x="7586" y="5823"/>
                    </a:lnTo>
                    <a:cubicBezTo>
                      <a:pt x="8371" y="6140"/>
                      <a:pt x="9407" y="6817"/>
                      <a:pt x="8855" y="7427"/>
                    </a:cubicBezTo>
                    <a:cubicBezTo>
                      <a:pt x="8596" y="7711"/>
                      <a:pt x="7962" y="7460"/>
                      <a:pt x="7469" y="7310"/>
                    </a:cubicBezTo>
                    <a:cubicBezTo>
                      <a:pt x="7009" y="7185"/>
                      <a:pt x="6583" y="6967"/>
                      <a:pt x="6199" y="6683"/>
                    </a:cubicBezTo>
                    <a:cubicBezTo>
                      <a:pt x="6199" y="6683"/>
                      <a:pt x="6324" y="7293"/>
                      <a:pt x="6374" y="7769"/>
                    </a:cubicBezTo>
                    <a:cubicBezTo>
                      <a:pt x="6458" y="8555"/>
                      <a:pt x="6608" y="9649"/>
                      <a:pt x="5990" y="9641"/>
                    </a:cubicBezTo>
                    <a:cubicBezTo>
                      <a:pt x="5389" y="9641"/>
                      <a:pt x="5063" y="8789"/>
                      <a:pt x="4862" y="8379"/>
                    </a:cubicBezTo>
                    <a:cubicBezTo>
                      <a:pt x="4628" y="7845"/>
                      <a:pt x="4536" y="7251"/>
                      <a:pt x="4620" y="6667"/>
                    </a:cubicBezTo>
                    <a:cubicBezTo>
                      <a:pt x="4620" y="6667"/>
                      <a:pt x="4328" y="7118"/>
                      <a:pt x="4119" y="7485"/>
                    </a:cubicBezTo>
                    <a:cubicBezTo>
                      <a:pt x="4035" y="7627"/>
                      <a:pt x="3943" y="7769"/>
                      <a:pt x="3851" y="7903"/>
                    </a:cubicBezTo>
                    <a:cubicBezTo>
                      <a:pt x="3726" y="8070"/>
                      <a:pt x="3726" y="8279"/>
                      <a:pt x="3208" y="8530"/>
                    </a:cubicBezTo>
                    <a:cubicBezTo>
                      <a:pt x="2807" y="8722"/>
                      <a:pt x="2264" y="8179"/>
                      <a:pt x="2406" y="7627"/>
                    </a:cubicBezTo>
                    <a:cubicBezTo>
                      <a:pt x="2490" y="7385"/>
                      <a:pt x="2607" y="7160"/>
                      <a:pt x="2757" y="6951"/>
                    </a:cubicBezTo>
                    <a:cubicBezTo>
                      <a:pt x="2306" y="7126"/>
                      <a:pt x="1471" y="7469"/>
                      <a:pt x="936" y="6984"/>
                    </a:cubicBezTo>
                    <a:cubicBezTo>
                      <a:pt x="535" y="6617"/>
                      <a:pt x="577" y="5973"/>
                      <a:pt x="1028" y="5656"/>
                    </a:cubicBezTo>
                    <a:cubicBezTo>
                      <a:pt x="1337" y="5447"/>
                      <a:pt x="1863" y="5322"/>
                      <a:pt x="1863" y="5322"/>
                    </a:cubicBezTo>
                    <a:cubicBezTo>
                      <a:pt x="1070" y="5138"/>
                      <a:pt x="0" y="4745"/>
                      <a:pt x="343" y="4152"/>
                    </a:cubicBezTo>
                    <a:cubicBezTo>
                      <a:pt x="552" y="3785"/>
                      <a:pt x="1070" y="3768"/>
                      <a:pt x="1445" y="3768"/>
                    </a:cubicBezTo>
                    <a:cubicBezTo>
                      <a:pt x="1654" y="3768"/>
                      <a:pt x="1963" y="3793"/>
                      <a:pt x="1963" y="3793"/>
                    </a:cubicBezTo>
                    <a:lnTo>
                      <a:pt x="1846" y="3709"/>
                    </a:lnTo>
                    <a:lnTo>
                      <a:pt x="1746" y="3634"/>
                    </a:lnTo>
                    <a:cubicBezTo>
                      <a:pt x="1387" y="3384"/>
                      <a:pt x="986" y="3091"/>
                      <a:pt x="1036" y="2724"/>
                    </a:cubicBezTo>
                    <a:cubicBezTo>
                      <a:pt x="1028" y="2724"/>
                      <a:pt x="1036" y="2707"/>
                      <a:pt x="1036" y="2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16601" y="8694619"/>
                <a:ext cx="296360" cy="272830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5531" extrusionOk="0">
                    <a:moveTo>
                      <a:pt x="4813" y="786"/>
                    </a:moveTo>
                    <a:cubicBezTo>
                      <a:pt x="5047" y="886"/>
                      <a:pt x="4930" y="1253"/>
                      <a:pt x="4846" y="1446"/>
                    </a:cubicBezTo>
                    <a:cubicBezTo>
                      <a:pt x="4746" y="1696"/>
                      <a:pt x="4612" y="1930"/>
                      <a:pt x="4445" y="2139"/>
                    </a:cubicBezTo>
                    <a:cubicBezTo>
                      <a:pt x="4888" y="1922"/>
                      <a:pt x="5473" y="1730"/>
                      <a:pt x="5673" y="1963"/>
                    </a:cubicBezTo>
                    <a:cubicBezTo>
                      <a:pt x="5807" y="2131"/>
                      <a:pt x="5573" y="2364"/>
                      <a:pt x="5347" y="2498"/>
                    </a:cubicBezTo>
                    <a:cubicBezTo>
                      <a:pt x="5239" y="2565"/>
                      <a:pt x="5122" y="2632"/>
                      <a:pt x="5005" y="2682"/>
                    </a:cubicBezTo>
                    <a:cubicBezTo>
                      <a:pt x="4788" y="2774"/>
                      <a:pt x="4570" y="2841"/>
                      <a:pt x="4345" y="2891"/>
                    </a:cubicBezTo>
                    <a:cubicBezTo>
                      <a:pt x="4554" y="2899"/>
                      <a:pt x="4754" y="2924"/>
                      <a:pt x="4963" y="2966"/>
                    </a:cubicBezTo>
                    <a:cubicBezTo>
                      <a:pt x="5347" y="3049"/>
                      <a:pt x="6007" y="3258"/>
                      <a:pt x="5564" y="3634"/>
                    </a:cubicBezTo>
                    <a:cubicBezTo>
                      <a:pt x="5339" y="3826"/>
                      <a:pt x="5005" y="3776"/>
                      <a:pt x="4721" y="3726"/>
                    </a:cubicBezTo>
                    <a:cubicBezTo>
                      <a:pt x="4437" y="3684"/>
                      <a:pt x="4161" y="3609"/>
                      <a:pt x="3894" y="3501"/>
                    </a:cubicBezTo>
                    <a:cubicBezTo>
                      <a:pt x="3894" y="3501"/>
                      <a:pt x="4587" y="4252"/>
                      <a:pt x="4211" y="4854"/>
                    </a:cubicBezTo>
                    <a:cubicBezTo>
                      <a:pt x="4144" y="4971"/>
                      <a:pt x="4011" y="5046"/>
                      <a:pt x="3877" y="5038"/>
                    </a:cubicBezTo>
                    <a:cubicBezTo>
                      <a:pt x="3585" y="5021"/>
                      <a:pt x="3409" y="4737"/>
                      <a:pt x="3301" y="4511"/>
                    </a:cubicBezTo>
                    <a:cubicBezTo>
                      <a:pt x="3209" y="4303"/>
                      <a:pt x="3142" y="4085"/>
                      <a:pt x="3108" y="3868"/>
                    </a:cubicBezTo>
                    <a:lnTo>
                      <a:pt x="3100" y="3826"/>
                    </a:lnTo>
                    <a:cubicBezTo>
                      <a:pt x="3016" y="4236"/>
                      <a:pt x="2983" y="4653"/>
                      <a:pt x="2791" y="5038"/>
                    </a:cubicBezTo>
                    <a:lnTo>
                      <a:pt x="2774" y="5071"/>
                    </a:lnTo>
                    <a:cubicBezTo>
                      <a:pt x="2716" y="5188"/>
                      <a:pt x="2515" y="5531"/>
                      <a:pt x="2348" y="4812"/>
                    </a:cubicBezTo>
                    <a:cubicBezTo>
                      <a:pt x="2323" y="4679"/>
                      <a:pt x="2306" y="4537"/>
                      <a:pt x="2306" y="4394"/>
                    </a:cubicBezTo>
                    <a:cubicBezTo>
                      <a:pt x="2298" y="4119"/>
                      <a:pt x="2348" y="3843"/>
                      <a:pt x="2448" y="3584"/>
                    </a:cubicBezTo>
                    <a:lnTo>
                      <a:pt x="2206" y="3927"/>
                    </a:lnTo>
                    <a:cubicBezTo>
                      <a:pt x="1930" y="4311"/>
                      <a:pt x="1404" y="4795"/>
                      <a:pt x="1095" y="4436"/>
                    </a:cubicBezTo>
                    <a:cubicBezTo>
                      <a:pt x="945" y="4261"/>
                      <a:pt x="1170" y="3943"/>
                      <a:pt x="1312" y="3701"/>
                    </a:cubicBezTo>
                    <a:cubicBezTo>
                      <a:pt x="1446" y="3467"/>
                      <a:pt x="1621" y="3258"/>
                      <a:pt x="1830" y="3091"/>
                    </a:cubicBezTo>
                    <a:cubicBezTo>
                      <a:pt x="1830" y="3091"/>
                      <a:pt x="1454" y="3091"/>
                      <a:pt x="1162" y="3066"/>
                    </a:cubicBezTo>
                    <a:cubicBezTo>
                      <a:pt x="669" y="3024"/>
                      <a:pt x="1" y="2991"/>
                      <a:pt x="67" y="2657"/>
                    </a:cubicBezTo>
                    <a:cubicBezTo>
                      <a:pt x="134" y="2323"/>
                      <a:pt x="686" y="2247"/>
                      <a:pt x="953" y="2189"/>
                    </a:cubicBezTo>
                    <a:cubicBezTo>
                      <a:pt x="1304" y="2122"/>
                      <a:pt x="1671" y="2139"/>
                      <a:pt x="2014" y="2247"/>
                    </a:cubicBezTo>
                    <a:cubicBezTo>
                      <a:pt x="2014" y="2247"/>
                      <a:pt x="1772" y="2039"/>
                      <a:pt x="1580" y="1888"/>
                    </a:cubicBezTo>
                    <a:cubicBezTo>
                      <a:pt x="1496" y="1830"/>
                      <a:pt x="1421" y="1771"/>
                      <a:pt x="1354" y="1704"/>
                    </a:cubicBezTo>
                    <a:cubicBezTo>
                      <a:pt x="1262" y="1613"/>
                      <a:pt x="1137" y="1596"/>
                      <a:pt x="1037" y="1287"/>
                    </a:cubicBezTo>
                    <a:cubicBezTo>
                      <a:pt x="970" y="1053"/>
                      <a:pt x="1354" y="819"/>
                      <a:pt x="1663" y="953"/>
                    </a:cubicBezTo>
                    <a:cubicBezTo>
                      <a:pt x="1805" y="1028"/>
                      <a:pt x="1930" y="1111"/>
                      <a:pt x="2039" y="1220"/>
                    </a:cubicBezTo>
                    <a:cubicBezTo>
                      <a:pt x="1981" y="953"/>
                      <a:pt x="1864" y="468"/>
                      <a:pt x="2214" y="234"/>
                    </a:cubicBezTo>
                    <a:cubicBezTo>
                      <a:pt x="2490" y="67"/>
                      <a:pt x="2849" y="151"/>
                      <a:pt x="3016" y="435"/>
                    </a:cubicBezTo>
                    <a:cubicBezTo>
                      <a:pt x="3083" y="593"/>
                      <a:pt x="3117" y="760"/>
                      <a:pt x="3133" y="936"/>
                    </a:cubicBezTo>
                    <a:cubicBezTo>
                      <a:pt x="3326" y="527"/>
                      <a:pt x="3685" y="0"/>
                      <a:pt x="4002" y="251"/>
                    </a:cubicBezTo>
                    <a:cubicBezTo>
                      <a:pt x="4203" y="401"/>
                      <a:pt x="4153" y="677"/>
                      <a:pt x="4119" y="877"/>
                    </a:cubicBezTo>
                    <a:cubicBezTo>
                      <a:pt x="4094" y="994"/>
                      <a:pt x="4044" y="1161"/>
                      <a:pt x="4044" y="1161"/>
                    </a:cubicBezTo>
                    <a:lnTo>
                      <a:pt x="4102" y="1103"/>
                    </a:lnTo>
                    <a:lnTo>
                      <a:pt x="4161" y="1053"/>
                    </a:lnTo>
                    <a:cubicBezTo>
                      <a:pt x="4353" y="886"/>
                      <a:pt x="4579" y="710"/>
                      <a:pt x="4788" y="777"/>
                    </a:cubicBezTo>
                    <a:close/>
                  </a:path>
                </a:pathLst>
              </a:custGeom>
              <a:solidFill>
                <a:srgbClr val="FFA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202033" y="8170021"/>
                <a:ext cx="739321" cy="733549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14871" extrusionOk="0">
                    <a:moveTo>
                      <a:pt x="11805" y="12749"/>
                    </a:moveTo>
                    <a:lnTo>
                      <a:pt x="11805" y="12757"/>
                    </a:lnTo>
                    <a:cubicBezTo>
                      <a:pt x="11554" y="13100"/>
                      <a:pt x="10861" y="12816"/>
                      <a:pt x="10468" y="12607"/>
                    </a:cubicBezTo>
                    <a:cubicBezTo>
                      <a:pt x="9591" y="12147"/>
                      <a:pt x="9006" y="11262"/>
                      <a:pt x="8455" y="10376"/>
                    </a:cubicBezTo>
                    <a:cubicBezTo>
                      <a:pt x="8455" y="10376"/>
                      <a:pt x="8898" y="13843"/>
                      <a:pt x="8438" y="14236"/>
                    </a:cubicBezTo>
                    <a:cubicBezTo>
                      <a:pt x="8229" y="14403"/>
                      <a:pt x="7344" y="14278"/>
                      <a:pt x="7219" y="13250"/>
                    </a:cubicBezTo>
                    <a:cubicBezTo>
                      <a:pt x="7219" y="13250"/>
                      <a:pt x="5673" y="14871"/>
                      <a:pt x="6350" y="12022"/>
                    </a:cubicBezTo>
                    <a:cubicBezTo>
                      <a:pt x="6442" y="11646"/>
                      <a:pt x="6559" y="11279"/>
                      <a:pt x="6701" y="10928"/>
                    </a:cubicBezTo>
                    <a:cubicBezTo>
                      <a:pt x="6843" y="10577"/>
                      <a:pt x="7118" y="10092"/>
                      <a:pt x="7118" y="10092"/>
                    </a:cubicBezTo>
                    <a:lnTo>
                      <a:pt x="6584" y="10610"/>
                    </a:lnTo>
                    <a:cubicBezTo>
                      <a:pt x="6483" y="10702"/>
                      <a:pt x="6392" y="10794"/>
                      <a:pt x="6291" y="10886"/>
                    </a:cubicBezTo>
                    <a:cubicBezTo>
                      <a:pt x="6174" y="10986"/>
                      <a:pt x="6057" y="11103"/>
                      <a:pt x="5940" y="11203"/>
                    </a:cubicBezTo>
                    <a:cubicBezTo>
                      <a:pt x="5840" y="11295"/>
                      <a:pt x="5740" y="11379"/>
                      <a:pt x="5640" y="11462"/>
                    </a:cubicBezTo>
                    <a:cubicBezTo>
                      <a:pt x="4896" y="12064"/>
                      <a:pt x="3877" y="12757"/>
                      <a:pt x="3008" y="12323"/>
                    </a:cubicBezTo>
                    <a:cubicBezTo>
                      <a:pt x="2958" y="12298"/>
                      <a:pt x="2908" y="12264"/>
                      <a:pt x="2875" y="12231"/>
                    </a:cubicBezTo>
                    <a:cubicBezTo>
                      <a:pt x="2758" y="12114"/>
                      <a:pt x="2808" y="11964"/>
                      <a:pt x="2891" y="11813"/>
                    </a:cubicBezTo>
                    <a:lnTo>
                      <a:pt x="2966" y="11688"/>
                    </a:lnTo>
                    <a:cubicBezTo>
                      <a:pt x="2991" y="11654"/>
                      <a:pt x="3017" y="11621"/>
                      <a:pt x="3050" y="11588"/>
                    </a:cubicBezTo>
                    <a:cubicBezTo>
                      <a:pt x="3159" y="11454"/>
                      <a:pt x="3242" y="11362"/>
                      <a:pt x="3125" y="11379"/>
                    </a:cubicBezTo>
                    <a:cubicBezTo>
                      <a:pt x="2499" y="11462"/>
                      <a:pt x="1212" y="11120"/>
                      <a:pt x="3067" y="10167"/>
                    </a:cubicBezTo>
                    <a:cubicBezTo>
                      <a:pt x="3735" y="9825"/>
                      <a:pt x="4462" y="9624"/>
                      <a:pt x="5172" y="9399"/>
                    </a:cubicBezTo>
                    <a:cubicBezTo>
                      <a:pt x="5172" y="9399"/>
                      <a:pt x="2657" y="9482"/>
                      <a:pt x="1646" y="9215"/>
                    </a:cubicBezTo>
                    <a:cubicBezTo>
                      <a:pt x="1429" y="9157"/>
                      <a:pt x="1187" y="9115"/>
                      <a:pt x="1095" y="8889"/>
                    </a:cubicBezTo>
                    <a:cubicBezTo>
                      <a:pt x="803" y="8229"/>
                      <a:pt x="1747" y="8263"/>
                      <a:pt x="1488" y="8204"/>
                    </a:cubicBezTo>
                    <a:cubicBezTo>
                      <a:pt x="1304" y="8162"/>
                      <a:pt x="1062" y="8029"/>
                      <a:pt x="1179" y="7795"/>
                    </a:cubicBezTo>
                    <a:cubicBezTo>
                      <a:pt x="1220" y="7703"/>
                      <a:pt x="1396" y="7728"/>
                      <a:pt x="1446" y="7695"/>
                    </a:cubicBezTo>
                    <a:cubicBezTo>
                      <a:pt x="1404" y="7670"/>
                      <a:pt x="1354" y="7645"/>
                      <a:pt x="1304" y="7611"/>
                    </a:cubicBezTo>
                    <a:cubicBezTo>
                      <a:pt x="1304" y="7611"/>
                      <a:pt x="1" y="6609"/>
                      <a:pt x="1337" y="6233"/>
                    </a:cubicBezTo>
                    <a:cubicBezTo>
                      <a:pt x="1655" y="6141"/>
                      <a:pt x="1997" y="6216"/>
                      <a:pt x="2265" y="6316"/>
                    </a:cubicBezTo>
                    <a:cubicBezTo>
                      <a:pt x="2524" y="6375"/>
                      <a:pt x="2791" y="6467"/>
                      <a:pt x="3042" y="6567"/>
                    </a:cubicBezTo>
                    <a:cubicBezTo>
                      <a:pt x="3184" y="6625"/>
                      <a:pt x="3317" y="6675"/>
                      <a:pt x="3451" y="6734"/>
                    </a:cubicBezTo>
                    <a:cubicBezTo>
                      <a:pt x="3768" y="6792"/>
                      <a:pt x="4086" y="6876"/>
                      <a:pt x="4395" y="6968"/>
                    </a:cubicBezTo>
                    <a:cubicBezTo>
                      <a:pt x="4103" y="6792"/>
                      <a:pt x="3802" y="6625"/>
                      <a:pt x="3509" y="6442"/>
                    </a:cubicBezTo>
                    <a:cubicBezTo>
                      <a:pt x="3334" y="6341"/>
                      <a:pt x="3167" y="6241"/>
                      <a:pt x="3000" y="6141"/>
                    </a:cubicBezTo>
                    <a:cubicBezTo>
                      <a:pt x="2849" y="6041"/>
                      <a:pt x="2699" y="5949"/>
                      <a:pt x="2557" y="5848"/>
                    </a:cubicBezTo>
                    <a:cubicBezTo>
                      <a:pt x="2440" y="5765"/>
                      <a:pt x="2332" y="5690"/>
                      <a:pt x="2215" y="5606"/>
                    </a:cubicBezTo>
                    <a:cubicBezTo>
                      <a:pt x="2106" y="5523"/>
                      <a:pt x="2031" y="5456"/>
                      <a:pt x="1939" y="5381"/>
                    </a:cubicBezTo>
                    <a:cubicBezTo>
                      <a:pt x="1872" y="5330"/>
                      <a:pt x="1814" y="5280"/>
                      <a:pt x="1755" y="5230"/>
                    </a:cubicBezTo>
                    <a:cubicBezTo>
                      <a:pt x="1697" y="5180"/>
                      <a:pt x="1638" y="5122"/>
                      <a:pt x="1580" y="5071"/>
                    </a:cubicBezTo>
                    <a:cubicBezTo>
                      <a:pt x="1538" y="5030"/>
                      <a:pt x="1496" y="4988"/>
                      <a:pt x="1454" y="4946"/>
                    </a:cubicBezTo>
                    <a:cubicBezTo>
                      <a:pt x="1195" y="4696"/>
                      <a:pt x="669" y="4219"/>
                      <a:pt x="2064" y="4019"/>
                    </a:cubicBezTo>
                    <a:cubicBezTo>
                      <a:pt x="1847" y="3802"/>
                      <a:pt x="1847" y="3317"/>
                      <a:pt x="2390" y="3300"/>
                    </a:cubicBezTo>
                    <a:cubicBezTo>
                      <a:pt x="2382" y="3259"/>
                      <a:pt x="2382" y="3225"/>
                      <a:pt x="2382" y="3183"/>
                    </a:cubicBezTo>
                    <a:cubicBezTo>
                      <a:pt x="2448" y="2808"/>
                      <a:pt x="2950" y="3000"/>
                      <a:pt x="3259" y="3108"/>
                    </a:cubicBezTo>
                    <a:cubicBezTo>
                      <a:pt x="4044" y="3384"/>
                      <a:pt x="4704" y="3960"/>
                      <a:pt x="5289" y="4587"/>
                    </a:cubicBezTo>
                    <a:cubicBezTo>
                      <a:pt x="5197" y="4470"/>
                      <a:pt x="5113" y="4353"/>
                      <a:pt x="5030" y="4244"/>
                    </a:cubicBezTo>
                    <a:lnTo>
                      <a:pt x="5022" y="4244"/>
                    </a:lnTo>
                    <a:cubicBezTo>
                      <a:pt x="4871" y="4061"/>
                      <a:pt x="4737" y="3868"/>
                      <a:pt x="4629" y="3668"/>
                    </a:cubicBezTo>
                    <a:cubicBezTo>
                      <a:pt x="4570" y="3576"/>
                      <a:pt x="4512" y="3493"/>
                      <a:pt x="4462" y="3401"/>
                    </a:cubicBezTo>
                    <a:cubicBezTo>
                      <a:pt x="4395" y="3309"/>
                      <a:pt x="4228" y="3066"/>
                      <a:pt x="3827" y="2498"/>
                    </a:cubicBezTo>
                    <a:cubicBezTo>
                      <a:pt x="3184" y="1579"/>
                      <a:pt x="3977" y="869"/>
                      <a:pt x="4428" y="1003"/>
                    </a:cubicBezTo>
                    <a:cubicBezTo>
                      <a:pt x="4495" y="1028"/>
                      <a:pt x="4554" y="1062"/>
                      <a:pt x="4612" y="1112"/>
                    </a:cubicBezTo>
                    <a:cubicBezTo>
                      <a:pt x="4696" y="1170"/>
                      <a:pt x="4763" y="1229"/>
                      <a:pt x="4821" y="1279"/>
                    </a:cubicBezTo>
                    <a:cubicBezTo>
                      <a:pt x="4821" y="1229"/>
                      <a:pt x="4821" y="1178"/>
                      <a:pt x="4829" y="1120"/>
                    </a:cubicBezTo>
                    <a:cubicBezTo>
                      <a:pt x="4854" y="702"/>
                      <a:pt x="5297" y="460"/>
                      <a:pt x="5757" y="978"/>
                    </a:cubicBezTo>
                    <a:cubicBezTo>
                      <a:pt x="5782" y="1"/>
                      <a:pt x="6625" y="702"/>
                      <a:pt x="6793" y="953"/>
                    </a:cubicBezTo>
                    <a:cubicBezTo>
                      <a:pt x="6818" y="1003"/>
                      <a:pt x="6851" y="1053"/>
                      <a:pt x="6876" y="1103"/>
                    </a:cubicBezTo>
                    <a:cubicBezTo>
                      <a:pt x="6935" y="1229"/>
                      <a:pt x="6993" y="1362"/>
                      <a:pt x="7043" y="1496"/>
                    </a:cubicBezTo>
                    <a:cubicBezTo>
                      <a:pt x="7068" y="1546"/>
                      <a:pt x="7085" y="1605"/>
                      <a:pt x="7102" y="1655"/>
                    </a:cubicBezTo>
                    <a:cubicBezTo>
                      <a:pt x="7344" y="2156"/>
                      <a:pt x="7553" y="2666"/>
                      <a:pt x="7737" y="3192"/>
                    </a:cubicBezTo>
                    <a:cubicBezTo>
                      <a:pt x="7828" y="3426"/>
                      <a:pt x="7887" y="3668"/>
                      <a:pt x="7929" y="3919"/>
                    </a:cubicBezTo>
                    <a:cubicBezTo>
                      <a:pt x="8037" y="2799"/>
                      <a:pt x="8004" y="1630"/>
                      <a:pt x="8346" y="560"/>
                    </a:cubicBezTo>
                    <a:cubicBezTo>
                      <a:pt x="8405" y="376"/>
                      <a:pt x="8555" y="243"/>
                      <a:pt x="8739" y="201"/>
                    </a:cubicBezTo>
                    <a:cubicBezTo>
                      <a:pt x="8781" y="184"/>
                      <a:pt x="8823" y="176"/>
                      <a:pt x="8856" y="184"/>
                    </a:cubicBezTo>
                    <a:cubicBezTo>
                      <a:pt x="9157" y="151"/>
                      <a:pt x="9491" y="326"/>
                      <a:pt x="9616" y="819"/>
                    </a:cubicBezTo>
                    <a:cubicBezTo>
                      <a:pt x="9700" y="1162"/>
                      <a:pt x="9541" y="1730"/>
                      <a:pt x="9742" y="1354"/>
                    </a:cubicBezTo>
                    <a:cubicBezTo>
                      <a:pt x="10026" y="844"/>
                      <a:pt x="10544" y="811"/>
                      <a:pt x="10301" y="1980"/>
                    </a:cubicBezTo>
                    <a:cubicBezTo>
                      <a:pt x="10301" y="1980"/>
                      <a:pt x="11061" y="786"/>
                      <a:pt x="11538" y="1062"/>
                    </a:cubicBezTo>
                    <a:cubicBezTo>
                      <a:pt x="12031" y="1354"/>
                      <a:pt x="11788" y="2064"/>
                      <a:pt x="11663" y="2557"/>
                    </a:cubicBezTo>
                    <a:cubicBezTo>
                      <a:pt x="11362" y="3735"/>
                      <a:pt x="10552" y="4712"/>
                      <a:pt x="9758" y="5631"/>
                    </a:cubicBezTo>
                    <a:cubicBezTo>
                      <a:pt x="10017" y="5431"/>
                      <a:pt x="10268" y="5205"/>
                      <a:pt x="10502" y="4980"/>
                    </a:cubicBezTo>
                    <a:cubicBezTo>
                      <a:pt x="11162" y="4320"/>
                      <a:pt x="11763" y="3618"/>
                      <a:pt x="12315" y="2874"/>
                    </a:cubicBezTo>
                    <a:cubicBezTo>
                      <a:pt x="12732" y="2331"/>
                      <a:pt x="13910" y="1805"/>
                      <a:pt x="13484" y="3200"/>
                    </a:cubicBezTo>
                    <a:cubicBezTo>
                      <a:pt x="13484" y="3200"/>
                      <a:pt x="13927" y="2908"/>
                      <a:pt x="14144" y="3183"/>
                    </a:cubicBezTo>
                    <a:cubicBezTo>
                      <a:pt x="14395" y="3493"/>
                      <a:pt x="14119" y="3994"/>
                      <a:pt x="13785" y="4353"/>
                    </a:cubicBezTo>
                    <a:cubicBezTo>
                      <a:pt x="13977" y="4311"/>
                      <a:pt x="14228" y="4269"/>
                      <a:pt x="14320" y="4478"/>
                    </a:cubicBezTo>
                    <a:cubicBezTo>
                      <a:pt x="14553" y="5030"/>
                      <a:pt x="13802" y="5481"/>
                      <a:pt x="13208" y="6007"/>
                    </a:cubicBezTo>
                    <a:cubicBezTo>
                      <a:pt x="12640" y="6508"/>
                      <a:pt x="12022" y="6943"/>
                      <a:pt x="11362" y="7302"/>
                    </a:cubicBezTo>
                    <a:cubicBezTo>
                      <a:pt x="11989" y="7143"/>
                      <a:pt x="12624" y="7026"/>
                      <a:pt x="13267" y="6934"/>
                    </a:cubicBezTo>
                    <a:cubicBezTo>
                      <a:pt x="13593" y="6843"/>
                      <a:pt x="13927" y="6801"/>
                      <a:pt x="14261" y="6826"/>
                    </a:cubicBezTo>
                    <a:cubicBezTo>
                      <a:pt x="14604" y="6767"/>
                      <a:pt x="14988" y="7294"/>
                      <a:pt x="14746" y="7678"/>
                    </a:cubicBezTo>
                    <a:cubicBezTo>
                      <a:pt x="14595" y="7929"/>
                      <a:pt x="14470" y="7970"/>
                      <a:pt x="14044" y="8179"/>
                    </a:cubicBezTo>
                    <a:cubicBezTo>
                      <a:pt x="14152" y="8313"/>
                      <a:pt x="14946" y="8388"/>
                      <a:pt x="14478" y="8864"/>
                    </a:cubicBezTo>
                    <a:cubicBezTo>
                      <a:pt x="13910" y="9441"/>
                      <a:pt x="12599" y="9132"/>
                      <a:pt x="11747" y="8956"/>
                    </a:cubicBezTo>
                    <a:lnTo>
                      <a:pt x="11671" y="8939"/>
                    </a:lnTo>
                    <a:lnTo>
                      <a:pt x="11930" y="9056"/>
                    </a:lnTo>
                    <a:cubicBezTo>
                      <a:pt x="12482" y="9307"/>
                      <a:pt x="13743" y="9666"/>
                      <a:pt x="13618" y="10251"/>
                    </a:cubicBezTo>
                    <a:cubicBezTo>
                      <a:pt x="13493" y="10869"/>
                      <a:pt x="12724" y="10777"/>
                      <a:pt x="12173" y="10819"/>
                    </a:cubicBezTo>
                    <a:cubicBezTo>
                      <a:pt x="12173" y="10819"/>
                      <a:pt x="13208" y="11387"/>
                      <a:pt x="12348" y="11755"/>
                    </a:cubicBezTo>
                    <a:cubicBezTo>
                      <a:pt x="11872" y="11964"/>
                      <a:pt x="11061" y="11479"/>
                      <a:pt x="11462" y="11913"/>
                    </a:cubicBezTo>
                    <a:cubicBezTo>
                      <a:pt x="11613" y="12089"/>
                      <a:pt x="11788" y="12298"/>
                      <a:pt x="11838" y="12490"/>
                    </a:cubicBezTo>
                    <a:cubicBezTo>
                      <a:pt x="11922" y="12657"/>
                      <a:pt x="11880" y="12732"/>
                      <a:pt x="11805" y="12749"/>
                    </a:cubicBezTo>
                    <a:close/>
                    <a:moveTo>
                      <a:pt x="6108" y="711"/>
                    </a:moveTo>
                    <a:lnTo>
                      <a:pt x="6108" y="711"/>
                    </a:lnTo>
                    <a:cubicBezTo>
                      <a:pt x="6074" y="644"/>
                      <a:pt x="6041" y="619"/>
                      <a:pt x="6108" y="711"/>
                    </a:cubicBezTo>
                    <a:close/>
                    <a:moveTo>
                      <a:pt x="6108" y="2657"/>
                    </a:moveTo>
                    <a:close/>
                    <a:moveTo>
                      <a:pt x="13543" y="2741"/>
                    </a:moveTo>
                    <a:cubicBezTo>
                      <a:pt x="13584" y="2674"/>
                      <a:pt x="13576" y="2691"/>
                      <a:pt x="13526" y="2691"/>
                    </a:cubicBezTo>
                    <a:lnTo>
                      <a:pt x="13551" y="2741"/>
                    </a:lnTo>
                    <a:close/>
                    <a:moveTo>
                      <a:pt x="9608" y="3434"/>
                    </a:moveTo>
                    <a:lnTo>
                      <a:pt x="9608" y="3434"/>
                    </a:lnTo>
                    <a:lnTo>
                      <a:pt x="9591" y="3467"/>
                    </a:lnTo>
                    <a:close/>
                    <a:moveTo>
                      <a:pt x="13300" y="8463"/>
                    </a:moveTo>
                    <a:lnTo>
                      <a:pt x="13300" y="8463"/>
                    </a:lnTo>
                    <a:lnTo>
                      <a:pt x="13292" y="8463"/>
                    </a:lnTo>
                    <a:lnTo>
                      <a:pt x="13292" y="8463"/>
                    </a:lnTo>
                    <a:close/>
                    <a:moveTo>
                      <a:pt x="12390" y="9357"/>
                    </a:moveTo>
                    <a:lnTo>
                      <a:pt x="12365" y="9349"/>
                    </a:lnTo>
                    <a:lnTo>
                      <a:pt x="12398" y="9365"/>
                    </a:lnTo>
                    <a:close/>
                    <a:moveTo>
                      <a:pt x="2474" y="11028"/>
                    </a:moveTo>
                    <a:close/>
                    <a:moveTo>
                      <a:pt x="11763" y="12624"/>
                    </a:moveTo>
                    <a:close/>
                    <a:moveTo>
                      <a:pt x="6475" y="13509"/>
                    </a:moveTo>
                    <a:lnTo>
                      <a:pt x="6458" y="13492"/>
                    </a:lnTo>
                    <a:cubicBezTo>
                      <a:pt x="6458" y="13501"/>
                      <a:pt x="6467" y="13509"/>
                      <a:pt x="6475" y="13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299701" y="8260093"/>
                <a:ext cx="540728" cy="524055"/>
              </a:xfrm>
              <a:custGeom>
                <a:avLst/>
                <a:gdLst/>
                <a:ahLst/>
                <a:cxnLst/>
                <a:rect l="l" t="t" r="r" b="b"/>
                <a:pathLst>
                  <a:path w="10962" h="10624" extrusionOk="0">
                    <a:moveTo>
                      <a:pt x="4352" y="1"/>
                    </a:moveTo>
                    <a:cubicBezTo>
                      <a:pt x="4274" y="1"/>
                      <a:pt x="4201" y="111"/>
                      <a:pt x="4178" y="464"/>
                    </a:cubicBezTo>
                    <a:cubicBezTo>
                      <a:pt x="4162" y="727"/>
                      <a:pt x="4264" y="1036"/>
                      <a:pt x="4218" y="1036"/>
                    </a:cubicBezTo>
                    <a:cubicBezTo>
                      <a:pt x="4188" y="1036"/>
                      <a:pt x="4096" y="906"/>
                      <a:pt x="3869" y="547"/>
                    </a:cubicBezTo>
                    <a:cubicBezTo>
                      <a:pt x="3729" y="323"/>
                      <a:pt x="3624" y="243"/>
                      <a:pt x="3547" y="243"/>
                    </a:cubicBezTo>
                    <a:cubicBezTo>
                      <a:pt x="3403" y="243"/>
                      <a:pt x="3359" y="525"/>
                      <a:pt x="3376" y="672"/>
                    </a:cubicBezTo>
                    <a:lnTo>
                      <a:pt x="3376" y="756"/>
                    </a:lnTo>
                    <a:cubicBezTo>
                      <a:pt x="3405" y="999"/>
                      <a:pt x="3407" y="1066"/>
                      <a:pt x="3400" y="1066"/>
                    </a:cubicBezTo>
                    <a:cubicBezTo>
                      <a:pt x="3391" y="1066"/>
                      <a:pt x="3367" y="956"/>
                      <a:pt x="3367" y="956"/>
                    </a:cubicBezTo>
                    <a:cubicBezTo>
                      <a:pt x="3142" y="610"/>
                      <a:pt x="2993" y="475"/>
                      <a:pt x="2904" y="475"/>
                    </a:cubicBezTo>
                    <a:cubicBezTo>
                      <a:pt x="2669" y="475"/>
                      <a:pt x="2854" y="1415"/>
                      <a:pt x="3175" y="1875"/>
                    </a:cubicBezTo>
                    <a:cubicBezTo>
                      <a:pt x="3526" y="2385"/>
                      <a:pt x="3902" y="2878"/>
                      <a:pt x="4295" y="3362"/>
                    </a:cubicBezTo>
                    <a:lnTo>
                      <a:pt x="4955" y="4064"/>
                    </a:lnTo>
                    <a:cubicBezTo>
                      <a:pt x="5182" y="4398"/>
                      <a:pt x="5521" y="4695"/>
                      <a:pt x="5666" y="4695"/>
                    </a:cubicBezTo>
                    <a:cubicBezTo>
                      <a:pt x="5749" y="4695"/>
                      <a:pt x="5769" y="4596"/>
                      <a:pt x="5665" y="4348"/>
                    </a:cubicBezTo>
                    <a:cubicBezTo>
                      <a:pt x="5339" y="3630"/>
                      <a:pt x="5180" y="2619"/>
                      <a:pt x="4963" y="1683"/>
                    </a:cubicBezTo>
                    <a:cubicBezTo>
                      <a:pt x="4871" y="1282"/>
                      <a:pt x="4930" y="1124"/>
                      <a:pt x="4570" y="230"/>
                    </a:cubicBezTo>
                    <a:cubicBezTo>
                      <a:pt x="4535" y="141"/>
                      <a:pt x="4441" y="1"/>
                      <a:pt x="4352" y="1"/>
                    </a:cubicBezTo>
                    <a:close/>
                    <a:moveTo>
                      <a:pt x="1946" y="2252"/>
                    </a:moveTo>
                    <a:cubicBezTo>
                      <a:pt x="1720" y="2252"/>
                      <a:pt x="1707" y="2543"/>
                      <a:pt x="1797" y="2702"/>
                    </a:cubicBezTo>
                    <a:cubicBezTo>
                      <a:pt x="1849" y="2782"/>
                      <a:pt x="1858" y="2811"/>
                      <a:pt x="1840" y="2811"/>
                    </a:cubicBezTo>
                    <a:cubicBezTo>
                      <a:pt x="1805" y="2811"/>
                      <a:pt x="1658" y="2689"/>
                      <a:pt x="1546" y="2627"/>
                    </a:cubicBezTo>
                    <a:lnTo>
                      <a:pt x="1546" y="2627"/>
                    </a:lnTo>
                    <a:cubicBezTo>
                      <a:pt x="1546" y="2627"/>
                      <a:pt x="1546" y="2627"/>
                      <a:pt x="1546" y="2627"/>
                    </a:cubicBezTo>
                    <a:cubicBezTo>
                      <a:pt x="1547" y="2627"/>
                      <a:pt x="1137" y="2415"/>
                      <a:pt x="951" y="2415"/>
                    </a:cubicBezTo>
                    <a:cubicBezTo>
                      <a:pt x="821" y="2415"/>
                      <a:pt x="800" y="2518"/>
                      <a:pt x="1103" y="2870"/>
                    </a:cubicBezTo>
                    <a:cubicBezTo>
                      <a:pt x="1436" y="3237"/>
                      <a:pt x="1491" y="3336"/>
                      <a:pt x="1454" y="3336"/>
                    </a:cubicBezTo>
                    <a:cubicBezTo>
                      <a:pt x="1411" y="3336"/>
                      <a:pt x="1245" y="3204"/>
                      <a:pt x="1245" y="3204"/>
                    </a:cubicBezTo>
                    <a:cubicBezTo>
                      <a:pt x="1226" y="3203"/>
                      <a:pt x="1207" y="3203"/>
                      <a:pt x="1189" y="3203"/>
                    </a:cubicBezTo>
                    <a:cubicBezTo>
                      <a:pt x="500" y="3203"/>
                      <a:pt x="1095" y="3663"/>
                      <a:pt x="1095" y="3663"/>
                    </a:cubicBezTo>
                    <a:lnTo>
                      <a:pt x="1112" y="3672"/>
                    </a:lnTo>
                    <a:lnTo>
                      <a:pt x="1120" y="3672"/>
                    </a:lnTo>
                    <a:cubicBezTo>
                      <a:pt x="1839" y="4131"/>
                      <a:pt x="3125" y="4549"/>
                      <a:pt x="3125" y="4549"/>
                    </a:cubicBezTo>
                    <a:cubicBezTo>
                      <a:pt x="3701" y="4741"/>
                      <a:pt x="4320" y="4983"/>
                      <a:pt x="4478" y="5050"/>
                    </a:cubicBezTo>
                    <a:cubicBezTo>
                      <a:pt x="4648" y="5130"/>
                      <a:pt x="4760" y="5163"/>
                      <a:pt x="4829" y="5163"/>
                    </a:cubicBezTo>
                    <a:cubicBezTo>
                      <a:pt x="5061" y="5163"/>
                      <a:pt x="4801" y="4791"/>
                      <a:pt x="4620" y="4624"/>
                    </a:cubicBezTo>
                    <a:cubicBezTo>
                      <a:pt x="3777" y="3830"/>
                      <a:pt x="3167" y="2744"/>
                      <a:pt x="2114" y="2293"/>
                    </a:cubicBezTo>
                    <a:cubicBezTo>
                      <a:pt x="2048" y="2264"/>
                      <a:pt x="1993" y="2252"/>
                      <a:pt x="1946" y="2252"/>
                    </a:cubicBezTo>
                    <a:close/>
                    <a:moveTo>
                      <a:pt x="6904" y="541"/>
                    </a:moveTo>
                    <a:cubicBezTo>
                      <a:pt x="6795" y="541"/>
                      <a:pt x="6665" y="697"/>
                      <a:pt x="6625" y="781"/>
                    </a:cubicBezTo>
                    <a:cubicBezTo>
                      <a:pt x="6417" y="1215"/>
                      <a:pt x="6208" y="3337"/>
                      <a:pt x="6208" y="3337"/>
                    </a:cubicBezTo>
                    <a:cubicBezTo>
                      <a:pt x="6208" y="3989"/>
                      <a:pt x="6141" y="4290"/>
                      <a:pt x="6166" y="4499"/>
                    </a:cubicBezTo>
                    <a:cubicBezTo>
                      <a:pt x="5999" y="5033"/>
                      <a:pt x="6224" y="5100"/>
                      <a:pt x="6224" y="5100"/>
                    </a:cubicBezTo>
                    <a:cubicBezTo>
                      <a:pt x="6324" y="5135"/>
                      <a:pt x="6353" y="5199"/>
                      <a:pt x="6385" y="5199"/>
                    </a:cubicBezTo>
                    <a:cubicBezTo>
                      <a:pt x="6422" y="5199"/>
                      <a:pt x="6463" y="5109"/>
                      <a:pt x="6625" y="4774"/>
                    </a:cubicBezTo>
                    <a:cubicBezTo>
                      <a:pt x="6650" y="4732"/>
                      <a:pt x="6659" y="4716"/>
                      <a:pt x="6676" y="4682"/>
                    </a:cubicBezTo>
                    <a:cubicBezTo>
                      <a:pt x="7210" y="3788"/>
                      <a:pt x="7887" y="3012"/>
                      <a:pt x="8363" y="2093"/>
                    </a:cubicBezTo>
                    <a:cubicBezTo>
                      <a:pt x="8380" y="2059"/>
                      <a:pt x="8396" y="2026"/>
                      <a:pt x="8413" y="1984"/>
                    </a:cubicBezTo>
                    <a:cubicBezTo>
                      <a:pt x="8413" y="1984"/>
                      <a:pt x="8413" y="1984"/>
                      <a:pt x="8413" y="1984"/>
                    </a:cubicBezTo>
                    <a:cubicBezTo>
                      <a:pt x="8419" y="1984"/>
                      <a:pt x="8721" y="1589"/>
                      <a:pt x="8614" y="1324"/>
                    </a:cubicBezTo>
                    <a:cubicBezTo>
                      <a:pt x="8566" y="1207"/>
                      <a:pt x="8494" y="1159"/>
                      <a:pt x="8408" y="1159"/>
                    </a:cubicBezTo>
                    <a:cubicBezTo>
                      <a:pt x="8152" y="1159"/>
                      <a:pt x="7768" y="1591"/>
                      <a:pt x="7511" y="1892"/>
                    </a:cubicBezTo>
                    <a:cubicBezTo>
                      <a:pt x="7490" y="1917"/>
                      <a:pt x="7446" y="2018"/>
                      <a:pt x="7437" y="2018"/>
                    </a:cubicBezTo>
                    <a:cubicBezTo>
                      <a:pt x="7428" y="2018"/>
                      <a:pt x="7458" y="1908"/>
                      <a:pt x="7594" y="1491"/>
                    </a:cubicBezTo>
                    <a:cubicBezTo>
                      <a:pt x="7691" y="1221"/>
                      <a:pt x="7709" y="653"/>
                      <a:pt x="7541" y="653"/>
                    </a:cubicBezTo>
                    <a:cubicBezTo>
                      <a:pt x="7475" y="653"/>
                      <a:pt x="7381" y="739"/>
                      <a:pt x="7252" y="965"/>
                    </a:cubicBezTo>
                    <a:cubicBezTo>
                      <a:pt x="7083" y="1261"/>
                      <a:pt x="7020" y="1358"/>
                      <a:pt x="7004" y="1358"/>
                    </a:cubicBezTo>
                    <a:cubicBezTo>
                      <a:pt x="6981" y="1358"/>
                      <a:pt x="7063" y="1146"/>
                      <a:pt x="7068" y="1057"/>
                    </a:cubicBezTo>
                    <a:cubicBezTo>
                      <a:pt x="7080" y="662"/>
                      <a:pt x="7000" y="541"/>
                      <a:pt x="6904" y="541"/>
                    </a:cubicBezTo>
                    <a:close/>
                    <a:moveTo>
                      <a:pt x="623" y="5354"/>
                    </a:moveTo>
                    <a:cubicBezTo>
                      <a:pt x="185" y="5354"/>
                      <a:pt x="384" y="5574"/>
                      <a:pt x="477" y="5651"/>
                    </a:cubicBezTo>
                    <a:cubicBezTo>
                      <a:pt x="619" y="5760"/>
                      <a:pt x="778" y="5852"/>
                      <a:pt x="953" y="5919"/>
                    </a:cubicBezTo>
                    <a:lnTo>
                      <a:pt x="1037" y="5952"/>
                    </a:lnTo>
                    <a:cubicBezTo>
                      <a:pt x="702" y="6044"/>
                      <a:pt x="1" y="6278"/>
                      <a:pt x="978" y="6487"/>
                    </a:cubicBezTo>
                    <a:cubicBezTo>
                      <a:pt x="1404" y="6579"/>
                      <a:pt x="661" y="6888"/>
                      <a:pt x="928" y="7005"/>
                    </a:cubicBezTo>
                    <a:cubicBezTo>
                      <a:pt x="1113" y="7090"/>
                      <a:pt x="1340" y="7126"/>
                      <a:pt x="1589" y="7126"/>
                    </a:cubicBezTo>
                    <a:cubicBezTo>
                      <a:pt x="2801" y="7126"/>
                      <a:pt x="4537" y="6286"/>
                      <a:pt x="4537" y="6286"/>
                    </a:cubicBezTo>
                    <a:cubicBezTo>
                      <a:pt x="5072" y="6144"/>
                      <a:pt x="4729" y="5902"/>
                      <a:pt x="4570" y="5869"/>
                    </a:cubicBezTo>
                    <a:cubicBezTo>
                      <a:pt x="3944" y="5760"/>
                      <a:pt x="3392" y="5676"/>
                      <a:pt x="2808" y="5585"/>
                    </a:cubicBezTo>
                    <a:cubicBezTo>
                      <a:pt x="2808" y="5585"/>
                      <a:pt x="2682" y="5484"/>
                      <a:pt x="744" y="5359"/>
                    </a:cubicBezTo>
                    <a:cubicBezTo>
                      <a:pt x="699" y="5356"/>
                      <a:pt x="659" y="5354"/>
                      <a:pt x="623" y="5354"/>
                    </a:cubicBezTo>
                    <a:close/>
                    <a:moveTo>
                      <a:pt x="5297" y="6716"/>
                    </a:moveTo>
                    <a:cubicBezTo>
                      <a:pt x="5256" y="6716"/>
                      <a:pt x="5192" y="6744"/>
                      <a:pt x="5097" y="6813"/>
                    </a:cubicBezTo>
                    <a:cubicBezTo>
                      <a:pt x="4236" y="7414"/>
                      <a:pt x="3476" y="7765"/>
                      <a:pt x="2707" y="8166"/>
                    </a:cubicBezTo>
                    <a:cubicBezTo>
                      <a:pt x="2206" y="8442"/>
                      <a:pt x="1772" y="8659"/>
                      <a:pt x="2214" y="8793"/>
                    </a:cubicBezTo>
                    <a:cubicBezTo>
                      <a:pt x="2457" y="8793"/>
                      <a:pt x="2699" y="8742"/>
                      <a:pt x="2925" y="8651"/>
                    </a:cubicBezTo>
                    <a:lnTo>
                      <a:pt x="3050" y="8600"/>
                    </a:lnTo>
                    <a:lnTo>
                      <a:pt x="3050" y="8600"/>
                    </a:lnTo>
                    <a:cubicBezTo>
                      <a:pt x="2192" y="9214"/>
                      <a:pt x="2234" y="9337"/>
                      <a:pt x="2410" y="9337"/>
                    </a:cubicBezTo>
                    <a:cubicBezTo>
                      <a:pt x="2492" y="9337"/>
                      <a:pt x="2604" y="9310"/>
                      <a:pt x="2666" y="9294"/>
                    </a:cubicBezTo>
                    <a:cubicBezTo>
                      <a:pt x="3735" y="9018"/>
                      <a:pt x="4503" y="8133"/>
                      <a:pt x="5163" y="7255"/>
                    </a:cubicBezTo>
                    <a:cubicBezTo>
                      <a:pt x="5275" y="7110"/>
                      <a:pt x="5450" y="6716"/>
                      <a:pt x="5297" y="6716"/>
                    </a:cubicBezTo>
                    <a:close/>
                    <a:moveTo>
                      <a:pt x="10036" y="2472"/>
                    </a:moveTo>
                    <a:cubicBezTo>
                      <a:pt x="9820" y="2472"/>
                      <a:pt x="9493" y="2612"/>
                      <a:pt x="9324" y="2778"/>
                    </a:cubicBezTo>
                    <a:cubicBezTo>
                      <a:pt x="8605" y="3496"/>
                      <a:pt x="7820" y="4181"/>
                      <a:pt x="7051" y="4883"/>
                    </a:cubicBezTo>
                    <a:cubicBezTo>
                      <a:pt x="7051" y="4883"/>
                      <a:pt x="7077" y="4941"/>
                      <a:pt x="6692" y="5234"/>
                    </a:cubicBezTo>
                    <a:cubicBezTo>
                      <a:pt x="6693" y="5233"/>
                      <a:pt x="6694" y="5232"/>
                      <a:pt x="6695" y="5232"/>
                    </a:cubicBezTo>
                    <a:cubicBezTo>
                      <a:pt x="6710" y="5232"/>
                      <a:pt x="6642" y="5376"/>
                      <a:pt x="6642" y="5376"/>
                    </a:cubicBezTo>
                    <a:cubicBezTo>
                      <a:pt x="6391" y="5476"/>
                      <a:pt x="6341" y="5610"/>
                      <a:pt x="6383" y="5727"/>
                    </a:cubicBezTo>
                    <a:cubicBezTo>
                      <a:pt x="6283" y="5768"/>
                      <a:pt x="6216" y="5827"/>
                      <a:pt x="6216" y="5885"/>
                    </a:cubicBezTo>
                    <a:cubicBezTo>
                      <a:pt x="6158" y="5910"/>
                      <a:pt x="6082" y="5961"/>
                      <a:pt x="5957" y="6027"/>
                    </a:cubicBezTo>
                    <a:lnTo>
                      <a:pt x="5932" y="5919"/>
                    </a:lnTo>
                    <a:cubicBezTo>
                      <a:pt x="5808" y="5881"/>
                      <a:pt x="5743" y="5801"/>
                      <a:pt x="5704" y="5801"/>
                    </a:cubicBezTo>
                    <a:cubicBezTo>
                      <a:pt x="5656" y="5801"/>
                      <a:pt x="5647" y="5920"/>
                      <a:pt x="5615" y="6378"/>
                    </a:cubicBezTo>
                    <a:cubicBezTo>
                      <a:pt x="5523" y="7707"/>
                      <a:pt x="5255" y="8475"/>
                      <a:pt x="5038" y="9461"/>
                    </a:cubicBezTo>
                    <a:cubicBezTo>
                      <a:pt x="4957" y="9816"/>
                      <a:pt x="4692" y="10623"/>
                      <a:pt x="4957" y="10623"/>
                    </a:cubicBezTo>
                    <a:cubicBezTo>
                      <a:pt x="4992" y="10623"/>
                      <a:pt x="5035" y="10610"/>
                      <a:pt x="5088" y="10580"/>
                    </a:cubicBezTo>
                    <a:cubicBezTo>
                      <a:pt x="5280" y="10472"/>
                      <a:pt x="5280" y="10221"/>
                      <a:pt x="5422" y="10154"/>
                    </a:cubicBezTo>
                    <a:cubicBezTo>
                      <a:pt x="5433" y="10149"/>
                      <a:pt x="5444" y="10147"/>
                      <a:pt x="5456" y="10147"/>
                    </a:cubicBezTo>
                    <a:cubicBezTo>
                      <a:pt x="5550" y="10147"/>
                      <a:pt x="5664" y="10299"/>
                      <a:pt x="5773" y="10299"/>
                    </a:cubicBezTo>
                    <a:cubicBezTo>
                      <a:pt x="5825" y="10299"/>
                      <a:pt x="5876" y="10265"/>
                      <a:pt x="5924" y="10163"/>
                    </a:cubicBezTo>
                    <a:cubicBezTo>
                      <a:pt x="6358" y="9219"/>
                      <a:pt x="6266" y="7940"/>
                      <a:pt x="6141" y="6779"/>
                    </a:cubicBezTo>
                    <a:lnTo>
                      <a:pt x="6141" y="6779"/>
                    </a:lnTo>
                    <a:cubicBezTo>
                      <a:pt x="6659" y="7698"/>
                      <a:pt x="7402" y="8625"/>
                      <a:pt x="8012" y="9336"/>
                    </a:cubicBezTo>
                    <a:cubicBezTo>
                      <a:pt x="8200" y="9555"/>
                      <a:pt x="8322" y="9636"/>
                      <a:pt x="8400" y="9636"/>
                    </a:cubicBezTo>
                    <a:cubicBezTo>
                      <a:pt x="8593" y="9636"/>
                      <a:pt x="8513" y="9141"/>
                      <a:pt x="8472" y="9010"/>
                    </a:cubicBezTo>
                    <a:cubicBezTo>
                      <a:pt x="8455" y="8968"/>
                      <a:pt x="8330" y="8509"/>
                      <a:pt x="8279" y="8408"/>
                    </a:cubicBezTo>
                    <a:lnTo>
                      <a:pt x="8279" y="8408"/>
                    </a:lnTo>
                    <a:cubicBezTo>
                      <a:pt x="8703" y="8783"/>
                      <a:pt x="9046" y="8832"/>
                      <a:pt x="9197" y="8832"/>
                    </a:cubicBezTo>
                    <a:cubicBezTo>
                      <a:pt x="9252" y="8832"/>
                      <a:pt x="9282" y="8826"/>
                      <a:pt x="9282" y="8826"/>
                    </a:cubicBezTo>
                    <a:cubicBezTo>
                      <a:pt x="9466" y="8534"/>
                      <a:pt x="9173" y="8291"/>
                      <a:pt x="8948" y="8057"/>
                    </a:cubicBezTo>
                    <a:cubicBezTo>
                      <a:pt x="8936" y="8045"/>
                      <a:pt x="8939" y="8040"/>
                      <a:pt x="8953" y="8040"/>
                    </a:cubicBezTo>
                    <a:cubicBezTo>
                      <a:pt x="9026" y="8040"/>
                      <a:pt x="9399" y="8174"/>
                      <a:pt x="9697" y="8174"/>
                    </a:cubicBezTo>
                    <a:cubicBezTo>
                      <a:pt x="9893" y="8174"/>
                      <a:pt x="10057" y="8116"/>
                      <a:pt x="10084" y="7924"/>
                    </a:cubicBezTo>
                    <a:cubicBezTo>
                      <a:pt x="10117" y="7590"/>
                      <a:pt x="8071" y="6946"/>
                      <a:pt x="7511" y="6637"/>
                    </a:cubicBezTo>
                    <a:lnTo>
                      <a:pt x="6926" y="6345"/>
                    </a:lnTo>
                    <a:cubicBezTo>
                      <a:pt x="6801" y="6261"/>
                      <a:pt x="6684" y="6169"/>
                      <a:pt x="6567" y="6069"/>
                    </a:cubicBezTo>
                    <a:lnTo>
                      <a:pt x="6592" y="6069"/>
                    </a:lnTo>
                    <a:lnTo>
                      <a:pt x="6784" y="6086"/>
                    </a:lnTo>
                    <a:cubicBezTo>
                      <a:pt x="8104" y="6270"/>
                      <a:pt x="9140" y="6754"/>
                      <a:pt x="10460" y="6796"/>
                    </a:cubicBezTo>
                    <a:cubicBezTo>
                      <a:pt x="10819" y="6796"/>
                      <a:pt x="10861" y="6437"/>
                      <a:pt x="10660" y="6328"/>
                    </a:cubicBezTo>
                    <a:cubicBezTo>
                      <a:pt x="10412" y="6188"/>
                      <a:pt x="10348" y="6151"/>
                      <a:pt x="10349" y="6151"/>
                    </a:cubicBezTo>
                    <a:lnTo>
                      <a:pt x="10349" y="6151"/>
                    </a:lnTo>
                    <a:cubicBezTo>
                      <a:pt x="10350" y="6151"/>
                      <a:pt x="10426" y="6194"/>
                      <a:pt x="10426" y="6194"/>
                    </a:cubicBezTo>
                    <a:cubicBezTo>
                      <a:pt x="10861" y="6027"/>
                      <a:pt x="10752" y="5860"/>
                      <a:pt x="10752" y="5860"/>
                    </a:cubicBezTo>
                    <a:cubicBezTo>
                      <a:pt x="10642" y="5699"/>
                      <a:pt x="10444" y="5650"/>
                      <a:pt x="10208" y="5650"/>
                    </a:cubicBezTo>
                    <a:cubicBezTo>
                      <a:pt x="9871" y="5650"/>
                      <a:pt x="9458" y="5750"/>
                      <a:pt x="9123" y="5760"/>
                    </a:cubicBezTo>
                    <a:cubicBezTo>
                      <a:pt x="8714" y="5768"/>
                      <a:pt x="8305" y="5802"/>
                      <a:pt x="7895" y="5810"/>
                    </a:cubicBezTo>
                    <a:lnTo>
                      <a:pt x="7469" y="5768"/>
                    </a:lnTo>
                    <a:cubicBezTo>
                      <a:pt x="8096" y="5560"/>
                      <a:pt x="8714" y="5217"/>
                      <a:pt x="9307" y="4908"/>
                    </a:cubicBezTo>
                    <a:cubicBezTo>
                      <a:pt x="9416" y="4858"/>
                      <a:pt x="9524" y="4791"/>
                      <a:pt x="9624" y="4716"/>
                    </a:cubicBezTo>
                    <a:cubicBezTo>
                      <a:pt x="10201" y="4357"/>
                      <a:pt x="10034" y="3989"/>
                      <a:pt x="10034" y="3989"/>
                    </a:cubicBezTo>
                    <a:cubicBezTo>
                      <a:pt x="10468" y="3680"/>
                      <a:pt x="10961" y="3454"/>
                      <a:pt x="10944" y="3095"/>
                    </a:cubicBezTo>
                    <a:cubicBezTo>
                      <a:pt x="10933" y="2895"/>
                      <a:pt x="10827" y="2828"/>
                      <a:pt x="10689" y="2828"/>
                    </a:cubicBezTo>
                    <a:cubicBezTo>
                      <a:pt x="10414" y="2828"/>
                      <a:pt x="10017" y="3095"/>
                      <a:pt x="10017" y="3095"/>
                    </a:cubicBezTo>
                    <a:cubicBezTo>
                      <a:pt x="10371" y="2633"/>
                      <a:pt x="10268" y="2472"/>
                      <a:pt x="10036" y="2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518518" y="8460954"/>
                <a:ext cx="152915" cy="157453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192" extrusionOk="0">
                    <a:moveTo>
                      <a:pt x="168" y="1872"/>
                    </a:moveTo>
                    <a:cubicBezTo>
                      <a:pt x="1" y="1295"/>
                      <a:pt x="727" y="544"/>
                      <a:pt x="727" y="544"/>
                    </a:cubicBezTo>
                    <a:cubicBezTo>
                      <a:pt x="811" y="427"/>
                      <a:pt x="928" y="343"/>
                      <a:pt x="1062" y="285"/>
                    </a:cubicBezTo>
                    <a:cubicBezTo>
                      <a:pt x="1630" y="1"/>
                      <a:pt x="2348" y="351"/>
                      <a:pt x="2599" y="844"/>
                    </a:cubicBezTo>
                    <a:cubicBezTo>
                      <a:pt x="3100" y="1863"/>
                      <a:pt x="1730" y="3192"/>
                      <a:pt x="636" y="2473"/>
                    </a:cubicBezTo>
                    <a:cubicBezTo>
                      <a:pt x="393" y="2315"/>
                      <a:pt x="184" y="1930"/>
                      <a:pt x="184" y="1930"/>
                    </a:cubicBezTo>
                    <a:cubicBezTo>
                      <a:pt x="176" y="1905"/>
                      <a:pt x="176" y="1905"/>
                      <a:pt x="168" y="18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2065412" y="8449412"/>
                <a:ext cx="508123" cy="17164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34796" extrusionOk="0">
                    <a:moveTo>
                      <a:pt x="4102" y="34361"/>
                    </a:moveTo>
                    <a:cubicBezTo>
                      <a:pt x="877" y="30284"/>
                      <a:pt x="3885" y="25873"/>
                      <a:pt x="3642" y="21571"/>
                    </a:cubicBezTo>
                    <a:cubicBezTo>
                      <a:pt x="3475" y="18555"/>
                      <a:pt x="1245" y="16341"/>
                      <a:pt x="510" y="13484"/>
                    </a:cubicBezTo>
                    <a:cubicBezTo>
                      <a:pt x="0" y="11529"/>
                      <a:pt x="551" y="9750"/>
                      <a:pt x="1136" y="7945"/>
                    </a:cubicBezTo>
                    <a:cubicBezTo>
                      <a:pt x="1796" y="5890"/>
                      <a:pt x="2623" y="3927"/>
                      <a:pt x="3350" y="1905"/>
                    </a:cubicBezTo>
                    <a:cubicBezTo>
                      <a:pt x="3517" y="1496"/>
                      <a:pt x="3659" y="1078"/>
                      <a:pt x="3776" y="652"/>
                    </a:cubicBezTo>
                    <a:cubicBezTo>
                      <a:pt x="3784" y="610"/>
                      <a:pt x="3918" y="1"/>
                      <a:pt x="3943" y="1"/>
                    </a:cubicBezTo>
                    <a:cubicBezTo>
                      <a:pt x="4728" y="151"/>
                      <a:pt x="5597" y="1880"/>
                      <a:pt x="5923" y="2448"/>
                    </a:cubicBezTo>
                    <a:cubicBezTo>
                      <a:pt x="7728" y="5531"/>
                      <a:pt x="7134" y="8831"/>
                      <a:pt x="6792" y="12064"/>
                    </a:cubicBezTo>
                    <a:cubicBezTo>
                      <a:pt x="6449" y="15263"/>
                      <a:pt x="10259" y="17235"/>
                      <a:pt x="10292" y="20485"/>
                    </a:cubicBezTo>
                    <a:cubicBezTo>
                      <a:pt x="10301" y="22206"/>
                      <a:pt x="9139" y="23601"/>
                      <a:pt x="8546" y="25130"/>
                    </a:cubicBezTo>
                    <a:cubicBezTo>
                      <a:pt x="8128" y="26191"/>
                      <a:pt x="8229" y="27377"/>
                      <a:pt x="7794" y="28429"/>
                    </a:cubicBezTo>
                    <a:cubicBezTo>
                      <a:pt x="7393" y="29398"/>
                      <a:pt x="6600" y="30125"/>
                      <a:pt x="6057" y="31011"/>
                    </a:cubicBezTo>
                    <a:cubicBezTo>
                      <a:pt x="5330" y="32197"/>
                      <a:pt x="4971" y="33509"/>
                      <a:pt x="4494" y="34795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2209596" y="9010265"/>
                <a:ext cx="238252" cy="1145237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3217" extrusionOk="0">
                    <a:moveTo>
                      <a:pt x="1438" y="23166"/>
                    </a:moveTo>
                    <a:cubicBezTo>
                      <a:pt x="1371" y="23191"/>
                      <a:pt x="1304" y="23208"/>
                      <a:pt x="1237" y="23216"/>
                    </a:cubicBezTo>
                    <a:lnTo>
                      <a:pt x="1204" y="23141"/>
                    </a:lnTo>
                    <a:cubicBezTo>
                      <a:pt x="1154" y="23049"/>
                      <a:pt x="1095" y="22916"/>
                      <a:pt x="1095" y="22916"/>
                    </a:cubicBezTo>
                    <a:cubicBezTo>
                      <a:pt x="1095" y="22916"/>
                      <a:pt x="1012" y="22907"/>
                      <a:pt x="970" y="22765"/>
                    </a:cubicBezTo>
                    <a:cubicBezTo>
                      <a:pt x="711" y="21846"/>
                      <a:pt x="469" y="20919"/>
                      <a:pt x="469" y="19958"/>
                    </a:cubicBezTo>
                    <a:lnTo>
                      <a:pt x="469" y="19942"/>
                    </a:lnTo>
                    <a:cubicBezTo>
                      <a:pt x="561" y="18680"/>
                      <a:pt x="953" y="17469"/>
                      <a:pt x="1346" y="16291"/>
                    </a:cubicBezTo>
                    <a:cubicBezTo>
                      <a:pt x="1346" y="16291"/>
                      <a:pt x="1463" y="15965"/>
                      <a:pt x="1563" y="15698"/>
                    </a:cubicBezTo>
                    <a:cubicBezTo>
                      <a:pt x="1605" y="15581"/>
                      <a:pt x="1647" y="15472"/>
                      <a:pt x="1688" y="15355"/>
                    </a:cubicBezTo>
                    <a:cubicBezTo>
                      <a:pt x="2357" y="13509"/>
                      <a:pt x="2800" y="11537"/>
                      <a:pt x="2399" y="9549"/>
                    </a:cubicBezTo>
                    <a:cubicBezTo>
                      <a:pt x="2148" y="8313"/>
                      <a:pt x="1563" y="7126"/>
                      <a:pt x="1054" y="5940"/>
                    </a:cubicBezTo>
                    <a:cubicBezTo>
                      <a:pt x="1054" y="5940"/>
                      <a:pt x="845" y="5439"/>
                      <a:pt x="694" y="5030"/>
                    </a:cubicBezTo>
                    <a:cubicBezTo>
                      <a:pt x="460" y="4428"/>
                      <a:pt x="285" y="3810"/>
                      <a:pt x="168" y="3175"/>
                    </a:cubicBezTo>
                    <a:cubicBezTo>
                      <a:pt x="26" y="2331"/>
                      <a:pt x="1" y="1471"/>
                      <a:pt x="110" y="619"/>
                    </a:cubicBezTo>
                    <a:lnTo>
                      <a:pt x="110" y="610"/>
                    </a:lnTo>
                    <a:cubicBezTo>
                      <a:pt x="135" y="368"/>
                      <a:pt x="143" y="0"/>
                      <a:pt x="410" y="134"/>
                    </a:cubicBezTo>
                    <a:cubicBezTo>
                      <a:pt x="552" y="209"/>
                      <a:pt x="636" y="468"/>
                      <a:pt x="719" y="652"/>
                    </a:cubicBezTo>
                    <a:cubicBezTo>
                      <a:pt x="1421" y="2173"/>
                      <a:pt x="1546" y="3852"/>
                      <a:pt x="2198" y="5414"/>
                    </a:cubicBezTo>
                    <a:cubicBezTo>
                      <a:pt x="2666" y="6550"/>
                      <a:pt x="3251" y="7644"/>
                      <a:pt x="3735" y="8772"/>
                    </a:cubicBezTo>
                    <a:cubicBezTo>
                      <a:pt x="4562" y="10719"/>
                      <a:pt x="4830" y="12949"/>
                      <a:pt x="4044" y="14929"/>
                    </a:cubicBezTo>
                    <a:cubicBezTo>
                      <a:pt x="3393" y="16575"/>
                      <a:pt x="2273" y="18020"/>
                      <a:pt x="1638" y="19666"/>
                    </a:cubicBezTo>
                    <a:cubicBezTo>
                      <a:pt x="1438" y="20159"/>
                      <a:pt x="1296" y="20668"/>
                      <a:pt x="1221" y="21186"/>
                    </a:cubicBezTo>
                    <a:lnTo>
                      <a:pt x="1221" y="21195"/>
                    </a:lnTo>
                    <a:cubicBezTo>
                      <a:pt x="1237" y="21846"/>
                      <a:pt x="1371" y="22481"/>
                      <a:pt x="1613" y="23074"/>
                    </a:cubicBezTo>
                    <a:lnTo>
                      <a:pt x="1505" y="23141"/>
                    </a:lnTo>
                    <a:close/>
                  </a:path>
                </a:pathLst>
              </a:custGeom>
              <a:solidFill>
                <a:srgbClr val="147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 rot="-840273">
                <a:off x="1584965" y="8822828"/>
                <a:ext cx="719953" cy="137193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27812" extrusionOk="0">
                    <a:moveTo>
                      <a:pt x="4350" y="1"/>
                    </a:moveTo>
                    <a:cubicBezTo>
                      <a:pt x="4319" y="1"/>
                      <a:pt x="4285" y="87"/>
                      <a:pt x="4185" y="516"/>
                    </a:cubicBezTo>
                    <a:cubicBezTo>
                      <a:pt x="3659" y="2688"/>
                      <a:pt x="3584" y="5203"/>
                      <a:pt x="4202" y="7408"/>
                    </a:cubicBezTo>
                    <a:cubicBezTo>
                      <a:pt x="4386" y="8043"/>
                      <a:pt x="4570" y="8695"/>
                      <a:pt x="4904" y="9238"/>
                    </a:cubicBezTo>
                    <a:cubicBezTo>
                      <a:pt x="4979" y="9522"/>
                      <a:pt x="5054" y="9806"/>
                      <a:pt x="5129" y="10098"/>
                    </a:cubicBezTo>
                    <a:cubicBezTo>
                      <a:pt x="4269" y="8887"/>
                      <a:pt x="2807" y="8135"/>
                      <a:pt x="1362" y="7500"/>
                    </a:cubicBezTo>
                    <a:cubicBezTo>
                      <a:pt x="986" y="7316"/>
                      <a:pt x="601" y="7183"/>
                      <a:pt x="200" y="7082"/>
                    </a:cubicBezTo>
                    <a:cubicBezTo>
                      <a:pt x="185" y="7079"/>
                      <a:pt x="171" y="7077"/>
                      <a:pt x="159" y="7077"/>
                    </a:cubicBezTo>
                    <a:cubicBezTo>
                      <a:pt x="0" y="7077"/>
                      <a:pt x="108" y="7358"/>
                      <a:pt x="108" y="7358"/>
                    </a:cubicBezTo>
                    <a:cubicBezTo>
                      <a:pt x="292" y="7776"/>
                      <a:pt x="626" y="8102"/>
                      <a:pt x="969" y="8411"/>
                    </a:cubicBezTo>
                    <a:cubicBezTo>
                      <a:pt x="2289" y="9589"/>
                      <a:pt x="4260" y="9764"/>
                      <a:pt x="5405" y="11092"/>
                    </a:cubicBezTo>
                    <a:lnTo>
                      <a:pt x="5488" y="11393"/>
                    </a:lnTo>
                    <a:cubicBezTo>
                      <a:pt x="5476" y="11442"/>
                      <a:pt x="5473" y="11473"/>
                      <a:pt x="5479" y="11473"/>
                    </a:cubicBezTo>
                    <a:cubicBezTo>
                      <a:pt x="5481" y="11473"/>
                      <a:pt x="5484" y="11469"/>
                      <a:pt x="5488" y="11460"/>
                    </a:cubicBezTo>
                    <a:lnTo>
                      <a:pt x="5505" y="11460"/>
                    </a:lnTo>
                    <a:cubicBezTo>
                      <a:pt x="5714" y="12220"/>
                      <a:pt x="5931" y="12972"/>
                      <a:pt x="6132" y="13732"/>
                    </a:cubicBezTo>
                    <a:cubicBezTo>
                      <a:pt x="5580" y="12755"/>
                      <a:pt x="4661" y="12061"/>
                      <a:pt x="3667" y="11585"/>
                    </a:cubicBezTo>
                    <a:lnTo>
                      <a:pt x="3634" y="11569"/>
                    </a:lnTo>
                    <a:cubicBezTo>
                      <a:pt x="2782" y="11184"/>
                      <a:pt x="1846" y="10992"/>
                      <a:pt x="935" y="10775"/>
                    </a:cubicBezTo>
                    <a:cubicBezTo>
                      <a:pt x="861" y="10752"/>
                      <a:pt x="758" y="10697"/>
                      <a:pt x="688" y="10697"/>
                    </a:cubicBezTo>
                    <a:cubicBezTo>
                      <a:pt x="633" y="10697"/>
                      <a:pt x="600" y="10731"/>
                      <a:pt x="618" y="10842"/>
                    </a:cubicBezTo>
                    <a:cubicBezTo>
                      <a:pt x="610" y="10917"/>
                      <a:pt x="643" y="11000"/>
                      <a:pt x="693" y="11051"/>
                    </a:cubicBezTo>
                    <a:cubicBezTo>
                      <a:pt x="810" y="11226"/>
                      <a:pt x="952" y="11385"/>
                      <a:pt x="1111" y="11518"/>
                    </a:cubicBezTo>
                    <a:cubicBezTo>
                      <a:pt x="1996" y="12279"/>
                      <a:pt x="2957" y="12939"/>
                      <a:pt x="3985" y="13482"/>
                    </a:cubicBezTo>
                    <a:cubicBezTo>
                      <a:pt x="4854" y="13958"/>
                      <a:pt x="5839" y="14250"/>
                      <a:pt x="6483" y="15052"/>
                    </a:cubicBezTo>
                    <a:cubicBezTo>
                      <a:pt x="6666" y="15779"/>
                      <a:pt x="6842" y="16514"/>
                      <a:pt x="6984" y="17241"/>
                    </a:cubicBezTo>
                    <a:cubicBezTo>
                      <a:pt x="6817" y="16982"/>
                      <a:pt x="6625" y="16740"/>
                      <a:pt x="6407" y="16522"/>
                    </a:cubicBezTo>
                    <a:cubicBezTo>
                      <a:pt x="5605" y="15796"/>
                      <a:pt x="4536" y="15445"/>
                      <a:pt x="3542" y="15102"/>
                    </a:cubicBezTo>
                    <a:cubicBezTo>
                      <a:pt x="2982" y="14910"/>
                      <a:pt x="2414" y="14710"/>
                      <a:pt x="1846" y="14551"/>
                    </a:cubicBezTo>
                    <a:cubicBezTo>
                      <a:pt x="1738" y="14525"/>
                      <a:pt x="1613" y="14432"/>
                      <a:pt x="1526" y="14432"/>
                    </a:cubicBezTo>
                    <a:cubicBezTo>
                      <a:pt x="1472" y="14432"/>
                      <a:pt x="1433" y="14468"/>
                      <a:pt x="1420" y="14576"/>
                    </a:cubicBezTo>
                    <a:lnTo>
                      <a:pt x="1420" y="14693"/>
                    </a:lnTo>
                    <a:cubicBezTo>
                      <a:pt x="1646" y="15319"/>
                      <a:pt x="2255" y="15695"/>
                      <a:pt x="2849" y="16046"/>
                    </a:cubicBezTo>
                    <a:cubicBezTo>
                      <a:pt x="4010" y="16731"/>
                      <a:pt x="5330" y="17124"/>
                      <a:pt x="6458" y="17859"/>
                    </a:cubicBezTo>
                    <a:cubicBezTo>
                      <a:pt x="6758" y="18035"/>
                      <a:pt x="7017" y="18277"/>
                      <a:pt x="7226" y="18561"/>
                    </a:cubicBezTo>
                    <a:cubicBezTo>
                      <a:pt x="7376" y="19438"/>
                      <a:pt x="7468" y="20315"/>
                      <a:pt x="7527" y="21201"/>
                    </a:cubicBezTo>
                    <a:lnTo>
                      <a:pt x="7527" y="21242"/>
                    </a:lnTo>
                    <a:cubicBezTo>
                      <a:pt x="7176" y="20407"/>
                      <a:pt x="6382" y="19781"/>
                      <a:pt x="5614" y="19354"/>
                    </a:cubicBezTo>
                    <a:cubicBezTo>
                      <a:pt x="4578" y="18770"/>
                      <a:pt x="3475" y="18319"/>
                      <a:pt x="2414" y="17784"/>
                    </a:cubicBezTo>
                    <a:cubicBezTo>
                      <a:pt x="2314" y="17734"/>
                      <a:pt x="2189" y="17667"/>
                      <a:pt x="2189" y="17667"/>
                    </a:cubicBezTo>
                    <a:cubicBezTo>
                      <a:pt x="2055" y="17667"/>
                      <a:pt x="2097" y="17759"/>
                      <a:pt x="2130" y="17809"/>
                    </a:cubicBezTo>
                    <a:lnTo>
                      <a:pt x="2164" y="17884"/>
                    </a:lnTo>
                    <a:cubicBezTo>
                      <a:pt x="2539" y="18344"/>
                      <a:pt x="2957" y="18770"/>
                      <a:pt x="3400" y="19162"/>
                    </a:cubicBezTo>
                    <a:cubicBezTo>
                      <a:pt x="4336" y="19998"/>
                      <a:pt x="5355" y="20725"/>
                      <a:pt x="6449" y="21326"/>
                    </a:cubicBezTo>
                    <a:cubicBezTo>
                      <a:pt x="6850" y="21535"/>
                      <a:pt x="7243" y="21760"/>
                      <a:pt x="7560" y="22086"/>
                    </a:cubicBezTo>
                    <a:cubicBezTo>
                      <a:pt x="7594" y="23941"/>
                      <a:pt x="7310" y="25779"/>
                      <a:pt x="6725" y="27533"/>
                    </a:cubicBezTo>
                    <a:lnTo>
                      <a:pt x="6708" y="27608"/>
                    </a:lnTo>
                    <a:cubicBezTo>
                      <a:pt x="6701" y="27768"/>
                      <a:pt x="6706" y="27812"/>
                      <a:pt x="6715" y="27812"/>
                    </a:cubicBezTo>
                    <a:cubicBezTo>
                      <a:pt x="6726" y="27812"/>
                      <a:pt x="6742" y="27742"/>
                      <a:pt x="6742" y="27742"/>
                    </a:cubicBezTo>
                    <a:cubicBezTo>
                      <a:pt x="6792" y="27675"/>
                      <a:pt x="6833" y="27608"/>
                      <a:pt x="6833" y="27608"/>
                    </a:cubicBezTo>
                    <a:cubicBezTo>
                      <a:pt x="7477" y="25862"/>
                      <a:pt x="7719" y="24033"/>
                      <a:pt x="7719" y="22186"/>
                    </a:cubicBezTo>
                    <a:lnTo>
                      <a:pt x="7744" y="22186"/>
                    </a:lnTo>
                    <a:lnTo>
                      <a:pt x="7752" y="22078"/>
                    </a:lnTo>
                    <a:cubicBezTo>
                      <a:pt x="7736" y="22061"/>
                      <a:pt x="7727" y="22044"/>
                      <a:pt x="7711" y="22028"/>
                    </a:cubicBezTo>
                    <a:lnTo>
                      <a:pt x="7711" y="21669"/>
                    </a:lnTo>
                    <a:cubicBezTo>
                      <a:pt x="8287" y="21209"/>
                      <a:pt x="9022" y="21042"/>
                      <a:pt x="9682" y="20850"/>
                    </a:cubicBezTo>
                    <a:cubicBezTo>
                      <a:pt x="11169" y="20407"/>
                      <a:pt x="12690" y="19948"/>
                      <a:pt x="13959" y="18962"/>
                    </a:cubicBezTo>
                    <a:cubicBezTo>
                      <a:pt x="14093" y="18853"/>
                      <a:pt x="14285" y="18703"/>
                      <a:pt x="14285" y="18703"/>
                    </a:cubicBezTo>
                    <a:cubicBezTo>
                      <a:pt x="14452" y="18527"/>
                      <a:pt x="14594" y="18252"/>
                      <a:pt x="14427" y="18235"/>
                    </a:cubicBezTo>
                    <a:lnTo>
                      <a:pt x="14427" y="18235"/>
                    </a:lnTo>
                    <a:lnTo>
                      <a:pt x="14327" y="18268"/>
                    </a:lnTo>
                    <a:lnTo>
                      <a:pt x="14285" y="18285"/>
                    </a:lnTo>
                    <a:cubicBezTo>
                      <a:pt x="13183" y="18720"/>
                      <a:pt x="12063" y="18895"/>
                      <a:pt x="10919" y="19321"/>
                    </a:cubicBezTo>
                    <a:cubicBezTo>
                      <a:pt x="9891" y="19672"/>
                      <a:pt x="8947" y="20240"/>
                      <a:pt x="8153" y="20975"/>
                    </a:cubicBezTo>
                    <a:cubicBezTo>
                      <a:pt x="7986" y="21126"/>
                      <a:pt x="7844" y="21284"/>
                      <a:pt x="7702" y="21460"/>
                    </a:cubicBezTo>
                    <a:cubicBezTo>
                      <a:pt x="7669" y="20549"/>
                      <a:pt x="7577" y="19647"/>
                      <a:pt x="7443" y="18753"/>
                    </a:cubicBezTo>
                    <a:lnTo>
                      <a:pt x="7460" y="18745"/>
                    </a:lnTo>
                    <a:cubicBezTo>
                      <a:pt x="7485" y="18720"/>
                      <a:pt x="7502" y="18686"/>
                      <a:pt x="7510" y="18653"/>
                    </a:cubicBezTo>
                    <a:cubicBezTo>
                      <a:pt x="8178" y="17316"/>
                      <a:pt x="9490" y="16472"/>
                      <a:pt x="10526" y="15303"/>
                    </a:cubicBezTo>
                    <a:cubicBezTo>
                      <a:pt x="11228" y="14509"/>
                      <a:pt x="11921" y="13649"/>
                      <a:pt x="12372" y="12755"/>
                    </a:cubicBezTo>
                    <a:cubicBezTo>
                      <a:pt x="12439" y="12629"/>
                      <a:pt x="12506" y="12421"/>
                      <a:pt x="12506" y="12421"/>
                    </a:cubicBezTo>
                    <a:cubicBezTo>
                      <a:pt x="12506" y="12396"/>
                      <a:pt x="12514" y="12379"/>
                      <a:pt x="12514" y="12354"/>
                    </a:cubicBezTo>
                    <a:lnTo>
                      <a:pt x="12514" y="12312"/>
                    </a:lnTo>
                    <a:lnTo>
                      <a:pt x="12514" y="12279"/>
                    </a:lnTo>
                    <a:cubicBezTo>
                      <a:pt x="12509" y="12209"/>
                      <a:pt x="12486" y="12125"/>
                      <a:pt x="12429" y="12125"/>
                    </a:cubicBezTo>
                    <a:cubicBezTo>
                      <a:pt x="12397" y="12125"/>
                      <a:pt x="12354" y="12151"/>
                      <a:pt x="12297" y="12220"/>
                    </a:cubicBezTo>
                    <a:cubicBezTo>
                      <a:pt x="12188" y="12337"/>
                      <a:pt x="11838" y="12655"/>
                      <a:pt x="11545" y="12914"/>
                    </a:cubicBezTo>
                    <a:cubicBezTo>
                      <a:pt x="10802" y="13582"/>
                      <a:pt x="10025" y="14217"/>
                      <a:pt x="9340" y="14960"/>
                    </a:cubicBezTo>
                    <a:cubicBezTo>
                      <a:pt x="8529" y="15846"/>
                      <a:pt x="7686" y="16781"/>
                      <a:pt x="7385" y="17943"/>
                    </a:cubicBezTo>
                    <a:cubicBezTo>
                      <a:pt x="7368" y="18001"/>
                      <a:pt x="7360" y="18068"/>
                      <a:pt x="7343" y="18135"/>
                    </a:cubicBezTo>
                    <a:cubicBezTo>
                      <a:pt x="7209" y="17299"/>
                      <a:pt x="7034" y="16472"/>
                      <a:pt x="6842" y="15670"/>
                    </a:cubicBezTo>
                    <a:cubicBezTo>
                      <a:pt x="6792" y="15461"/>
                      <a:pt x="6742" y="15261"/>
                      <a:pt x="6691" y="15052"/>
                    </a:cubicBezTo>
                    <a:cubicBezTo>
                      <a:pt x="6692" y="15052"/>
                      <a:pt x="6692" y="15051"/>
                      <a:pt x="6693" y="15051"/>
                    </a:cubicBezTo>
                    <a:cubicBezTo>
                      <a:pt x="6693" y="15051"/>
                      <a:pt x="6693" y="15054"/>
                      <a:pt x="6693" y="15054"/>
                    </a:cubicBezTo>
                    <a:cubicBezTo>
                      <a:pt x="6693" y="15054"/>
                      <a:pt x="6702" y="15031"/>
                      <a:pt x="6783" y="14852"/>
                    </a:cubicBezTo>
                    <a:cubicBezTo>
                      <a:pt x="7293" y="13699"/>
                      <a:pt x="8128" y="12713"/>
                      <a:pt x="8855" y="11627"/>
                    </a:cubicBezTo>
                    <a:cubicBezTo>
                      <a:pt x="9365" y="10867"/>
                      <a:pt x="9858" y="10081"/>
                      <a:pt x="10342" y="9296"/>
                    </a:cubicBezTo>
                    <a:cubicBezTo>
                      <a:pt x="10743" y="8645"/>
                      <a:pt x="11144" y="7951"/>
                      <a:pt x="11228" y="7233"/>
                    </a:cubicBezTo>
                    <a:cubicBezTo>
                      <a:pt x="11228" y="7191"/>
                      <a:pt x="11219" y="7141"/>
                      <a:pt x="11203" y="7099"/>
                    </a:cubicBezTo>
                    <a:cubicBezTo>
                      <a:pt x="11163" y="7064"/>
                      <a:pt x="11156" y="7043"/>
                      <a:pt x="11143" y="7043"/>
                    </a:cubicBezTo>
                    <a:cubicBezTo>
                      <a:pt x="11132" y="7043"/>
                      <a:pt x="11116" y="7060"/>
                      <a:pt x="11069" y="7099"/>
                    </a:cubicBezTo>
                    <a:cubicBezTo>
                      <a:pt x="10902" y="7224"/>
                      <a:pt x="10785" y="7475"/>
                      <a:pt x="10609" y="7684"/>
                    </a:cubicBezTo>
                    <a:cubicBezTo>
                      <a:pt x="9398" y="9129"/>
                      <a:pt x="8128" y="10558"/>
                      <a:pt x="7268" y="12220"/>
                    </a:cubicBezTo>
                    <a:cubicBezTo>
                      <a:pt x="7017" y="12696"/>
                      <a:pt x="6817" y="13198"/>
                      <a:pt x="6675" y="13724"/>
                    </a:cubicBezTo>
                    <a:cubicBezTo>
                      <a:pt x="6608" y="14008"/>
                      <a:pt x="6574" y="14300"/>
                      <a:pt x="6574" y="14593"/>
                    </a:cubicBezTo>
                    <a:cubicBezTo>
                      <a:pt x="6282" y="13473"/>
                      <a:pt x="5981" y="12345"/>
                      <a:pt x="5681" y="11226"/>
                    </a:cubicBezTo>
                    <a:lnTo>
                      <a:pt x="5706" y="11151"/>
                    </a:lnTo>
                    <a:cubicBezTo>
                      <a:pt x="5714" y="10992"/>
                      <a:pt x="5747" y="11000"/>
                      <a:pt x="5764" y="10959"/>
                    </a:cubicBezTo>
                    <a:cubicBezTo>
                      <a:pt x="5831" y="10833"/>
                      <a:pt x="5940" y="10650"/>
                      <a:pt x="5940" y="10650"/>
                    </a:cubicBezTo>
                    <a:cubicBezTo>
                      <a:pt x="5956" y="10624"/>
                      <a:pt x="5965" y="10599"/>
                      <a:pt x="5981" y="10574"/>
                    </a:cubicBezTo>
                    <a:cubicBezTo>
                      <a:pt x="6407" y="9823"/>
                      <a:pt x="6967" y="9146"/>
                      <a:pt x="7418" y="8394"/>
                    </a:cubicBezTo>
                    <a:cubicBezTo>
                      <a:pt x="8003" y="7417"/>
                      <a:pt x="8429" y="6331"/>
                      <a:pt x="8805" y="5261"/>
                    </a:cubicBezTo>
                    <a:cubicBezTo>
                      <a:pt x="8864" y="5086"/>
                      <a:pt x="8922" y="4782"/>
                      <a:pt x="8807" y="4782"/>
                    </a:cubicBezTo>
                    <a:cubicBezTo>
                      <a:pt x="8790" y="4782"/>
                      <a:pt x="8770" y="4788"/>
                      <a:pt x="8747" y="4802"/>
                    </a:cubicBezTo>
                    <a:cubicBezTo>
                      <a:pt x="8655" y="4860"/>
                      <a:pt x="8613" y="5019"/>
                      <a:pt x="8596" y="5036"/>
                    </a:cubicBezTo>
                    <a:lnTo>
                      <a:pt x="8279" y="5512"/>
                    </a:lnTo>
                    <a:cubicBezTo>
                      <a:pt x="7460" y="6706"/>
                      <a:pt x="6558" y="7843"/>
                      <a:pt x="5998" y="9229"/>
                    </a:cubicBezTo>
                    <a:cubicBezTo>
                      <a:pt x="5789" y="9756"/>
                      <a:pt x="5656" y="10307"/>
                      <a:pt x="5597" y="10875"/>
                    </a:cubicBezTo>
                    <a:cubicBezTo>
                      <a:pt x="5371" y="10015"/>
                      <a:pt x="5146" y="9163"/>
                      <a:pt x="4937" y="8302"/>
                    </a:cubicBezTo>
                    <a:cubicBezTo>
                      <a:pt x="4870" y="8001"/>
                      <a:pt x="4795" y="7709"/>
                      <a:pt x="4728" y="7408"/>
                    </a:cubicBezTo>
                    <a:cubicBezTo>
                      <a:pt x="4703" y="6740"/>
                      <a:pt x="4753" y="6072"/>
                      <a:pt x="4778" y="5403"/>
                    </a:cubicBezTo>
                    <a:cubicBezTo>
                      <a:pt x="4837" y="3899"/>
                      <a:pt x="4879" y="2371"/>
                      <a:pt x="4686" y="959"/>
                    </a:cubicBezTo>
                    <a:cubicBezTo>
                      <a:pt x="4661" y="683"/>
                      <a:pt x="4603" y="408"/>
                      <a:pt x="4519" y="140"/>
                    </a:cubicBezTo>
                    <a:cubicBezTo>
                      <a:pt x="4494" y="98"/>
                      <a:pt x="4469" y="65"/>
                      <a:pt x="4427" y="40"/>
                    </a:cubicBezTo>
                    <a:cubicBezTo>
                      <a:pt x="4390" y="40"/>
                      <a:pt x="4371" y="1"/>
                      <a:pt x="4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2192726" y="8227734"/>
                <a:ext cx="1406919" cy="201675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40885" extrusionOk="0">
                    <a:moveTo>
                      <a:pt x="21420" y="25664"/>
                    </a:moveTo>
                    <a:cubicBezTo>
                      <a:pt x="28521" y="30050"/>
                      <a:pt x="23450" y="40885"/>
                      <a:pt x="12715" y="39582"/>
                    </a:cubicBezTo>
                    <a:cubicBezTo>
                      <a:pt x="6349" y="38813"/>
                      <a:pt x="0" y="30050"/>
                      <a:pt x="7093" y="25664"/>
                    </a:cubicBezTo>
                    <a:cubicBezTo>
                      <a:pt x="14194" y="21278"/>
                      <a:pt x="1220" y="19473"/>
                      <a:pt x="7093" y="14277"/>
                    </a:cubicBezTo>
                    <a:cubicBezTo>
                      <a:pt x="12974" y="9089"/>
                      <a:pt x="10485" y="10735"/>
                      <a:pt x="10075" y="5330"/>
                    </a:cubicBezTo>
                    <a:cubicBezTo>
                      <a:pt x="9925" y="3450"/>
                      <a:pt x="10869" y="1078"/>
                      <a:pt x="13601" y="560"/>
                    </a:cubicBezTo>
                    <a:cubicBezTo>
                      <a:pt x="16525" y="0"/>
                      <a:pt x="18605" y="3258"/>
                      <a:pt x="18446" y="5330"/>
                    </a:cubicBezTo>
                    <a:cubicBezTo>
                      <a:pt x="18028" y="10735"/>
                      <a:pt x="15539" y="9089"/>
                      <a:pt x="21420" y="14277"/>
                    </a:cubicBezTo>
                    <a:cubicBezTo>
                      <a:pt x="27293" y="19465"/>
                      <a:pt x="14319" y="21278"/>
                      <a:pt x="21420" y="2566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2606880" y="8429237"/>
                <a:ext cx="602930" cy="2135881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43300" extrusionOk="0">
                    <a:moveTo>
                      <a:pt x="5088" y="17469"/>
                    </a:moveTo>
                    <a:cubicBezTo>
                      <a:pt x="5088" y="17226"/>
                      <a:pt x="5079" y="16984"/>
                      <a:pt x="5079" y="16742"/>
                    </a:cubicBezTo>
                    <a:cubicBezTo>
                      <a:pt x="5038" y="14202"/>
                      <a:pt x="5054" y="11662"/>
                      <a:pt x="5163" y="9115"/>
                    </a:cubicBezTo>
                    <a:lnTo>
                      <a:pt x="5163" y="8947"/>
                    </a:lnTo>
                    <a:cubicBezTo>
                      <a:pt x="5222" y="8037"/>
                      <a:pt x="5305" y="6809"/>
                      <a:pt x="5305" y="6809"/>
                    </a:cubicBezTo>
                    <a:lnTo>
                      <a:pt x="5364" y="6057"/>
                    </a:lnTo>
                    <a:cubicBezTo>
                      <a:pt x="5506" y="4119"/>
                      <a:pt x="5673" y="2181"/>
                      <a:pt x="5689" y="234"/>
                    </a:cubicBezTo>
                    <a:lnTo>
                      <a:pt x="5856" y="0"/>
                    </a:lnTo>
                    <a:lnTo>
                      <a:pt x="6032" y="159"/>
                    </a:lnTo>
                    <a:cubicBezTo>
                      <a:pt x="6140" y="2131"/>
                      <a:pt x="6107" y="4102"/>
                      <a:pt x="6107" y="6082"/>
                    </a:cubicBezTo>
                    <a:lnTo>
                      <a:pt x="6107" y="6834"/>
                    </a:lnTo>
                    <a:lnTo>
                      <a:pt x="6082" y="8638"/>
                    </a:lnTo>
                    <a:lnTo>
                      <a:pt x="6082" y="8972"/>
                    </a:lnTo>
                    <a:cubicBezTo>
                      <a:pt x="6074" y="9357"/>
                      <a:pt x="6065" y="9733"/>
                      <a:pt x="6049" y="10117"/>
                    </a:cubicBezTo>
                    <a:cubicBezTo>
                      <a:pt x="5998" y="12172"/>
                      <a:pt x="5998" y="14219"/>
                      <a:pt x="6015" y="16249"/>
                    </a:cubicBezTo>
                    <a:cubicBezTo>
                      <a:pt x="6450" y="15781"/>
                      <a:pt x="6942" y="15347"/>
                      <a:pt x="7394" y="14896"/>
                    </a:cubicBezTo>
                    <a:cubicBezTo>
                      <a:pt x="8070" y="14244"/>
                      <a:pt x="8747" y="13592"/>
                      <a:pt x="9415" y="12941"/>
                    </a:cubicBezTo>
                    <a:cubicBezTo>
                      <a:pt x="9415" y="12941"/>
                      <a:pt x="10443" y="12005"/>
                      <a:pt x="11178" y="11295"/>
                    </a:cubicBezTo>
                    <a:cubicBezTo>
                      <a:pt x="11178" y="11295"/>
                      <a:pt x="11270" y="11203"/>
                      <a:pt x="11270" y="11370"/>
                    </a:cubicBezTo>
                    <a:cubicBezTo>
                      <a:pt x="9758" y="13007"/>
                      <a:pt x="8187" y="14536"/>
                      <a:pt x="6583" y="16132"/>
                    </a:cubicBezTo>
                    <a:cubicBezTo>
                      <a:pt x="6391" y="16332"/>
                      <a:pt x="6199" y="16533"/>
                      <a:pt x="6023" y="16750"/>
                    </a:cubicBezTo>
                    <a:cubicBezTo>
                      <a:pt x="6074" y="20952"/>
                      <a:pt x="6224" y="25129"/>
                      <a:pt x="6257" y="29373"/>
                    </a:cubicBezTo>
                    <a:lnTo>
                      <a:pt x="6257" y="29590"/>
                    </a:lnTo>
                    <a:cubicBezTo>
                      <a:pt x="6399" y="29448"/>
                      <a:pt x="6541" y="29298"/>
                      <a:pt x="6692" y="29156"/>
                    </a:cubicBezTo>
                    <a:lnTo>
                      <a:pt x="6725" y="29114"/>
                    </a:lnTo>
                    <a:cubicBezTo>
                      <a:pt x="8388" y="27669"/>
                      <a:pt x="10276" y="26491"/>
                      <a:pt x="11921" y="25029"/>
                    </a:cubicBezTo>
                    <a:lnTo>
                      <a:pt x="12222" y="25012"/>
                    </a:lnTo>
                    <a:cubicBezTo>
                      <a:pt x="12222" y="25012"/>
                      <a:pt x="12222" y="25179"/>
                      <a:pt x="12214" y="25263"/>
                    </a:cubicBezTo>
                    <a:cubicBezTo>
                      <a:pt x="10618" y="26750"/>
                      <a:pt x="8772" y="27953"/>
                      <a:pt x="7126" y="29415"/>
                    </a:cubicBezTo>
                    <a:cubicBezTo>
                      <a:pt x="7126" y="29415"/>
                      <a:pt x="6725" y="29741"/>
                      <a:pt x="6266" y="30158"/>
                    </a:cubicBezTo>
                    <a:cubicBezTo>
                      <a:pt x="6299" y="33801"/>
                      <a:pt x="6358" y="37451"/>
                      <a:pt x="6508" y="41094"/>
                    </a:cubicBezTo>
                    <a:lnTo>
                      <a:pt x="6458" y="42447"/>
                    </a:lnTo>
                    <a:cubicBezTo>
                      <a:pt x="6391" y="42673"/>
                      <a:pt x="6391" y="42673"/>
                      <a:pt x="6341" y="42898"/>
                    </a:cubicBezTo>
                    <a:lnTo>
                      <a:pt x="6023" y="43299"/>
                    </a:lnTo>
                    <a:lnTo>
                      <a:pt x="5673" y="42932"/>
                    </a:lnTo>
                    <a:cubicBezTo>
                      <a:pt x="5673" y="42932"/>
                      <a:pt x="5597" y="42706"/>
                      <a:pt x="5480" y="42405"/>
                    </a:cubicBezTo>
                    <a:cubicBezTo>
                      <a:pt x="5422" y="41904"/>
                      <a:pt x="5347" y="41227"/>
                      <a:pt x="5347" y="41227"/>
                    </a:cubicBezTo>
                    <a:cubicBezTo>
                      <a:pt x="5180" y="36942"/>
                      <a:pt x="5146" y="32631"/>
                      <a:pt x="5138" y="28329"/>
                    </a:cubicBezTo>
                    <a:cubicBezTo>
                      <a:pt x="4303" y="27911"/>
                      <a:pt x="3492" y="27443"/>
                      <a:pt x="2690" y="26959"/>
                    </a:cubicBezTo>
                    <a:lnTo>
                      <a:pt x="1796" y="26407"/>
                    </a:lnTo>
                    <a:lnTo>
                      <a:pt x="1278" y="26057"/>
                    </a:lnTo>
                    <a:lnTo>
                      <a:pt x="1028" y="25889"/>
                    </a:lnTo>
                    <a:lnTo>
                      <a:pt x="460" y="25505"/>
                    </a:lnTo>
                    <a:cubicBezTo>
                      <a:pt x="184" y="25321"/>
                      <a:pt x="50" y="25229"/>
                      <a:pt x="50" y="25229"/>
                    </a:cubicBezTo>
                    <a:lnTo>
                      <a:pt x="0" y="25046"/>
                    </a:lnTo>
                    <a:cubicBezTo>
                      <a:pt x="92" y="25012"/>
                      <a:pt x="192" y="25012"/>
                      <a:pt x="284" y="25046"/>
                    </a:cubicBezTo>
                    <a:cubicBezTo>
                      <a:pt x="819" y="25313"/>
                      <a:pt x="1529" y="25689"/>
                      <a:pt x="1529" y="25689"/>
                    </a:cubicBezTo>
                    <a:cubicBezTo>
                      <a:pt x="1788" y="25839"/>
                      <a:pt x="2080" y="26015"/>
                      <a:pt x="2080" y="26015"/>
                    </a:cubicBezTo>
                    <a:cubicBezTo>
                      <a:pt x="3100" y="26658"/>
                      <a:pt x="4094" y="27326"/>
                      <a:pt x="5138" y="27928"/>
                    </a:cubicBezTo>
                    <a:cubicBezTo>
                      <a:pt x="5130" y="24670"/>
                      <a:pt x="5130" y="21403"/>
                      <a:pt x="5096" y="18154"/>
                    </a:cubicBezTo>
                    <a:cubicBezTo>
                      <a:pt x="4110" y="16441"/>
                      <a:pt x="2991" y="14804"/>
                      <a:pt x="1746" y="13266"/>
                    </a:cubicBezTo>
                    <a:cubicBezTo>
                      <a:pt x="1746" y="13266"/>
                      <a:pt x="1145" y="12464"/>
                      <a:pt x="727" y="11938"/>
                    </a:cubicBezTo>
                    <a:cubicBezTo>
                      <a:pt x="727" y="11938"/>
                      <a:pt x="694" y="11721"/>
                      <a:pt x="919" y="11947"/>
                    </a:cubicBezTo>
                    <a:cubicBezTo>
                      <a:pt x="1370" y="12406"/>
                      <a:pt x="1980" y="13066"/>
                      <a:pt x="1980" y="13066"/>
                    </a:cubicBezTo>
                    <a:cubicBezTo>
                      <a:pt x="3125" y="14453"/>
                      <a:pt x="4169" y="15923"/>
                      <a:pt x="5088" y="17469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A74892-D042-C64A-A975-16372D9C01C3}"/>
              </a:ext>
            </a:extLst>
          </p:cNvPr>
          <p:cNvSpPr/>
          <p:nvPr/>
        </p:nvSpPr>
        <p:spPr>
          <a:xfrm>
            <a:off x="522132" y="2286099"/>
            <a:ext cx="7336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6000" dirty="0" smtClean="0">
                <a:solidFill>
                  <a:srgbClr val="0070C0"/>
                </a:solidFill>
                <a:latin typeface="iCiel Cadena" panose="02000503000000020004" pitchFamily="2" charset="0"/>
                <a:cs typeface="Calibri Light" panose="020F0302020204030204" pitchFamily="34" charset="0"/>
              </a:rPr>
              <a:t>Ấn Độ Dương</a:t>
            </a:r>
            <a:endParaRPr lang="en-VN" sz="6000" dirty="0">
              <a:solidFill>
                <a:srgbClr val="0070C0"/>
              </a:solidFill>
              <a:latin typeface="iCiel Cadena" panose="02000503000000020004" pitchFamily="2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2072" r="51431" b="15634"/>
          <a:stretch/>
        </p:blipFill>
        <p:spPr bwMode="auto">
          <a:xfrm>
            <a:off x="5110765" y="1332102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538" y="472946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955313" y="3432290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800" i="1" dirty="0"/>
              <a:t>Lược đồ các châu lục và đại dương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2892970" y="2008588"/>
            <a:ext cx="478832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904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AFD26-C092-148A-DD69-3A46C310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3577" r="40634" b="68123"/>
          <a:stretch/>
        </p:blipFill>
        <p:spPr>
          <a:xfrm>
            <a:off x="-519769" y="3500203"/>
            <a:ext cx="2680705" cy="182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4CC66-0084-890A-A1D3-F553316EF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60395" r="47538" b="1843"/>
          <a:stretch/>
        </p:blipFill>
        <p:spPr>
          <a:xfrm>
            <a:off x="7679880" y="3165257"/>
            <a:ext cx="1887583" cy="2199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1188B9-42ED-63E6-C516-5720CB175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694" r="67341" b="49242"/>
          <a:stretch/>
        </p:blipFill>
        <p:spPr>
          <a:xfrm>
            <a:off x="1720032" y="-507912"/>
            <a:ext cx="3360959" cy="2932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204155"/>
                  </p:ext>
                </p:extLst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VN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VN" sz="1400" b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69DF19-4123-5A56-289E-1A5E775EF3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204155"/>
                  </p:ext>
                </p:extLst>
              </p:nvPr>
            </p:nvGraphicFramePr>
            <p:xfrm>
              <a:off x="509156" y="753128"/>
              <a:ext cx="8139544" cy="409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382">
                      <a:extLst>
                        <a:ext uri="{9D8B030D-6E8A-4147-A177-3AD203B41FA5}">
                          <a16:colId xmlns:a16="http://schemas.microsoft.com/office/drawing/2014/main" val="630050331"/>
                        </a:ext>
                      </a:extLst>
                    </a:gridCol>
                    <a:gridCol w="1461045">
                      <a:extLst>
                        <a:ext uri="{9D8B030D-6E8A-4147-A177-3AD203B41FA5}">
                          <a16:colId xmlns:a16="http://schemas.microsoft.com/office/drawing/2014/main" val="861709639"/>
                        </a:ext>
                      </a:extLst>
                    </a:gridCol>
                    <a:gridCol w="1433946">
                      <a:extLst>
                        <a:ext uri="{9D8B030D-6E8A-4147-A177-3AD203B41FA5}">
                          <a16:colId xmlns:a16="http://schemas.microsoft.com/office/drawing/2014/main" val="3206541262"/>
                        </a:ext>
                      </a:extLst>
                    </a:gridCol>
                    <a:gridCol w="1444336">
                      <a:extLst>
                        <a:ext uri="{9D8B030D-6E8A-4147-A177-3AD203B41FA5}">
                          <a16:colId xmlns:a16="http://schemas.microsoft.com/office/drawing/2014/main" val="3902653016"/>
                        </a:ext>
                      </a:extLst>
                    </a:gridCol>
                    <a:gridCol w="1097971">
                      <a:extLst>
                        <a:ext uri="{9D8B030D-6E8A-4147-A177-3AD203B41FA5}">
                          <a16:colId xmlns:a16="http://schemas.microsoft.com/office/drawing/2014/main" val="4174084029"/>
                        </a:ext>
                      </a:extLst>
                    </a:gridCol>
                    <a:gridCol w="912035">
                      <a:extLst>
                        <a:ext uri="{9D8B030D-6E8A-4147-A177-3AD203B41FA5}">
                          <a16:colId xmlns:a16="http://schemas.microsoft.com/office/drawing/2014/main" val="4274351387"/>
                        </a:ext>
                      </a:extLst>
                    </a:gridCol>
                    <a:gridCol w="1148829">
                      <a:extLst>
                        <a:ext uri="{9D8B030D-6E8A-4147-A177-3AD203B41FA5}">
                          <a16:colId xmlns:a16="http://schemas.microsoft.com/office/drawing/2014/main" val="1881484895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STT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lục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5000" t="-2586" r="-188889" b="-4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sâu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033283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Ấn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096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88404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6038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Bắc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Băng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03605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526467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995841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Tây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56710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402329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9440527"/>
                      </a:ext>
                    </a:extLst>
                  </a:tr>
                  <a:tr h="2819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Thái Bình 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Dương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332172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201918"/>
                      </a:ext>
                    </a:extLst>
                  </a:tr>
                  <a:tr h="281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6882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BCD8-CE34-4333-7BDC-420655C9B6AC}"/>
              </a:ext>
            </a:extLst>
          </p:cNvPr>
          <p:cNvGrpSpPr/>
          <p:nvPr/>
        </p:nvGrpSpPr>
        <p:grpSpPr>
          <a:xfrm>
            <a:off x="3236961" y="154859"/>
            <a:ext cx="2905068" cy="575187"/>
            <a:chOff x="4306529" y="235974"/>
            <a:chExt cx="3873425" cy="7669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C399264-8397-65FD-300A-F013EE74E689}"/>
                </a:ext>
              </a:extLst>
            </p:cNvPr>
            <p:cNvSpPr/>
            <p:nvPr/>
          </p:nvSpPr>
          <p:spPr>
            <a:xfrm>
              <a:off x="4306529" y="235974"/>
              <a:ext cx="3679723" cy="766916"/>
            </a:xfrm>
            <a:custGeom>
              <a:avLst/>
              <a:gdLst>
                <a:gd name="connsiteX0" fmla="*/ 0 w 3679723"/>
                <a:gd name="connsiteY0" fmla="*/ 127822 h 766916"/>
                <a:gd name="connsiteX1" fmla="*/ 127822 w 3679723"/>
                <a:gd name="connsiteY1" fmla="*/ 0 h 766916"/>
                <a:gd name="connsiteX2" fmla="*/ 664261 w 3679723"/>
                <a:gd name="connsiteY2" fmla="*/ 0 h 766916"/>
                <a:gd name="connsiteX3" fmla="*/ 1269182 w 3679723"/>
                <a:gd name="connsiteY3" fmla="*/ 0 h 766916"/>
                <a:gd name="connsiteX4" fmla="*/ 1908343 w 3679723"/>
                <a:gd name="connsiteY4" fmla="*/ 0 h 766916"/>
                <a:gd name="connsiteX5" fmla="*/ 2444782 w 3679723"/>
                <a:gd name="connsiteY5" fmla="*/ 0 h 766916"/>
                <a:gd name="connsiteX6" fmla="*/ 2946980 w 3679723"/>
                <a:gd name="connsiteY6" fmla="*/ 0 h 766916"/>
                <a:gd name="connsiteX7" fmla="*/ 3551901 w 3679723"/>
                <a:gd name="connsiteY7" fmla="*/ 0 h 766916"/>
                <a:gd name="connsiteX8" fmla="*/ 3679723 w 3679723"/>
                <a:gd name="connsiteY8" fmla="*/ 127822 h 766916"/>
                <a:gd name="connsiteX9" fmla="*/ 3679723 w 3679723"/>
                <a:gd name="connsiteY9" fmla="*/ 639094 h 766916"/>
                <a:gd name="connsiteX10" fmla="*/ 3551901 w 3679723"/>
                <a:gd name="connsiteY10" fmla="*/ 766916 h 766916"/>
                <a:gd name="connsiteX11" fmla="*/ 3083944 w 3679723"/>
                <a:gd name="connsiteY11" fmla="*/ 766916 h 766916"/>
                <a:gd name="connsiteX12" fmla="*/ 2547504 w 3679723"/>
                <a:gd name="connsiteY12" fmla="*/ 766916 h 766916"/>
                <a:gd name="connsiteX13" fmla="*/ 1976825 w 3679723"/>
                <a:gd name="connsiteY13" fmla="*/ 766916 h 766916"/>
                <a:gd name="connsiteX14" fmla="*/ 1406145 w 3679723"/>
                <a:gd name="connsiteY14" fmla="*/ 766916 h 766916"/>
                <a:gd name="connsiteX15" fmla="*/ 801224 w 3679723"/>
                <a:gd name="connsiteY15" fmla="*/ 766916 h 766916"/>
                <a:gd name="connsiteX16" fmla="*/ 127822 w 3679723"/>
                <a:gd name="connsiteY16" fmla="*/ 766916 h 766916"/>
                <a:gd name="connsiteX17" fmla="*/ 0 w 3679723"/>
                <a:gd name="connsiteY17" fmla="*/ 639094 h 766916"/>
                <a:gd name="connsiteX18" fmla="*/ 0 w 3679723"/>
                <a:gd name="connsiteY18" fmla="*/ 127822 h 76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79723" h="766916" fill="none" extrusionOk="0">
                  <a:moveTo>
                    <a:pt x="0" y="127822"/>
                  </a:moveTo>
                  <a:cubicBezTo>
                    <a:pt x="15931" y="65967"/>
                    <a:pt x="54867" y="-3621"/>
                    <a:pt x="127822" y="0"/>
                  </a:cubicBezTo>
                  <a:cubicBezTo>
                    <a:pt x="381442" y="-51990"/>
                    <a:pt x="514874" y="40329"/>
                    <a:pt x="664261" y="0"/>
                  </a:cubicBezTo>
                  <a:cubicBezTo>
                    <a:pt x="813648" y="-40329"/>
                    <a:pt x="1033129" y="25637"/>
                    <a:pt x="1269182" y="0"/>
                  </a:cubicBezTo>
                  <a:cubicBezTo>
                    <a:pt x="1505235" y="-25637"/>
                    <a:pt x="1743456" y="33048"/>
                    <a:pt x="1908343" y="0"/>
                  </a:cubicBezTo>
                  <a:cubicBezTo>
                    <a:pt x="2073230" y="-33048"/>
                    <a:pt x="2208219" y="56637"/>
                    <a:pt x="2444782" y="0"/>
                  </a:cubicBezTo>
                  <a:cubicBezTo>
                    <a:pt x="2681345" y="-56637"/>
                    <a:pt x="2704479" y="51632"/>
                    <a:pt x="2946980" y="0"/>
                  </a:cubicBezTo>
                  <a:cubicBezTo>
                    <a:pt x="3189481" y="-51632"/>
                    <a:pt x="3354147" y="59215"/>
                    <a:pt x="3551901" y="0"/>
                  </a:cubicBezTo>
                  <a:cubicBezTo>
                    <a:pt x="3608561" y="2499"/>
                    <a:pt x="3688625" y="50788"/>
                    <a:pt x="3679723" y="127822"/>
                  </a:cubicBezTo>
                  <a:cubicBezTo>
                    <a:pt x="3696592" y="376085"/>
                    <a:pt x="3620793" y="469069"/>
                    <a:pt x="3679723" y="639094"/>
                  </a:cubicBezTo>
                  <a:cubicBezTo>
                    <a:pt x="3684784" y="710034"/>
                    <a:pt x="3638610" y="773630"/>
                    <a:pt x="3551901" y="766916"/>
                  </a:cubicBezTo>
                  <a:cubicBezTo>
                    <a:pt x="3327097" y="768576"/>
                    <a:pt x="3203907" y="736995"/>
                    <a:pt x="3083944" y="766916"/>
                  </a:cubicBezTo>
                  <a:cubicBezTo>
                    <a:pt x="2963981" y="796837"/>
                    <a:pt x="2805762" y="760595"/>
                    <a:pt x="2547504" y="766916"/>
                  </a:cubicBezTo>
                  <a:cubicBezTo>
                    <a:pt x="2289246" y="773237"/>
                    <a:pt x="2119604" y="765261"/>
                    <a:pt x="1976825" y="766916"/>
                  </a:cubicBezTo>
                  <a:cubicBezTo>
                    <a:pt x="1834046" y="768571"/>
                    <a:pt x="1595392" y="759512"/>
                    <a:pt x="1406145" y="766916"/>
                  </a:cubicBezTo>
                  <a:cubicBezTo>
                    <a:pt x="1216898" y="774320"/>
                    <a:pt x="1084004" y="732238"/>
                    <a:pt x="801224" y="766916"/>
                  </a:cubicBezTo>
                  <a:cubicBezTo>
                    <a:pt x="518444" y="801594"/>
                    <a:pt x="291295" y="759066"/>
                    <a:pt x="127822" y="766916"/>
                  </a:cubicBezTo>
                  <a:cubicBezTo>
                    <a:pt x="53465" y="754177"/>
                    <a:pt x="-4090" y="700155"/>
                    <a:pt x="0" y="639094"/>
                  </a:cubicBezTo>
                  <a:cubicBezTo>
                    <a:pt x="-35165" y="460972"/>
                    <a:pt x="56418" y="341282"/>
                    <a:pt x="0" y="127822"/>
                  </a:cubicBezTo>
                  <a:close/>
                </a:path>
                <a:path w="3679723" h="766916" stroke="0" extrusionOk="0">
                  <a:moveTo>
                    <a:pt x="0" y="127822"/>
                  </a:moveTo>
                  <a:cubicBezTo>
                    <a:pt x="-1306" y="55669"/>
                    <a:pt x="75202" y="-5565"/>
                    <a:pt x="127822" y="0"/>
                  </a:cubicBezTo>
                  <a:cubicBezTo>
                    <a:pt x="322267" y="-34270"/>
                    <a:pt x="407411" y="53546"/>
                    <a:pt x="595779" y="0"/>
                  </a:cubicBezTo>
                  <a:cubicBezTo>
                    <a:pt x="784147" y="-53546"/>
                    <a:pt x="969077" y="2996"/>
                    <a:pt x="1097978" y="0"/>
                  </a:cubicBezTo>
                  <a:cubicBezTo>
                    <a:pt x="1226879" y="-2996"/>
                    <a:pt x="1391848" y="39549"/>
                    <a:pt x="1634417" y="0"/>
                  </a:cubicBezTo>
                  <a:cubicBezTo>
                    <a:pt x="1876986" y="-39549"/>
                    <a:pt x="2086023" y="40689"/>
                    <a:pt x="2273578" y="0"/>
                  </a:cubicBezTo>
                  <a:cubicBezTo>
                    <a:pt x="2461133" y="-40689"/>
                    <a:pt x="2518920" y="46576"/>
                    <a:pt x="2741536" y="0"/>
                  </a:cubicBezTo>
                  <a:cubicBezTo>
                    <a:pt x="2964152" y="-46576"/>
                    <a:pt x="3282389" y="67475"/>
                    <a:pt x="3551901" y="0"/>
                  </a:cubicBezTo>
                  <a:cubicBezTo>
                    <a:pt x="3614008" y="-15719"/>
                    <a:pt x="3689633" y="40638"/>
                    <a:pt x="3679723" y="127822"/>
                  </a:cubicBezTo>
                  <a:cubicBezTo>
                    <a:pt x="3699809" y="237048"/>
                    <a:pt x="3629951" y="485016"/>
                    <a:pt x="3679723" y="639094"/>
                  </a:cubicBezTo>
                  <a:cubicBezTo>
                    <a:pt x="3670467" y="700002"/>
                    <a:pt x="3610215" y="767534"/>
                    <a:pt x="3551901" y="766916"/>
                  </a:cubicBezTo>
                  <a:cubicBezTo>
                    <a:pt x="3430355" y="793156"/>
                    <a:pt x="3215624" y="699188"/>
                    <a:pt x="2981221" y="766916"/>
                  </a:cubicBezTo>
                  <a:cubicBezTo>
                    <a:pt x="2746818" y="834644"/>
                    <a:pt x="2627053" y="710192"/>
                    <a:pt x="2444782" y="766916"/>
                  </a:cubicBezTo>
                  <a:cubicBezTo>
                    <a:pt x="2262511" y="823640"/>
                    <a:pt x="1935990" y="732720"/>
                    <a:pt x="1805621" y="766916"/>
                  </a:cubicBezTo>
                  <a:cubicBezTo>
                    <a:pt x="1675252" y="801112"/>
                    <a:pt x="1552755" y="749720"/>
                    <a:pt x="1303422" y="766916"/>
                  </a:cubicBezTo>
                  <a:cubicBezTo>
                    <a:pt x="1054089" y="784112"/>
                    <a:pt x="867848" y="690880"/>
                    <a:pt x="664261" y="766916"/>
                  </a:cubicBezTo>
                  <a:cubicBezTo>
                    <a:pt x="460674" y="842952"/>
                    <a:pt x="306189" y="755100"/>
                    <a:pt x="127822" y="766916"/>
                  </a:cubicBezTo>
                  <a:cubicBezTo>
                    <a:pt x="54137" y="775204"/>
                    <a:pt x="989" y="696406"/>
                    <a:pt x="0" y="639094"/>
                  </a:cubicBezTo>
                  <a:cubicBezTo>
                    <a:pt x="-28755" y="395224"/>
                    <a:pt x="4629" y="279843"/>
                    <a:pt x="0" y="1278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prstDash val="sysDash"/>
              <a:extLst>
                <a:ext uri="{C807C97D-BFC1-408E-A445-0C87EB9F89A2}">
                  <ask:lineSketchStyleProps xmlns:ask="http://schemas.microsoft.com/office/drawing/2018/sketchyshapes" xmlns="" sd="18735076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E983F-7DF7-1EA9-9A40-6D1D4AF1FB0F}"/>
                </a:ext>
              </a:extLst>
            </p:cNvPr>
            <p:cNvSpPr txBox="1"/>
            <p:nvPr/>
          </p:nvSpPr>
          <p:spPr>
            <a:xfrm>
              <a:off x="4524594" y="419377"/>
              <a:ext cx="36553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1500" kern="1200" dirty="0">
                  <a:solidFill>
                    <a:srgbClr val="002060"/>
                  </a:solidFill>
                  <a:latin typeface="UTM Showcard" panose="02040603050506020204" pitchFamily="18" charset="0"/>
                  <a:ea typeface="+mn-ea"/>
                  <a:cs typeface="+mn-cs"/>
                </a:rPr>
                <a:t>PHIẾU THẢO LUẬN NHÓM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E3455-6AEB-C43F-025F-74D58786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3011" r="23186" b="48925"/>
          <a:stretch/>
        </p:blipFill>
        <p:spPr>
          <a:xfrm>
            <a:off x="0" y="116027"/>
            <a:ext cx="820584" cy="1333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E8950-2B69-C255-EE14-907097B0E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31488" r="48199" b="37222"/>
          <a:stretch/>
        </p:blipFill>
        <p:spPr>
          <a:xfrm>
            <a:off x="7939628" y="-93575"/>
            <a:ext cx="1418145" cy="1397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8183" y="1426801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8183" y="1735497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6961" y="1421649"/>
            <a:ext cx="91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8183" y="1980536"/>
            <a:ext cx="142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0744" y="1421649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4147" y="1704128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4988" y="1419743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1541" y="1438326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3963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5241" y="1441330"/>
            <a:ext cx="9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7455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" grpId="0"/>
      <p:bldP spid="6" grpId="0"/>
      <p:bldP spid="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37"/>
          <p:cNvGrpSpPr/>
          <p:nvPr/>
        </p:nvGrpSpPr>
        <p:grpSpPr>
          <a:xfrm>
            <a:off x="4749372" y="670134"/>
            <a:ext cx="5041458" cy="5680615"/>
            <a:chOff x="4216653" y="781084"/>
            <a:chExt cx="5041458" cy="5680615"/>
          </a:xfrm>
        </p:grpSpPr>
        <p:grpSp>
          <p:nvGrpSpPr>
            <p:cNvPr id="1110" name="Google Shape;1110;p37"/>
            <p:cNvGrpSpPr/>
            <p:nvPr/>
          </p:nvGrpSpPr>
          <p:grpSpPr>
            <a:xfrm>
              <a:off x="6029824" y="781084"/>
              <a:ext cx="3228287" cy="4699162"/>
              <a:chOff x="5925256" y="467618"/>
              <a:chExt cx="1701157" cy="2476241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6735855" y="1197418"/>
                <a:ext cx="488342" cy="174644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6083942" y="677063"/>
                <a:ext cx="630109" cy="536486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925256" y="1152333"/>
                <a:ext cx="788796" cy="28866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6733783" y="1099898"/>
                <a:ext cx="892630" cy="258673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6688846" y="467618"/>
                <a:ext cx="547733" cy="75456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6241346" y="1223365"/>
                <a:ext cx="485876" cy="781348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925256" y="1144885"/>
                <a:ext cx="801966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6083942" y="677359"/>
                <a:ext cx="643280" cy="546055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6615939" y="468013"/>
                <a:ext cx="620639" cy="729455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37"/>
            <p:cNvGrpSpPr/>
            <p:nvPr/>
          </p:nvGrpSpPr>
          <p:grpSpPr>
            <a:xfrm rot="240851">
              <a:off x="4301139" y="3713910"/>
              <a:ext cx="4813662" cy="2582470"/>
              <a:chOff x="1429662" y="7982527"/>
              <a:chExt cx="4813888" cy="2582591"/>
            </a:xfrm>
          </p:grpSpPr>
          <p:sp>
            <p:nvSpPr>
              <p:cNvPr id="1121" name="Google Shape;1121;p37"/>
              <p:cNvSpPr/>
              <p:nvPr/>
            </p:nvSpPr>
            <p:spPr>
              <a:xfrm>
                <a:off x="4720021" y="8820305"/>
                <a:ext cx="262965" cy="380414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7712" extrusionOk="0">
                    <a:moveTo>
                      <a:pt x="1045" y="2156"/>
                    </a:moveTo>
                    <a:cubicBezTo>
                      <a:pt x="1" y="6642"/>
                      <a:pt x="3844" y="7711"/>
                      <a:pt x="3994" y="7536"/>
                    </a:cubicBezTo>
                    <a:cubicBezTo>
                      <a:pt x="4487" y="6942"/>
                      <a:pt x="4829" y="6341"/>
                      <a:pt x="4963" y="5581"/>
                    </a:cubicBezTo>
                    <a:cubicBezTo>
                      <a:pt x="5331" y="3542"/>
                      <a:pt x="3777" y="1095"/>
                      <a:pt x="2073" y="59"/>
                    </a:cubicBezTo>
                    <a:cubicBezTo>
                      <a:pt x="1964" y="0"/>
                      <a:pt x="1822" y="401"/>
                      <a:pt x="1797" y="451"/>
                    </a:cubicBezTo>
                    <a:cubicBezTo>
                      <a:pt x="1555" y="1011"/>
                      <a:pt x="1179" y="1562"/>
                      <a:pt x="1045" y="2156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2892437" y="8029931"/>
                <a:ext cx="3351113" cy="2317159"/>
              </a:xfrm>
              <a:custGeom>
                <a:avLst/>
                <a:gdLst/>
                <a:ahLst/>
                <a:cxnLst/>
                <a:rect l="l" t="t" r="r" b="b"/>
                <a:pathLst>
                  <a:path w="67936" h="46975" extrusionOk="0">
                    <a:moveTo>
                      <a:pt x="10794" y="20743"/>
                    </a:moveTo>
                    <a:cubicBezTo>
                      <a:pt x="8948" y="5556"/>
                      <a:pt x="22874" y="0"/>
                      <a:pt x="30301" y="1111"/>
                    </a:cubicBezTo>
                    <a:cubicBezTo>
                      <a:pt x="40501" y="2632"/>
                      <a:pt x="48220" y="14336"/>
                      <a:pt x="48780" y="16190"/>
                    </a:cubicBezTo>
                    <a:cubicBezTo>
                      <a:pt x="49699" y="19281"/>
                      <a:pt x="54427" y="16800"/>
                      <a:pt x="59824" y="20618"/>
                    </a:cubicBezTo>
                    <a:cubicBezTo>
                      <a:pt x="67936" y="26366"/>
                      <a:pt x="64068" y="38178"/>
                      <a:pt x="59582" y="38070"/>
                    </a:cubicBezTo>
                    <a:cubicBezTo>
                      <a:pt x="50242" y="37844"/>
                      <a:pt x="7118" y="46975"/>
                      <a:pt x="4236" y="38746"/>
                    </a:cubicBezTo>
                    <a:cubicBezTo>
                      <a:pt x="1" y="26625"/>
                      <a:pt x="11370" y="25463"/>
                      <a:pt x="10794" y="20743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4014539" y="8183635"/>
                <a:ext cx="389885" cy="276530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5606" extrusionOk="0">
                    <a:moveTo>
                      <a:pt x="2315" y="351"/>
                    </a:moveTo>
                    <a:lnTo>
                      <a:pt x="2198" y="351"/>
                    </a:lnTo>
                    <a:lnTo>
                      <a:pt x="2181" y="351"/>
                    </a:lnTo>
                    <a:lnTo>
                      <a:pt x="2173" y="351"/>
                    </a:lnTo>
                    <a:lnTo>
                      <a:pt x="2156" y="351"/>
                    </a:lnTo>
                    <a:lnTo>
                      <a:pt x="2148" y="351"/>
                    </a:lnTo>
                    <a:lnTo>
                      <a:pt x="2139" y="351"/>
                    </a:lnTo>
                    <a:lnTo>
                      <a:pt x="2123" y="351"/>
                    </a:lnTo>
                    <a:lnTo>
                      <a:pt x="2114" y="351"/>
                    </a:lnTo>
                    <a:lnTo>
                      <a:pt x="2106" y="351"/>
                    </a:lnTo>
                    <a:lnTo>
                      <a:pt x="2097" y="351"/>
                    </a:lnTo>
                    <a:lnTo>
                      <a:pt x="2089" y="351"/>
                    </a:lnTo>
                    <a:lnTo>
                      <a:pt x="2081" y="351"/>
                    </a:lnTo>
                    <a:lnTo>
                      <a:pt x="2072" y="351"/>
                    </a:lnTo>
                    <a:lnTo>
                      <a:pt x="2064" y="351"/>
                    </a:lnTo>
                    <a:lnTo>
                      <a:pt x="2056" y="351"/>
                    </a:lnTo>
                    <a:lnTo>
                      <a:pt x="2056" y="359"/>
                    </a:lnTo>
                    <a:lnTo>
                      <a:pt x="2047" y="368"/>
                    </a:lnTo>
                    <a:lnTo>
                      <a:pt x="2039" y="368"/>
                    </a:lnTo>
                    <a:lnTo>
                      <a:pt x="2031" y="376"/>
                    </a:lnTo>
                    <a:lnTo>
                      <a:pt x="2031" y="385"/>
                    </a:lnTo>
                    <a:lnTo>
                      <a:pt x="2022" y="393"/>
                    </a:lnTo>
                    <a:lnTo>
                      <a:pt x="2014" y="401"/>
                    </a:lnTo>
                    <a:lnTo>
                      <a:pt x="2014" y="410"/>
                    </a:lnTo>
                    <a:lnTo>
                      <a:pt x="2006" y="418"/>
                    </a:lnTo>
                    <a:lnTo>
                      <a:pt x="1997" y="426"/>
                    </a:lnTo>
                    <a:lnTo>
                      <a:pt x="1997" y="443"/>
                    </a:lnTo>
                    <a:lnTo>
                      <a:pt x="1989" y="451"/>
                    </a:lnTo>
                    <a:lnTo>
                      <a:pt x="1989" y="468"/>
                    </a:lnTo>
                    <a:lnTo>
                      <a:pt x="1981" y="485"/>
                    </a:lnTo>
                    <a:lnTo>
                      <a:pt x="1981" y="501"/>
                    </a:lnTo>
                    <a:lnTo>
                      <a:pt x="1981" y="518"/>
                    </a:lnTo>
                    <a:lnTo>
                      <a:pt x="1981" y="527"/>
                    </a:lnTo>
                    <a:lnTo>
                      <a:pt x="1981" y="543"/>
                    </a:lnTo>
                    <a:lnTo>
                      <a:pt x="1981" y="560"/>
                    </a:lnTo>
                    <a:lnTo>
                      <a:pt x="1981" y="577"/>
                    </a:lnTo>
                    <a:lnTo>
                      <a:pt x="1981" y="593"/>
                    </a:lnTo>
                    <a:lnTo>
                      <a:pt x="1981" y="610"/>
                    </a:lnTo>
                    <a:lnTo>
                      <a:pt x="1981" y="719"/>
                    </a:lnTo>
                    <a:lnTo>
                      <a:pt x="1981" y="735"/>
                    </a:lnTo>
                    <a:lnTo>
                      <a:pt x="1981" y="735"/>
                    </a:lnTo>
                    <a:lnTo>
                      <a:pt x="1981" y="760"/>
                    </a:lnTo>
                    <a:lnTo>
                      <a:pt x="1981" y="777"/>
                    </a:lnTo>
                    <a:lnTo>
                      <a:pt x="1981" y="777"/>
                    </a:lnTo>
                    <a:lnTo>
                      <a:pt x="1981" y="794"/>
                    </a:lnTo>
                    <a:lnTo>
                      <a:pt x="1981" y="811"/>
                    </a:lnTo>
                    <a:lnTo>
                      <a:pt x="1981" y="811"/>
                    </a:lnTo>
                    <a:lnTo>
                      <a:pt x="1981" y="836"/>
                    </a:lnTo>
                    <a:lnTo>
                      <a:pt x="1981" y="852"/>
                    </a:lnTo>
                    <a:lnTo>
                      <a:pt x="1981" y="852"/>
                    </a:lnTo>
                    <a:lnTo>
                      <a:pt x="1981" y="869"/>
                    </a:lnTo>
                    <a:lnTo>
                      <a:pt x="1989" y="886"/>
                    </a:lnTo>
                    <a:lnTo>
                      <a:pt x="1989" y="886"/>
                    </a:lnTo>
                    <a:lnTo>
                      <a:pt x="1997" y="911"/>
                    </a:lnTo>
                    <a:lnTo>
                      <a:pt x="2006" y="928"/>
                    </a:lnTo>
                    <a:lnTo>
                      <a:pt x="2006" y="928"/>
                    </a:lnTo>
                    <a:lnTo>
                      <a:pt x="2006" y="944"/>
                    </a:lnTo>
                    <a:lnTo>
                      <a:pt x="2014" y="961"/>
                    </a:lnTo>
                    <a:lnTo>
                      <a:pt x="2014" y="961"/>
                    </a:lnTo>
                    <a:lnTo>
                      <a:pt x="2022" y="986"/>
                    </a:lnTo>
                    <a:lnTo>
                      <a:pt x="2031" y="1003"/>
                    </a:lnTo>
                    <a:lnTo>
                      <a:pt x="2031" y="1003"/>
                    </a:lnTo>
                    <a:lnTo>
                      <a:pt x="2039" y="1019"/>
                    </a:lnTo>
                    <a:lnTo>
                      <a:pt x="2047" y="1045"/>
                    </a:lnTo>
                    <a:lnTo>
                      <a:pt x="2056" y="1061"/>
                    </a:lnTo>
                    <a:lnTo>
                      <a:pt x="2064" y="1078"/>
                    </a:lnTo>
                    <a:lnTo>
                      <a:pt x="2072" y="1095"/>
                    </a:lnTo>
                    <a:lnTo>
                      <a:pt x="2081" y="1111"/>
                    </a:lnTo>
                    <a:lnTo>
                      <a:pt x="2097" y="1128"/>
                    </a:lnTo>
                    <a:lnTo>
                      <a:pt x="2106" y="1145"/>
                    </a:lnTo>
                    <a:lnTo>
                      <a:pt x="2114" y="1161"/>
                    </a:lnTo>
                    <a:lnTo>
                      <a:pt x="2123" y="1187"/>
                    </a:lnTo>
                    <a:lnTo>
                      <a:pt x="2139" y="1203"/>
                    </a:lnTo>
                    <a:lnTo>
                      <a:pt x="2148" y="1220"/>
                    </a:lnTo>
                    <a:lnTo>
                      <a:pt x="2164" y="1237"/>
                    </a:lnTo>
                    <a:lnTo>
                      <a:pt x="2173" y="1253"/>
                    </a:lnTo>
                    <a:lnTo>
                      <a:pt x="2198" y="1295"/>
                    </a:lnTo>
                    <a:lnTo>
                      <a:pt x="2223" y="1329"/>
                    </a:lnTo>
                    <a:lnTo>
                      <a:pt x="2256" y="1370"/>
                    </a:lnTo>
                    <a:lnTo>
                      <a:pt x="2281" y="1404"/>
                    </a:lnTo>
                    <a:lnTo>
                      <a:pt x="2306" y="1437"/>
                    </a:lnTo>
                    <a:lnTo>
                      <a:pt x="2306" y="1437"/>
                    </a:lnTo>
                    <a:lnTo>
                      <a:pt x="2340" y="1471"/>
                    </a:lnTo>
                    <a:lnTo>
                      <a:pt x="2373" y="1504"/>
                    </a:lnTo>
                    <a:lnTo>
                      <a:pt x="2407" y="1546"/>
                    </a:lnTo>
                    <a:lnTo>
                      <a:pt x="2440" y="1579"/>
                    </a:lnTo>
                    <a:lnTo>
                      <a:pt x="2473" y="1613"/>
                    </a:lnTo>
                    <a:lnTo>
                      <a:pt x="2507" y="1646"/>
                    </a:lnTo>
                    <a:lnTo>
                      <a:pt x="2540" y="1679"/>
                    </a:lnTo>
                    <a:lnTo>
                      <a:pt x="2574" y="1721"/>
                    </a:lnTo>
                    <a:lnTo>
                      <a:pt x="2615" y="1755"/>
                    </a:lnTo>
                    <a:lnTo>
                      <a:pt x="2649" y="1788"/>
                    </a:lnTo>
                    <a:lnTo>
                      <a:pt x="2682" y="1821"/>
                    </a:lnTo>
                    <a:lnTo>
                      <a:pt x="2724" y="1855"/>
                    </a:lnTo>
                    <a:lnTo>
                      <a:pt x="2757" y="1880"/>
                    </a:lnTo>
                    <a:lnTo>
                      <a:pt x="2799" y="1913"/>
                    </a:lnTo>
                    <a:lnTo>
                      <a:pt x="2833" y="1947"/>
                    </a:lnTo>
                    <a:lnTo>
                      <a:pt x="2874" y="1980"/>
                    </a:lnTo>
                    <a:lnTo>
                      <a:pt x="2908" y="2005"/>
                    </a:lnTo>
                    <a:lnTo>
                      <a:pt x="2950" y="2039"/>
                    </a:lnTo>
                    <a:lnTo>
                      <a:pt x="2983" y="2064"/>
                    </a:lnTo>
                    <a:lnTo>
                      <a:pt x="3025" y="2097"/>
                    </a:lnTo>
                    <a:lnTo>
                      <a:pt x="3058" y="2122"/>
                    </a:lnTo>
                    <a:lnTo>
                      <a:pt x="3100" y="2147"/>
                    </a:lnTo>
                    <a:lnTo>
                      <a:pt x="3133" y="2181"/>
                    </a:lnTo>
                    <a:lnTo>
                      <a:pt x="3175" y="2206"/>
                    </a:lnTo>
                    <a:lnTo>
                      <a:pt x="3209" y="2231"/>
                    </a:lnTo>
                    <a:lnTo>
                      <a:pt x="3242" y="2256"/>
                    </a:lnTo>
                    <a:lnTo>
                      <a:pt x="3309" y="2298"/>
                    </a:lnTo>
                    <a:lnTo>
                      <a:pt x="3376" y="2348"/>
                    </a:lnTo>
                    <a:lnTo>
                      <a:pt x="3442" y="2381"/>
                    </a:lnTo>
                    <a:lnTo>
                      <a:pt x="3501" y="2423"/>
                    </a:lnTo>
                    <a:lnTo>
                      <a:pt x="3551" y="2456"/>
                    </a:lnTo>
                    <a:lnTo>
                      <a:pt x="3660" y="2515"/>
                    </a:lnTo>
                    <a:lnTo>
                      <a:pt x="3760" y="2582"/>
                    </a:lnTo>
                    <a:lnTo>
                      <a:pt x="3869" y="2640"/>
                    </a:lnTo>
                    <a:lnTo>
                      <a:pt x="3969" y="2699"/>
                    </a:lnTo>
                    <a:lnTo>
                      <a:pt x="3977" y="2699"/>
                    </a:lnTo>
                    <a:lnTo>
                      <a:pt x="4178" y="2824"/>
                    </a:lnTo>
                    <a:lnTo>
                      <a:pt x="4278" y="2882"/>
                    </a:lnTo>
                    <a:lnTo>
                      <a:pt x="4387" y="2949"/>
                    </a:lnTo>
                    <a:lnTo>
                      <a:pt x="4387" y="2949"/>
                    </a:lnTo>
                    <a:lnTo>
                      <a:pt x="4395" y="2958"/>
                    </a:lnTo>
                    <a:lnTo>
                      <a:pt x="4395" y="2958"/>
                    </a:lnTo>
                    <a:lnTo>
                      <a:pt x="4412" y="2966"/>
                    </a:lnTo>
                    <a:lnTo>
                      <a:pt x="4412" y="2966"/>
                    </a:lnTo>
                    <a:lnTo>
                      <a:pt x="4420" y="2974"/>
                    </a:lnTo>
                    <a:lnTo>
                      <a:pt x="4420" y="2974"/>
                    </a:lnTo>
                    <a:lnTo>
                      <a:pt x="4437" y="2983"/>
                    </a:lnTo>
                    <a:lnTo>
                      <a:pt x="4453" y="2983"/>
                    </a:lnTo>
                    <a:lnTo>
                      <a:pt x="4453" y="2983"/>
                    </a:lnTo>
                    <a:lnTo>
                      <a:pt x="4470" y="2991"/>
                    </a:lnTo>
                    <a:lnTo>
                      <a:pt x="4503" y="3008"/>
                    </a:lnTo>
                    <a:lnTo>
                      <a:pt x="4570" y="3033"/>
                    </a:lnTo>
                    <a:lnTo>
                      <a:pt x="4604" y="3041"/>
                    </a:lnTo>
                    <a:lnTo>
                      <a:pt x="4645" y="3058"/>
                    </a:lnTo>
                    <a:lnTo>
                      <a:pt x="4645" y="3058"/>
                    </a:lnTo>
                    <a:lnTo>
                      <a:pt x="4662" y="3066"/>
                    </a:lnTo>
                    <a:lnTo>
                      <a:pt x="4679" y="3075"/>
                    </a:lnTo>
                    <a:lnTo>
                      <a:pt x="4696" y="3083"/>
                    </a:lnTo>
                    <a:lnTo>
                      <a:pt x="4712" y="3091"/>
                    </a:lnTo>
                    <a:lnTo>
                      <a:pt x="4729" y="3100"/>
                    </a:lnTo>
                    <a:lnTo>
                      <a:pt x="4746" y="3108"/>
                    </a:lnTo>
                    <a:lnTo>
                      <a:pt x="4762" y="3125"/>
                    </a:lnTo>
                    <a:lnTo>
                      <a:pt x="4771" y="3133"/>
                    </a:lnTo>
                    <a:lnTo>
                      <a:pt x="4779" y="3141"/>
                    </a:lnTo>
                    <a:lnTo>
                      <a:pt x="4788" y="3150"/>
                    </a:lnTo>
                    <a:lnTo>
                      <a:pt x="4788" y="3158"/>
                    </a:lnTo>
                    <a:lnTo>
                      <a:pt x="4796" y="3166"/>
                    </a:lnTo>
                    <a:lnTo>
                      <a:pt x="4804" y="3183"/>
                    </a:lnTo>
                    <a:lnTo>
                      <a:pt x="4813" y="3191"/>
                    </a:lnTo>
                    <a:lnTo>
                      <a:pt x="4813" y="3208"/>
                    </a:lnTo>
                    <a:lnTo>
                      <a:pt x="4813" y="3225"/>
                    </a:lnTo>
                    <a:lnTo>
                      <a:pt x="4813" y="3258"/>
                    </a:lnTo>
                    <a:lnTo>
                      <a:pt x="4813" y="3275"/>
                    </a:lnTo>
                    <a:lnTo>
                      <a:pt x="4813" y="3283"/>
                    </a:lnTo>
                    <a:lnTo>
                      <a:pt x="4804" y="3300"/>
                    </a:lnTo>
                    <a:lnTo>
                      <a:pt x="4796" y="3308"/>
                    </a:lnTo>
                    <a:lnTo>
                      <a:pt x="4788" y="3325"/>
                    </a:lnTo>
                    <a:lnTo>
                      <a:pt x="4779" y="3334"/>
                    </a:lnTo>
                    <a:lnTo>
                      <a:pt x="4771" y="3342"/>
                    </a:lnTo>
                    <a:lnTo>
                      <a:pt x="4762" y="3359"/>
                    </a:lnTo>
                    <a:lnTo>
                      <a:pt x="4762" y="3359"/>
                    </a:lnTo>
                    <a:lnTo>
                      <a:pt x="4746" y="3367"/>
                    </a:lnTo>
                    <a:lnTo>
                      <a:pt x="4737" y="3375"/>
                    </a:lnTo>
                    <a:lnTo>
                      <a:pt x="4721" y="3384"/>
                    </a:lnTo>
                    <a:lnTo>
                      <a:pt x="4704" y="3400"/>
                    </a:lnTo>
                    <a:lnTo>
                      <a:pt x="4696" y="3409"/>
                    </a:lnTo>
                    <a:lnTo>
                      <a:pt x="4679" y="3417"/>
                    </a:lnTo>
                    <a:lnTo>
                      <a:pt x="4637" y="3459"/>
                    </a:lnTo>
                    <a:lnTo>
                      <a:pt x="4620" y="3467"/>
                    </a:lnTo>
                    <a:lnTo>
                      <a:pt x="4604" y="3476"/>
                    </a:lnTo>
                    <a:lnTo>
                      <a:pt x="4587" y="3484"/>
                    </a:lnTo>
                    <a:lnTo>
                      <a:pt x="4570" y="3484"/>
                    </a:lnTo>
                    <a:lnTo>
                      <a:pt x="4554" y="3492"/>
                    </a:lnTo>
                    <a:lnTo>
                      <a:pt x="4537" y="3501"/>
                    </a:lnTo>
                    <a:lnTo>
                      <a:pt x="4520" y="3509"/>
                    </a:lnTo>
                    <a:lnTo>
                      <a:pt x="4503" y="3509"/>
                    </a:lnTo>
                    <a:lnTo>
                      <a:pt x="4462" y="3517"/>
                    </a:lnTo>
                    <a:lnTo>
                      <a:pt x="4428" y="3534"/>
                    </a:lnTo>
                    <a:lnTo>
                      <a:pt x="4387" y="3542"/>
                    </a:lnTo>
                    <a:lnTo>
                      <a:pt x="4345" y="3551"/>
                    </a:lnTo>
                    <a:lnTo>
                      <a:pt x="4303" y="3551"/>
                    </a:lnTo>
                    <a:lnTo>
                      <a:pt x="4261" y="3559"/>
                    </a:lnTo>
                    <a:lnTo>
                      <a:pt x="4219" y="3567"/>
                    </a:lnTo>
                    <a:lnTo>
                      <a:pt x="4178" y="3576"/>
                    </a:lnTo>
                    <a:lnTo>
                      <a:pt x="4136" y="3576"/>
                    </a:lnTo>
                    <a:lnTo>
                      <a:pt x="4086" y="3584"/>
                    </a:lnTo>
                    <a:lnTo>
                      <a:pt x="4052" y="3584"/>
                    </a:lnTo>
                    <a:lnTo>
                      <a:pt x="4002" y="3584"/>
                    </a:lnTo>
                    <a:lnTo>
                      <a:pt x="3927" y="3592"/>
                    </a:lnTo>
                    <a:lnTo>
                      <a:pt x="3843" y="3601"/>
                    </a:lnTo>
                    <a:lnTo>
                      <a:pt x="3710" y="3609"/>
                    </a:lnTo>
                    <a:lnTo>
                      <a:pt x="3660" y="3609"/>
                    </a:lnTo>
                    <a:lnTo>
                      <a:pt x="3635" y="3609"/>
                    </a:lnTo>
                    <a:lnTo>
                      <a:pt x="3610" y="3609"/>
                    </a:lnTo>
                    <a:lnTo>
                      <a:pt x="3568" y="3609"/>
                    </a:lnTo>
                    <a:lnTo>
                      <a:pt x="3526" y="3609"/>
                    </a:lnTo>
                    <a:lnTo>
                      <a:pt x="3484" y="3609"/>
                    </a:lnTo>
                    <a:lnTo>
                      <a:pt x="3434" y="3609"/>
                    </a:lnTo>
                    <a:lnTo>
                      <a:pt x="3342" y="3618"/>
                    </a:lnTo>
                    <a:lnTo>
                      <a:pt x="3234" y="3626"/>
                    </a:lnTo>
                    <a:lnTo>
                      <a:pt x="3167" y="3634"/>
                    </a:lnTo>
                    <a:lnTo>
                      <a:pt x="3125" y="3634"/>
                    </a:lnTo>
                    <a:lnTo>
                      <a:pt x="3025" y="3643"/>
                    </a:lnTo>
                    <a:lnTo>
                      <a:pt x="2799" y="3659"/>
                    </a:lnTo>
                    <a:lnTo>
                      <a:pt x="2682" y="3668"/>
                    </a:lnTo>
                    <a:lnTo>
                      <a:pt x="2557" y="3676"/>
                    </a:lnTo>
                    <a:lnTo>
                      <a:pt x="2440" y="3693"/>
                    </a:lnTo>
                    <a:lnTo>
                      <a:pt x="2382" y="3693"/>
                    </a:lnTo>
                    <a:lnTo>
                      <a:pt x="2315" y="3701"/>
                    </a:lnTo>
                    <a:lnTo>
                      <a:pt x="2256" y="3709"/>
                    </a:lnTo>
                    <a:lnTo>
                      <a:pt x="2198" y="3718"/>
                    </a:lnTo>
                    <a:lnTo>
                      <a:pt x="2131" y="3726"/>
                    </a:lnTo>
                    <a:lnTo>
                      <a:pt x="2072" y="3735"/>
                    </a:lnTo>
                    <a:lnTo>
                      <a:pt x="2014" y="3743"/>
                    </a:lnTo>
                    <a:lnTo>
                      <a:pt x="1947" y="3751"/>
                    </a:lnTo>
                    <a:lnTo>
                      <a:pt x="1889" y="3760"/>
                    </a:lnTo>
                    <a:lnTo>
                      <a:pt x="1830" y="3768"/>
                    </a:lnTo>
                    <a:lnTo>
                      <a:pt x="1772" y="3785"/>
                    </a:lnTo>
                    <a:lnTo>
                      <a:pt x="1705" y="3793"/>
                    </a:lnTo>
                    <a:lnTo>
                      <a:pt x="1646" y="3801"/>
                    </a:lnTo>
                    <a:lnTo>
                      <a:pt x="1588" y="3818"/>
                    </a:lnTo>
                    <a:lnTo>
                      <a:pt x="1529" y="3826"/>
                    </a:lnTo>
                    <a:lnTo>
                      <a:pt x="1471" y="3843"/>
                    </a:lnTo>
                    <a:lnTo>
                      <a:pt x="1412" y="3860"/>
                    </a:lnTo>
                    <a:lnTo>
                      <a:pt x="1362" y="3868"/>
                    </a:lnTo>
                    <a:lnTo>
                      <a:pt x="1304" y="3885"/>
                    </a:lnTo>
                    <a:lnTo>
                      <a:pt x="1245" y="3902"/>
                    </a:lnTo>
                    <a:lnTo>
                      <a:pt x="1195" y="3918"/>
                    </a:lnTo>
                    <a:lnTo>
                      <a:pt x="1137" y="3935"/>
                    </a:lnTo>
                    <a:lnTo>
                      <a:pt x="1095" y="3952"/>
                    </a:lnTo>
                    <a:lnTo>
                      <a:pt x="1087" y="3952"/>
                    </a:lnTo>
                    <a:lnTo>
                      <a:pt x="1062" y="3960"/>
                    </a:lnTo>
                    <a:lnTo>
                      <a:pt x="1037" y="3968"/>
                    </a:lnTo>
                    <a:lnTo>
                      <a:pt x="1011" y="3977"/>
                    </a:lnTo>
                    <a:lnTo>
                      <a:pt x="986" y="3993"/>
                    </a:lnTo>
                    <a:lnTo>
                      <a:pt x="961" y="4002"/>
                    </a:lnTo>
                    <a:lnTo>
                      <a:pt x="936" y="4010"/>
                    </a:lnTo>
                    <a:lnTo>
                      <a:pt x="911" y="4019"/>
                    </a:lnTo>
                    <a:lnTo>
                      <a:pt x="895" y="4035"/>
                    </a:lnTo>
                    <a:lnTo>
                      <a:pt x="869" y="4044"/>
                    </a:lnTo>
                    <a:lnTo>
                      <a:pt x="844" y="4052"/>
                    </a:lnTo>
                    <a:lnTo>
                      <a:pt x="819" y="4069"/>
                    </a:lnTo>
                    <a:lnTo>
                      <a:pt x="803" y="4077"/>
                    </a:lnTo>
                    <a:lnTo>
                      <a:pt x="778" y="4085"/>
                    </a:lnTo>
                    <a:lnTo>
                      <a:pt x="761" y="4102"/>
                    </a:lnTo>
                    <a:lnTo>
                      <a:pt x="736" y="4110"/>
                    </a:lnTo>
                    <a:lnTo>
                      <a:pt x="719" y="4127"/>
                    </a:lnTo>
                    <a:lnTo>
                      <a:pt x="694" y="4135"/>
                    </a:lnTo>
                    <a:lnTo>
                      <a:pt x="669" y="4194"/>
                    </a:lnTo>
                    <a:lnTo>
                      <a:pt x="652" y="4202"/>
                    </a:lnTo>
                    <a:lnTo>
                      <a:pt x="636" y="4219"/>
                    </a:lnTo>
                    <a:lnTo>
                      <a:pt x="610" y="4227"/>
                    </a:lnTo>
                    <a:lnTo>
                      <a:pt x="594" y="4244"/>
                    </a:lnTo>
                    <a:lnTo>
                      <a:pt x="577" y="4252"/>
                    </a:lnTo>
                    <a:lnTo>
                      <a:pt x="560" y="4269"/>
                    </a:lnTo>
                    <a:lnTo>
                      <a:pt x="544" y="4286"/>
                    </a:lnTo>
                    <a:lnTo>
                      <a:pt x="544" y="4286"/>
                    </a:lnTo>
                    <a:lnTo>
                      <a:pt x="527" y="4303"/>
                    </a:lnTo>
                    <a:lnTo>
                      <a:pt x="510" y="4319"/>
                    </a:lnTo>
                    <a:lnTo>
                      <a:pt x="510" y="4319"/>
                    </a:lnTo>
                    <a:lnTo>
                      <a:pt x="494" y="4328"/>
                    </a:lnTo>
                    <a:lnTo>
                      <a:pt x="477" y="4344"/>
                    </a:lnTo>
                    <a:lnTo>
                      <a:pt x="477" y="4344"/>
                    </a:lnTo>
                    <a:lnTo>
                      <a:pt x="460" y="4361"/>
                    </a:lnTo>
                    <a:lnTo>
                      <a:pt x="443" y="4378"/>
                    </a:lnTo>
                    <a:lnTo>
                      <a:pt x="443" y="4378"/>
                    </a:lnTo>
                    <a:lnTo>
                      <a:pt x="427" y="4394"/>
                    </a:lnTo>
                    <a:lnTo>
                      <a:pt x="418" y="4411"/>
                    </a:lnTo>
                    <a:lnTo>
                      <a:pt x="418" y="4411"/>
                    </a:lnTo>
                    <a:lnTo>
                      <a:pt x="402" y="4428"/>
                    </a:lnTo>
                    <a:lnTo>
                      <a:pt x="385" y="4445"/>
                    </a:lnTo>
                    <a:lnTo>
                      <a:pt x="385" y="4445"/>
                    </a:lnTo>
                    <a:lnTo>
                      <a:pt x="368" y="4470"/>
                    </a:lnTo>
                    <a:lnTo>
                      <a:pt x="360" y="4486"/>
                    </a:lnTo>
                    <a:lnTo>
                      <a:pt x="360" y="4486"/>
                    </a:lnTo>
                    <a:lnTo>
                      <a:pt x="343" y="4503"/>
                    </a:lnTo>
                    <a:lnTo>
                      <a:pt x="343" y="4503"/>
                    </a:lnTo>
                    <a:lnTo>
                      <a:pt x="343" y="4511"/>
                    </a:lnTo>
                    <a:lnTo>
                      <a:pt x="360" y="4503"/>
                    </a:lnTo>
                    <a:lnTo>
                      <a:pt x="352" y="4511"/>
                    </a:lnTo>
                    <a:lnTo>
                      <a:pt x="352" y="4520"/>
                    </a:lnTo>
                    <a:lnTo>
                      <a:pt x="352" y="4528"/>
                    </a:lnTo>
                    <a:lnTo>
                      <a:pt x="352" y="4536"/>
                    </a:lnTo>
                    <a:lnTo>
                      <a:pt x="352" y="4545"/>
                    </a:lnTo>
                    <a:lnTo>
                      <a:pt x="352" y="4553"/>
                    </a:lnTo>
                    <a:lnTo>
                      <a:pt x="352" y="4612"/>
                    </a:lnTo>
                    <a:lnTo>
                      <a:pt x="352" y="4612"/>
                    </a:lnTo>
                    <a:lnTo>
                      <a:pt x="352" y="4620"/>
                    </a:lnTo>
                    <a:lnTo>
                      <a:pt x="352" y="4620"/>
                    </a:lnTo>
                    <a:lnTo>
                      <a:pt x="352" y="4628"/>
                    </a:lnTo>
                    <a:lnTo>
                      <a:pt x="352" y="4637"/>
                    </a:lnTo>
                    <a:lnTo>
                      <a:pt x="352" y="4645"/>
                    </a:lnTo>
                    <a:lnTo>
                      <a:pt x="352" y="4653"/>
                    </a:lnTo>
                    <a:lnTo>
                      <a:pt x="360" y="4662"/>
                    </a:lnTo>
                    <a:lnTo>
                      <a:pt x="360" y="4662"/>
                    </a:lnTo>
                    <a:lnTo>
                      <a:pt x="368" y="4679"/>
                    </a:lnTo>
                    <a:lnTo>
                      <a:pt x="368" y="4679"/>
                    </a:lnTo>
                    <a:lnTo>
                      <a:pt x="385" y="4687"/>
                    </a:lnTo>
                    <a:lnTo>
                      <a:pt x="385" y="4687"/>
                    </a:lnTo>
                    <a:lnTo>
                      <a:pt x="393" y="4704"/>
                    </a:lnTo>
                    <a:lnTo>
                      <a:pt x="393" y="4704"/>
                    </a:lnTo>
                    <a:lnTo>
                      <a:pt x="410" y="4712"/>
                    </a:lnTo>
                    <a:lnTo>
                      <a:pt x="410" y="4712"/>
                    </a:lnTo>
                    <a:lnTo>
                      <a:pt x="418" y="4729"/>
                    </a:lnTo>
                    <a:lnTo>
                      <a:pt x="418" y="4729"/>
                    </a:lnTo>
                    <a:lnTo>
                      <a:pt x="435" y="4737"/>
                    </a:lnTo>
                    <a:lnTo>
                      <a:pt x="443" y="4745"/>
                    </a:lnTo>
                    <a:lnTo>
                      <a:pt x="443" y="4745"/>
                    </a:lnTo>
                    <a:lnTo>
                      <a:pt x="460" y="4762"/>
                    </a:lnTo>
                    <a:lnTo>
                      <a:pt x="468" y="4770"/>
                    </a:lnTo>
                    <a:lnTo>
                      <a:pt x="468" y="4770"/>
                    </a:lnTo>
                    <a:lnTo>
                      <a:pt x="485" y="4779"/>
                    </a:lnTo>
                    <a:lnTo>
                      <a:pt x="502" y="4787"/>
                    </a:lnTo>
                    <a:lnTo>
                      <a:pt x="502" y="4787"/>
                    </a:lnTo>
                    <a:lnTo>
                      <a:pt x="510" y="4795"/>
                    </a:lnTo>
                    <a:lnTo>
                      <a:pt x="527" y="4812"/>
                    </a:lnTo>
                    <a:lnTo>
                      <a:pt x="527" y="4812"/>
                    </a:lnTo>
                    <a:lnTo>
                      <a:pt x="544" y="4821"/>
                    </a:lnTo>
                    <a:lnTo>
                      <a:pt x="560" y="4829"/>
                    </a:lnTo>
                    <a:lnTo>
                      <a:pt x="560" y="4829"/>
                    </a:lnTo>
                    <a:lnTo>
                      <a:pt x="577" y="4837"/>
                    </a:lnTo>
                    <a:lnTo>
                      <a:pt x="594" y="4846"/>
                    </a:lnTo>
                    <a:lnTo>
                      <a:pt x="610" y="4854"/>
                    </a:lnTo>
                    <a:lnTo>
                      <a:pt x="627" y="4862"/>
                    </a:lnTo>
                    <a:lnTo>
                      <a:pt x="644" y="4871"/>
                    </a:lnTo>
                    <a:lnTo>
                      <a:pt x="686" y="4887"/>
                    </a:lnTo>
                    <a:lnTo>
                      <a:pt x="727" y="4904"/>
                    </a:lnTo>
                    <a:lnTo>
                      <a:pt x="761" y="4921"/>
                    </a:lnTo>
                    <a:lnTo>
                      <a:pt x="803" y="4937"/>
                    </a:lnTo>
                    <a:lnTo>
                      <a:pt x="844" y="4954"/>
                    </a:lnTo>
                    <a:lnTo>
                      <a:pt x="895" y="4971"/>
                    </a:lnTo>
                    <a:lnTo>
                      <a:pt x="936" y="4988"/>
                    </a:lnTo>
                    <a:lnTo>
                      <a:pt x="986" y="4996"/>
                    </a:lnTo>
                    <a:lnTo>
                      <a:pt x="1028" y="5013"/>
                    </a:lnTo>
                    <a:lnTo>
                      <a:pt x="1028" y="5013"/>
                    </a:lnTo>
                    <a:lnTo>
                      <a:pt x="1070" y="5029"/>
                    </a:lnTo>
                    <a:lnTo>
                      <a:pt x="1120" y="5038"/>
                    </a:lnTo>
                    <a:lnTo>
                      <a:pt x="1170" y="5054"/>
                    </a:lnTo>
                    <a:lnTo>
                      <a:pt x="1220" y="5063"/>
                    </a:lnTo>
                    <a:lnTo>
                      <a:pt x="1262" y="5080"/>
                    </a:lnTo>
                    <a:lnTo>
                      <a:pt x="1312" y="5088"/>
                    </a:lnTo>
                    <a:lnTo>
                      <a:pt x="1362" y="5096"/>
                    </a:lnTo>
                    <a:lnTo>
                      <a:pt x="1412" y="5113"/>
                    </a:lnTo>
                    <a:lnTo>
                      <a:pt x="1463" y="5121"/>
                    </a:lnTo>
                    <a:lnTo>
                      <a:pt x="1504" y="5130"/>
                    </a:lnTo>
                    <a:lnTo>
                      <a:pt x="1554" y="5138"/>
                    </a:lnTo>
                    <a:lnTo>
                      <a:pt x="1605" y="5146"/>
                    </a:lnTo>
                    <a:lnTo>
                      <a:pt x="1646" y="5155"/>
                    </a:lnTo>
                    <a:lnTo>
                      <a:pt x="1697" y="5163"/>
                    </a:lnTo>
                    <a:lnTo>
                      <a:pt x="1738" y="5171"/>
                    </a:lnTo>
                    <a:lnTo>
                      <a:pt x="1780" y="5180"/>
                    </a:lnTo>
                    <a:lnTo>
                      <a:pt x="1864" y="5188"/>
                    </a:lnTo>
                    <a:lnTo>
                      <a:pt x="1947" y="5205"/>
                    </a:lnTo>
                    <a:lnTo>
                      <a:pt x="2014" y="5213"/>
                    </a:lnTo>
                    <a:lnTo>
                      <a:pt x="2081" y="5222"/>
                    </a:lnTo>
                    <a:lnTo>
                      <a:pt x="2131" y="5222"/>
                    </a:lnTo>
                    <a:lnTo>
                      <a:pt x="2181" y="5222"/>
                    </a:lnTo>
                    <a:lnTo>
                      <a:pt x="2214" y="5222"/>
                    </a:lnTo>
                    <a:lnTo>
                      <a:pt x="2398" y="5222"/>
                    </a:lnTo>
                    <a:lnTo>
                      <a:pt x="2457" y="5222"/>
                    </a:lnTo>
                    <a:lnTo>
                      <a:pt x="2515" y="5222"/>
                    </a:lnTo>
                    <a:lnTo>
                      <a:pt x="2565" y="5222"/>
                    </a:lnTo>
                    <a:lnTo>
                      <a:pt x="2624" y="5222"/>
                    </a:lnTo>
                    <a:lnTo>
                      <a:pt x="2682" y="5222"/>
                    </a:lnTo>
                    <a:lnTo>
                      <a:pt x="2732" y="5222"/>
                    </a:lnTo>
                    <a:lnTo>
                      <a:pt x="2732" y="5222"/>
                    </a:lnTo>
                    <a:lnTo>
                      <a:pt x="2791" y="5222"/>
                    </a:lnTo>
                    <a:lnTo>
                      <a:pt x="2841" y="5222"/>
                    </a:lnTo>
                    <a:lnTo>
                      <a:pt x="2899" y="5222"/>
                    </a:lnTo>
                    <a:lnTo>
                      <a:pt x="3016" y="5213"/>
                    </a:lnTo>
                    <a:lnTo>
                      <a:pt x="3125" y="5205"/>
                    </a:lnTo>
                    <a:lnTo>
                      <a:pt x="3242" y="5196"/>
                    </a:lnTo>
                    <a:lnTo>
                      <a:pt x="3351" y="5188"/>
                    </a:lnTo>
                    <a:lnTo>
                      <a:pt x="3468" y="5171"/>
                    </a:lnTo>
                    <a:lnTo>
                      <a:pt x="3585" y="5163"/>
                    </a:lnTo>
                    <a:lnTo>
                      <a:pt x="3810" y="5138"/>
                    </a:lnTo>
                    <a:lnTo>
                      <a:pt x="3927" y="5130"/>
                    </a:lnTo>
                    <a:lnTo>
                      <a:pt x="4044" y="5113"/>
                    </a:lnTo>
                    <a:lnTo>
                      <a:pt x="4194" y="5096"/>
                    </a:lnTo>
                    <a:lnTo>
                      <a:pt x="4328" y="5029"/>
                    </a:lnTo>
                    <a:lnTo>
                      <a:pt x="4478" y="5013"/>
                    </a:lnTo>
                    <a:lnTo>
                      <a:pt x="4637" y="5004"/>
                    </a:lnTo>
                    <a:lnTo>
                      <a:pt x="4788" y="4988"/>
                    </a:lnTo>
                    <a:lnTo>
                      <a:pt x="4813" y="4988"/>
                    </a:lnTo>
                    <a:lnTo>
                      <a:pt x="4938" y="4979"/>
                    </a:lnTo>
                    <a:lnTo>
                      <a:pt x="5097" y="4971"/>
                    </a:lnTo>
                    <a:lnTo>
                      <a:pt x="5247" y="4954"/>
                    </a:lnTo>
                    <a:lnTo>
                      <a:pt x="5556" y="4937"/>
                    </a:lnTo>
                    <a:lnTo>
                      <a:pt x="5857" y="4912"/>
                    </a:lnTo>
                    <a:lnTo>
                      <a:pt x="6166" y="4896"/>
                    </a:lnTo>
                    <a:lnTo>
                      <a:pt x="6467" y="4879"/>
                    </a:lnTo>
                    <a:lnTo>
                      <a:pt x="6676" y="5054"/>
                    </a:lnTo>
                    <a:lnTo>
                      <a:pt x="6492" y="5263"/>
                    </a:lnTo>
                    <a:lnTo>
                      <a:pt x="6191" y="5288"/>
                    </a:lnTo>
                    <a:lnTo>
                      <a:pt x="5882" y="5313"/>
                    </a:lnTo>
                    <a:lnTo>
                      <a:pt x="5581" y="5338"/>
                    </a:lnTo>
                    <a:lnTo>
                      <a:pt x="5272" y="5364"/>
                    </a:lnTo>
                    <a:lnTo>
                      <a:pt x="5122" y="5380"/>
                    </a:lnTo>
                    <a:lnTo>
                      <a:pt x="4971" y="5389"/>
                    </a:lnTo>
                    <a:lnTo>
                      <a:pt x="4838" y="5405"/>
                    </a:lnTo>
                    <a:lnTo>
                      <a:pt x="4821" y="5405"/>
                    </a:lnTo>
                    <a:lnTo>
                      <a:pt x="4662" y="5414"/>
                    </a:lnTo>
                    <a:lnTo>
                      <a:pt x="4512" y="5430"/>
                    </a:lnTo>
                    <a:lnTo>
                      <a:pt x="4361" y="5447"/>
                    </a:lnTo>
                    <a:lnTo>
                      <a:pt x="4211" y="5464"/>
                    </a:lnTo>
                    <a:lnTo>
                      <a:pt x="4061" y="5472"/>
                    </a:lnTo>
                    <a:lnTo>
                      <a:pt x="3944" y="5489"/>
                    </a:lnTo>
                    <a:lnTo>
                      <a:pt x="3835" y="5497"/>
                    </a:lnTo>
                    <a:lnTo>
                      <a:pt x="3601" y="5531"/>
                    </a:lnTo>
                    <a:lnTo>
                      <a:pt x="3493" y="5547"/>
                    </a:lnTo>
                    <a:lnTo>
                      <a:pt x="3376" y="5564"/>
                    </a:lnTo>
                    <a:lnTo>
                      <a:pt x="3259" y="5572"/>
                    </a:lnTo>
                    <a:lnTo>
                      <a:pt x="3142" y="5581"/>
                    </a:lnTo>
                    <a:lnTo>
                      <a:pt x="3025" y="5597"/>
                    </a:lnTo>
                    <a:lnTo>
                      <a:pt x="2916" y="5606"/>
                    </a:lnTo>
                    <a:lnTo>
                      <a:pt x="2849" y="5606"/>
                    </a:lnTo>
                    <a:lnTo>
                      <a:pt x="2791" y="5606"/>
                    </a:lnTo>
                    <a:lnTo>
                      <a:pt x="2732" y="5606"/>
                    </a:lnTo>
                    <a:lnTo>
                      <a:pt x="2732" y="5606"/>
                    </a:lnTo>
                    <a:lnTo>
                      <a:pt x="2682" y="5606"/>
                    </a:lnTo>
                    <a:lnTo>
                      <a:pt x="2624" y="5606"/>
                    </a:lnTo>
                    <a:lnTo>
                      <a:pt x="2164" y="5606"/>
                    </a:lnTo>
                    <a:lnTo>
                      <a:pt x="2123" y="5606"/>
                    </a:lnTo>
                    <a:lnTo>
                      <a:pt x="2064" y="5597"/>
                    </a:lnTo>
                    <a:lnTo>
                      <a:pt x="2006" y="5589"/>
                    </a:lnTo>
                    <a:lnTo>
                      <a:pt x="1939" y="5581"/>
                    </a:lnTo>
                    <a:lnTo>
                      <a:pt x="1855" y="5572"/>
                    </a:lnTo>
                    <a:lnTo>
                      <a:pt x="1780" y="5556"/>
                    </a:lnTo>
                    <a:lnTo>
                      <a:pt x="1688" y="5539"/>
                    </a:lnTo>
                    <a:lnTo>
                      <a:pt x="1646" y="5531"/>
                    </a:lnTo>
                    <a:lnTo>
                      <a:pt x="1596" y="5522"/>
                    </a:lnTo>
                    <a:lnTo>
                      <a:pt x="1546" y="5514"/>
                    </a:lnTo>
                    <a:lnTo>
                      <a:pt x="1504" y="5497"/>
                    </a:lnTo>
                    <a:lnTo>
                      <a:pt x="1454" y="5489"/>
                    </a:lnTo>
                    <a:lnTo>
                      <a:pt x="1404" y="5480"/>
                    </a:lnTo>
                    <a:lnTo>
                      <a:pt x="1346" y="5464"/>
                    </a:lnTo>
                    <a:lnTo>
                      <a:pt x="1296" y="5455"/>
                    </a:lnTo>
                    <a:lnTo>
                      <a:pt x="1245" y="5439"/>
                    </a:lnTo>
                    <a:lnTo>
                      <a:pt x="1195" y="5430"/>
                    </a:lnTo>
                    <a:lnTo>
                      <a:pt x="1145" y="5414"/>
                    </a:lnTo>
                    <a:lnTo>
                      <a:pt x="1087" y="5397"/>
                    </a:lnTo>
                    <a:lnTo>
                      <a:pt x="1037" y="5380"/>
                    </a:lnTo>
                    <a:lnTo>
                      <a:pt x="986" y="5372"/>
                    </a:lnTo>
                    <a:lnTo>
                      <a:pt x="936" y="5355"/>
                    </a:lnTo>
                    <a:lnTo>
                      <a:pt x="878" y="5338"/>
                    </a:lnTo>
                    <a:lnTo>
                      <a:pt x="878" y="5338"/>
                    </a:lnTo>
                    <a:lnTo>
                      <a:pt x="836" y="5322"/>
                    </a:lnTo>
                    <a:lnTo>
                      <a:pt x="786" y="5305"/>
                    </a:lnTo>
                    <a:lnTo>
                      <a:pt x="736" y="5288"/>
                    </a:lnTo>
                    <a:lnTo>
                      <a:pt x="686" y="5263"/>
                    </a:lnTo>
                    <a:lnTo>
                      <a:pt x="636" y="5247"/>
                    </a:lnTo>
                    <a:lnTo>
                      <a:pt x="594" y="5230"/>
                    </a:lnTo>
                    <a:lnTo>
                      <a:pt x="544" y="5205"/>
                    </a:lnTo>
                    <a:lnTo>
                      <a:pt x="502" y="5180"/>
                    </a:lnTo>
                    <a:lnTo>
                      <a:pt x="452" y="5163"/>
                    </a:lnTo>
                    <a:lnTo>
                      <a:pt x="435" y="5146"/>
                    </a:lnTo>
                    <a:lnTo>
                      <a:pt x="410" y="5138"/>
                    </a:lnTo>
                    <a:lnTo>
                      <a:pt x="393" y="5121"/>
                    </a:lnTo>
                    <a:lnTo>
                      <a:pt x="368" y="5113"/>
                    </a:lnTo>
                    <a:lnTo>
                      <a:pt x="352" y="5096"/>
                    </a:lnTo>
                    <a:lnTo>
                      <a:pt x="326" y="5088"/>
                    </a:lnTo>
                    <a:lnTo>
                      <a:pt x="310" y="5071"/>
                    </a:lnTo>
                    <a:lnTo>
                      <a:pt x="293" y="5054"/>
                    </a:lnTo>
                    <a:lnTo>
                      <a:pt x="268" y="5046"/>
                    </a:lnTo>
                    <a:lnTo>
                      <a:pt x="251" y="5029"/>
                    </a:lnTo>
                    <a:lnTo>
                      <a:pt x="235" y="5013"/>
                    </a:lnTo>
                    <a:lnTo>
                      <a:pt x="218" y="5004"/>
                    </a:lnTo>
                    <a:lnTo>
                      <a:pt x="201" y="4988"/>
                    </a:lnTo>
                    <a:lnTo>
                      <a:pt x="184" y="4971"/>
                    </a:lnTo>
                    <a:lnTo>
                      <a:pt x="168" y="4954"/>
                    </a:lnTo>
                    <a:lnTo>
                      <a:pt x="151" y="4937"/>
                    </a:lnTo>
                    <a:lnTo>
                      <a:pt x="134" y="4921"/>
                    </a:lnTo>
                    <a:lnTo>
                      <a:pt x="118" y="4904"/>
                    </a:lnTo>
                    <a:lnTo>
                      <a:pt x="101" y="4887"/>
                    </a:lnTo>
                    <a:lnTo>
                      <a:pt x="93" y="4871"/>
                    </a:lnTo>
                    <a:lnTo>
                      <a:pt x="76" y="4854"/>
                    </a:lnTo>
                    <a:lnTo>
                      <a:pt x="67" y="4837"/>
                    </a:lnTo>
                    <a:lnTo>
                      <a:pt x="51" y="4812"/>
                    </a:lnTo>
                    <a:lnTo>
                      <a:pt x="42" y="4795"/>
                    </a:lnTo>
                    <a:lnTo>
                      <a:pt x="34" y="4770"/>
                    </a:lnTo>
                    <a:lnTo>
                      <a:pt x="26" y="4754"/>
                    </a:lnTo>
                    <a:lnTo>
                      <a:pt x="17" y="4729"/>
                    </a:lnTo>
                    <a:lnTo>
                      <a:pt x="9" y="4712"/>
                    </a:lnTo>
                    <a:lnTo>
                      <a:pt x="1" y="4687"/>
                    </a:lnTo>
                    <a:lnTo>
                      <a:pt x="1" y="4662"/>
                    </a:lnTo>
                    <a:lnTo>
                      <a:pt x="1" y="4637"/>
                    </a:lnTo>
                    <a:lnTo>
                      <a:pt x="1" y="4612"/>
                    </a:lnTo>
                    <a:lnTo>
                      <a:pt x="1" y="4545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9" y="4470"/>
                    </a:lnTo>
                    <a:lnTo>
                      <a:pt x="17" y="4445"/>
                    </a:lnTo>
                    <a:lnTo>
                      <a:pt x="26" y="4420"/>
                    </a:lnTo>
                    <a:lnTo>
                      <a:pt x="34" y="4403"/>
                    </a:lnTo>
                    <a:lnTo>
                      <a:pt x="42" y="4378"/>
                    </a:lnTo>
                    <a:lnTo>
                      <a:pt x="51" y="4353"/>
                    </a:lnTo>
                    <a:lnTo>
                      <a:pt x="67" y="4336"/>
                    </a:lnTo>
                    <a:lnTo>
                      <a:pt x="76" y="4311"/>
                    </a:lnTo>
                    <a:lnTo>
                      <a:pt x="93" y="4286"/>
                    </a:lnTo>
                    <a:lnTo>
                      <a:pt x="109" y="4269"/>
                    </a:lnTo>
                    <a:lnTo>
                      <a:pt x="126" y="4244"/>
                    </a:lnTo>
                    <a:lnTo>
                      <a:pt x="143" y="4219"/>
                    </a:lnTo>
                    <a:lnTo>
                      <a:pt x="159" y="4202"/>
                    </a:lnTo>
                    <a:lnTo>
                      <a:pt x="184" y="4177"/>
                    </a:lnTo>
                    <a:lnTo>
                      <a:pt x="201" y="4161"/>
                    </a:lnTo>
                    <a:lnTo>
                      <a:pt x="218" y="4144"/>
                    </a:lnTo>
                    <a:lnTo>
                      <a:pt x="243" y="4119"/>
                    </a:lnTo>
                    <a:lnTo>
                      <a:pt x="260" y="4102"/>
                    </a:lnTo>
                    <a:lnTo>
                      <a:pt x="285" y="4085"/>
                    </a:lnTo>
                    <a:lnTo>
                      <a:pt x="301" y="4060"/>
                    </a:lnTo>
                    <a:lnTo>
                      <a:pt x="326" y="4044"/>
                    </a:lnTo>
                    <a:lnTo>
                      <a:pt x="343" y="4027"/>
                    </a:lnTo>
                    <a:lnTo>
                      <a:pt x="368" y="4010"/>
                    </a:lnTo>
                    <a:lnTo>
                      <a:pt x="393" y="3993"/>
                    </a:lnTo>
                    <a:lnTo>
                      <a:pt x="410" y="3977"/>
                    </a:lnTo>
                    <a:lnTo>
                      <a:pt x="435" y="3960"/>
                    </a:lnTo>
                    <a:lnTo>
                      <a:pt x="460" y="3943"/>
                    </a:lnTo>
                    <a:lnTo>
                      <a:pt x="485" y="3935"/>
                    </a:lnTo>
                    <a:lnTo>
                      <a:pt x="510" y="3918"/>
                    </a:lnTo>
                    <a:lnTo>
                      <a:pt x="535" y="3902"/>
                    </a:lnTo>
                    <a:lnTo>
                      <a:pt x="560" y="3885"/>
                    </a:lnTo>
                    <a:lnTo>
                      <a:pt x="585" y="3877"/>
                    </a:lnTo>
                    <a:lnTo>
                      <a:pt x="610" y="3860"/>
                    </a:lnTo>
                    <a:lnTo>
                      <a:pt x="636" y="3851"/>
                    </a:lnTo>
                    <a:lnTo>
                      <a:pt x="661" y="3835"/>
                    </a:lnTo>
                    <a:lnTo>
                      <a:pt x="686" y="3826"/>
                    </a:lnTo>
                    <a:lnTo>
                      <a:pt x="711" y="3810"/>
                    </a:lnTo>
                    <a:lnTo>
                      <a:pt x="744" y="3801"/>
                    </a:lnTo>
                    <a:lnTo>
                      <a:pt x="769" y="3785"/>
                    </a:lnTo>
                    <a:lnTo>
                      <a:pt x="794" y="3776"/>
                    </a:lnTo>
                    <a:lnTo>
                      <a:pt x="819" y="3768"/>
                    </a:lnTo>
                    <a:lnTo>
                      <a:pt x="853" y="3751"/>
                    </a:lnTo>
                    <a:lnTo>
                      <a:pt x="878" y="3743"/>
                    </a:lnTo>
                    <a:lnTo>
                      <a:pt x="903" y="3735"/>
                    </a:lnTo>
                    <a:lnTo>
                      <a:pt x="936" y="3726"/>
                    </a:lnTo>
                    <a:lnTo>
                      <a:pt x="961" y="3718"/>
                    </a:lnTo>
                    <a:lnTo>
                      <a:pt x="995" y="3701"/>
                    </a:lnTo>
                    <a:lnTo>
                      <a:pt x="1003" y="3701"/>
                    </a:lnTo>
                    <a:lnTo>
                      <a:pt x="1045" y="3693"/>
                    </a:lnTo>
                    <a:lnTo>
                      <a:pt x="1112" y="3676"/>
                    </a:lnTo>
                    <a:lnTo>
                      <a:pt x="1170" y="3659"/>
                    </a:lnTo>
                    <a:lnTo>
                      <a:pt x="1229" y="3643"/>
                    </a:lnTo>
                    <a:lnTo>
                      <a:pt x="1287" y="3626"/>
                    </a:lnTo>
                    <a:lnTo>
                      <a:pt x="1346" y="3609"/>
                    </a:lnTo>
                    <a:lnTo>
                      <a:pt x="1412" y="3601"/>
                    </a:lnTo>
                    <a:lnTo>
                      <a:pt x="1471" y="3584"/>
                    </a:lnTo>
                    <a:lnTo>
                      <a:pt x="1538" y="3576"/>
                    </a:lnTo>
                    <a:lnTo>
                      <a:pt x="1596" y="3567"/>
                    </a:lnTo>
                    <a:lnTo>
                      <a:pt x="1663" y="3559"/>
                    </a:lnTo>
                    <a:lnTo>
                      <a:pt x="1722" y="3542"/>
                    </a:lnTo>
                    <a:lnTo>
                      <a:pt x="1788" y="3534"/>
                    </a:lnTo>
                    <a:lnTo>
                      <a:pt x="1847" y="3526"/>
                    </a:lnTo>
                    <a:lnTo>
                      <a:pt x="1914" y="3526"/>
                    </a:lnTo>
                    <a:lnTo>
                      <a:pt x="1981" y="3517"/>
                    </a:lnTo>
                    <a:lnTo>
                      <a:pt x="2039" y="3509"/>
                    </a:lnTo>
                    <a:lnTo>
                      <a:pt x="2106" y="3501"/>
                    </a:lnTo>
                    <a:lnTo>
                      <a:pt x="2164" y="3492"/>
                    </a:lnTo>
                    <a:lnTo>
                      <a:pt x="2231" y="3492"/>
                    </a:lnTo>
                    <a:lnTo>
                      <a:pt x="2290" y="3484"/>
                    </a:lnTo>
                    <a:lnTo>
                      <a:pt x="2356" y="3484"/>
                    </a:lnTo>
                    <a:lnTo>
                      <a:pt x="2415" y="3484"/>
                    </a:lnTo>
                    <a:lnTo>
                      <a:pt x="2540" y="3476"/>
                    </a:lnTo>
                    <a:lnTo>
                      <a:pt x="2657" y="3459"/>
                    </a:lnTo>
                    <a:lnTo>
                      <a:pt x="2774" y="3450"/>
                    </a:lnTo>
                    <a:lnTo>
                      <a:pt x="3000" y="3442"/>
                    </a:lnTo>
                    <a:lnTo>
                      <a:pt x="3108" y="3434"/>
                    </a:lnTo>
                    <a:lnTo>
                      <a:pt x="3142" y="3434"/>
                    </a:lnTo>
                    <a:lnTo>
                      <a:pt x="3209" y="3434"/>
                    </a:lnTo>
                    <a:lnTo>
                      <a:pt x="3317" y="3434"/>
                    </a:lnTo>
                    <a:lnTo>
                      <a:pt x="3409" y="3425"/>
                    </a:lnTo>
                    <a:lnTo>
                      <a:pt x="3459" y="3425"/>
                    </a:lnTo>
                    <a:lnTo>
                      <a:pt x="3501" y="3425"/>
                    </a:lnTo>
                    <a:lnTo>
                      <a:pt x="3543" y="3425"/>
                    </a:lnTo>
                    <a:lnTo>
                      <a:pt x="3585" y="3425"/>
                    </a:lnTo>
                    <a:lnTo>
                      <a:pt x="3610" y="3425"/>
                    </a:lnTo>
                    <a:lnTo>
                      <a:pt x="3635" y="3425"/>
                    </a:lnTo>
                    <a:lnTo>
                      <a:pt x="3693" y="3425"/>
                    </a:lnTo>
                    <a:lnTo>
                      <a:pt x="3827" y="3417"/>
                    </a:lnTo>
                    <a:lnTo>
                      <a:pt x="3902" y="3417"/>
                    </a:lnTo>
                    <a:lnTo>
                      <a:pt x="3986" y="3409"/>
                    </a:lnTo>
                    <a:lnTo>
                      <a:pt x="4019" y="3409"/>
                    </a:lnTo>
                    <a:lnTo>
                      <a:pt x="4061" y="3409"/>
                    </a:lnTo>
                    <a:lnTo>
                      <a:pt x="4102" y="3409"/>
                    </a:lnTo>
                    <a:lnTo>
                      <a:pt x="4144" y="3409"/>
                    </a:lnTo>
                    <a:lnTo>
                      <a:pt x="4186" y="3409"/>
                    </a:lnTo>
                    <a:lnTo>
                      <a:pt x="4228" y="3409"/>
                    </a:lnTo>
                    <a:lnTo>
                      <a:pt x="4270" y="3409"/>
                    </a:lnTo>
                    <a:lnTo>
                      <a:pt x="4303" y="3400"/>
                    </a:lnTo>
                    <a:lnTo>
                      <a:pt x="4345" y="3392"/>
                    </a:lnTo>
                    <a:lnTo>
                      <a:pt x="4378" y="3384"/>
                    </a:lnTo>
                    <a:lnTo>
                      <a:pt x="4412" y="3384"/>
                    </a:lnTo>
                    <a:lnTo>
                      <a:pt x="4445" y="3375"/>
                    </a:lnTo>
                    <a:lnTo>
                      <a:pt x="4445" y="3375"/>
                    </a:lnTo>
                    <a:lnTo>
                      <a:pt x="4462" y="3375"/>
                    </a:lnTo>
                    <a:lnTo>
                      <a:pt x="4478" y="3375"/>
                    </a:lnTo>
                    <a:lnTo>
                      <a:pt x="4478" y="3375"/>
                    </a:lnTo>
                    <a:lnTo>
                      <a:pt x="4495" y="3375"/>
                    </a:lnTo>
                    <a:lnTo>
                      <a:pt x="4512" y="3375"/>
                    </a:lnTo>
                    <a:lnTo>
                      <a:pt x="4512" y="3375"/>
                    </a:lnTo>
                    <a:lnTo>
                      <a:pt x="4529" y="3375"/>
                    </a:lnTo>
                    <a:lnTo>
                      <a:pt x="4537" y="3367"/>
                    </a:lnTo>
                    <a:lnTo>
                      <a:pt x="4545" y="3367"/>
                    </a:lnTo>
                    <a:lnTo>
                      <a:pt x="4520" y="3359"/>
                    </a:lnTo>
                    <a:lnTo>
                      <a:pt x="4487" y="3350"/>
                    </a:lnTo>
                    <a:lnTo>
                      <a:pt x="4412" y="3325"/>
                    </a:lnTo>
                    <a:lnTo>
                      <a:pt x="4378" y="3317"/>
                    </a:lnTo>
                    <a:lnTo>
                      <a:pt x="4361" y="3308"/>
                    </a:lnTo>
                    <a:lnTo>
                      <a:pt x="4336" y="3300"/>
                    </a:lnTo>
                    <a:lnTo>
                      <a:pt x="4320" y="3292"/>
                    </a:lnTo>
                    <a:lnTo>
                      <a:pt x="4303" y="3292"/>
                    </a:lnTo>
                    <a:lnTo>
                      <a:pt x="4286" y="3283"/>
                    </a:lnTo>
                    <a:lnTo>
                      <a:pt x="4270" y="3275"/>
                    </a:lnTo>
                    <a:lnTo>
                      <a:pt x="4169" y="3217"/>
                    </a:lnTo>
                    <a:lnTo>
                      <a:pt x="4061" y="3166"/>
                    </a:lnTo>
                    <a:lnTo>
                      <a:pt x="3852" y="3058"/>
                    </a:lnTo>
                    <a:lnTo>
                      <a:pt x="3843" y="3058"/>
                    </a:lnTo>
                    <a:lnTo>
                      <a:pt x="3743" y="2999"/>
                    </a:lnTo>
                    <a:lnTo>
                      <a:pt x="3635" y="2941"/>
                    </a:lnTo>
                    <a:lnTo>
                      <a:pt x="3534" y="2882"/>
                    </a:lnTo>
                    <a:lnTo>
                      <a:pt x="3426" y="2824"/>
                    </a:lnTo>
                    <a:lnTo>
                      <a:pt x="3367" y="2790"/>
                    </a:lnTo>
                    <a:lnTo>
                      <a:pt x="3309" y="2749"/>
                    </a:lnTo>
                    <a:lnTo>
                      <a:pt x="3242" y="2707"/>
                    </a:lnTo>
                    <a:lnTo>
                      <a:pt x="3167" y="2665"/>
                    </a:lnTo>
                    <a:lnTo>
                      <a:pt x="3100" y="2623"/>
                    </a:lnTo>
                    <a:lnTo>
                      <a:pt x="3058" y="2598"/>
                    </a:lnTo>
                    <a:lnTo>
                      <a:pt x="3025" y="2573"/>
                    </a:lnTo>
                    <a:lnTo>
                      <a:pt x="2983" y="2540"/>
                    </a:lnTo>
                    <a:lnTo>
                      <a:pt x="2941" y="2515"/>
                    </a:lnTo>
                    <a:lnTo>
                      <a:pt x="2899" y="2490"/>
                    </a:lnTo>
                    <a:lnTo>
                      <a:pt x="2866" y="2465"/>
                    </a:lnTo>
                    <a:lnTo>
                      <a:pt x="2824" y="2431"/>
                    </a:lnTo>
                    <a:lnTo>
                      <a:pt x="2783" y="2406"/>
                    </a:lnTo>
                    <a:lnTo>
                      <a:pt x="2741" y="2373"/>
                    </a:lnTo>
                    <a:lnTo>
                      <a:pt x="2699" y="2339"/>
                    </a:lnTo>
                    <a:lnTo>
                      <a:pt x="2657" y="2314"/>
                    </a:lnTo>
                    <a:lnTo>
                      <a:pt x="2624" y="2281"/>
                    </a:lnTo>
                    <a:lnTo>
                      <a:pt x="2582" y="2247"/>
                    </a:lnTo>
                    <a:lnTo>
                      <a:pt x="2540" y="2214"/>
                    </a:lnTo>
                    <a:lnTo>
                      <a:pt x="2498" y="2181"/>
                    </a:lnTo>
                    <a:lnTo>
                      <a:pt x="2457" y="2147"/>
                    </a:lnTo>
                    <a:lnTo>
                      <a:pt x="2415" y="2105"/>
                    </a:lnTo>
                    <a:lnTo>
                      <a:pt x="2373" y="2072"/>
                    </a:lnTo>
                    <a:lnTo>
                      <a:pt x="2340" y="2039"/>
                    </a:lnTo>
                    <a:lnTo>
                      <a:pt x="2298" y="2005"/>
                    </a:lnTo>
                    <a:lnTo>
                      <a:pt x="2256" y="1963"/>
                    </a:lnTo>
                    <a:lnTo>
                      <a:pt x="2223" y="1930"/>
                    </a:lnTo>
                    <a:lnTo>
                      <a:pt x="2181" y="1888"/>
                    </a:lnTo>
                    <a:lnTo>
                      <a:pt x="2148" y="1846"/>
                    </a:lnTo>
                    <a:lnTo>
                      <a:pt x="2106" y="1813"/>
                    </a:lnTo>
                    <a:lnTo>
                      <a:pt x="2072" y="1771"/>
                    </a:lnTo>
                    <a:lnTo>
                      <a:pt x="2072" y="1771"/>
                    </a:lnTo>
                    <a:lnTo>
                      <a:pt x="2039" y="1738"/>
                    </a:lnTo>
                    <a:lnTo>
                      <a:pt x="2006" y="1696"/>
                    </a:lnTo>
                    <a:lnTo>
                      <a:pt x="1981" y="1654"/>
                    </a:lnTo>
                    <a:lnTo>
                      <a:pt x="1947" y="1613"/>
                    </a:lnTo>
                    <a:lnTo>
                      <a:pt x="1914" y="1571"/>
                    </a:lnTo>
                    <a:lnTo>
                      <a:pt x="1897" y="1546"/>
                    </a:lnTo>
                    <a:lnTo>
                      <a:pt x="1889" y="1521"/>
                    </a:lnTo>
                    <a:lnTo>
                      <a:pt x="1872" y="1504"/>
                    </a:lnTo>
                    <a:lnTo>
                      <a:pt x="1855" y="1479"/>
                    </a:lnTo>
                    <a:lnTo>
                      <a:pt x="1847" y="1462"/>
                    </a:lnTo>
                    <a:lnTo>
                      <a:pt x="1830" y="1437"/>
                    </a:lnTo>
                    <a:lnTo>
                      <a:pt x="1813" y="1412"/>
                    </a:lnTo>
                    <a:lnTo>
                      <a:pt x="1805" y="1395"/>
                    </a:lnTo>
                    <a:lnTo>
                      <a:pt x="1788" y="1370"/>
                    </a:lnTo>
                    <a:lnTo>
                      <a:pt x="1780" y="1345"/>
                    </a:lnTo>
                    <a:lnTo>
                      <a:pt x="1772" y="1329"/>
                    </a:lnTo>
                    <a:lnTo>
                      <a:pt x="1755" y="1303"/>
                    </a:lnTo>
                    <a:lnTo>
                      <a:pt x="1747" y="1278"/>
                    </a:lnTo>
                    <a:lnTo>
                      <a:pt x="1738" y="1253"/>
                    </a:lnTo>
                    <a:lnTo>
                      <a:pt x="1722" y="1237"/>
                    </a:lnTo>
                    <a:lnTo>
                      <a:pt x="1713" y="1212"/>
                    </a:lnTo>
                    <a:lnTo>
                      <a:pt x="1705" y="1187"/>
                    </a:lnTo>
                    <a:lnTo>
                      <a:pt x="1697" y="1161"/>
                    </a:lnTo>
                    <a:lnTo>
                      <a:pt x="1688" y="1136"/>
                    </a:lnTo>
                    <a:lnTo>
                      <a:pt x="1680" y="1120"/>
                    </a:lnTo>
                    <a:lnTo>
                      <a:pt x="1671" y="1095"/>
                    </a:lnTo>
                    <a:lnTo>
                      <a:pt x="1663" y="1070"/>
                    </a:lnTo>
                    <a:lnTo>
                      <a:pt x="1663" y="1045"/>
                    </a:lnTo>
                    <a:lnTo>
                      <a:pt x="1655" y="1019"/>
                    </a:lnTo>
                    <a:lnTo>
                      <a:pt x="1646" y="994"/>
                    </a:lnTo>
                    <a:lnTo>
                      <a:pt x="1646" y="969"/>
                    </a:lnTo>
                    <a:lnTo>
                      <a:pt x="1646" y="944"/>
                    </a:lnTo>
                    <a:lnTo>
                      <a:pt x="1646" y="919"/>
                    </a:lnTo>
                    <a:lnTo>
                      <a:pt x="1646" y="894"/>
                    </a:lnTo>
                    <a:lnTo>
                      <a:pt x="1646" y="869"/>
                    </a:lnTo>
                    <a:lnTo>
                      <a:pt x="1646" y="844"/>
                    </a:lnTo>
                    <a:lnTo>
                      <a:pt x="1646" y="719"/>
                    </a:lnTo>
                    <a:lnTo>
                      <a:pt x="1646" y="694"/>
                    </a:lnTo>
                    <a:lnTo>
                      <a:pt x="1646" y="669"/>
                    </a:lnTo>
                    <a:lnTo>
                      <a:pt x="1646" y="644"/>
                    </a:lnTo>
                    <a:lnTo>
                      <a:pt x="1646" y="618"/>
                    </a:lnTo>
                    <a:lnTo>
                      <a:pt x="1646" y="593"/>
                    </a:lnTo>
                    <a:lnTo>
                      <a:pt x="1655" y="568"/>
                    </a:lnTo>
                    <a:lnTo>
                      <a:pt x="1663" y="543"/>
                    </a:lnTo>
                    <a:lnTo>
                      <a:pt x="1671" y="518"/>
                    </a:lnTo>
                    <a:lnTo>
                      <a:pt x="1680" y="493"/>
                    </a:lnTo>
                    <a:lnTo>
                      <a:pt x="1688" y="468"/>
                    </a:lnTo>
                    <a:lnTo>
                      <a:pt x="1697" y="435"/>
                    </a:lnTo>
                    <a:lnTo>
                      <a:pt x="1705" y="410"/>
                    </a:lnTo>
                    <a:lnTo>
                      <a:pt x="1722" y="385"/>
                    </a:lnTo>
                    <a:lnTo>
                      <a:pt x="1730" y="368"/>
                    </a:lnTo>
                    <a:lnTo>
                      <a:pt x="1747" y="343"/>
                    </a:lnTo>
                    <a:lnTo>
                      <a:pt x="1763" y="318"/>
                    </a:lnTo>
                    <a:lnTo>
                      <a:pt x="1780" y="301"/>
                    </a:lnTo>
                    <a:lnTo>
                      <a:pt x="1797" y="276"/>
                    </a:lnTo>
                    <a:lnTo>
                      <a:pt x="1813" y="259"/>
                    </a:lnTo>
                    <a:lnTo>
                      <a:pt x="1830" y="234"/>
                    </a:lnTo>
                    <a:lnTo>
                      <a:pt x="1847" y="217"/>
                    </a:lnTo>
                    <a:lnTo>
                      <a:pt x="1872" y="201"/>
                    </a:lnTo>
                    <a:lnTo>
                      <a:pt x="1889" y="184"/>
                    </a:lnTo>
                    <a:lnTo>
                      <a:pt x="1905" y="176"/>
                    </a:lnTo>
                    <a:lnTo>
                      <a:pt x="1930" y="159"/>
                    </a:lnTo>
                    <a:lnTo>
                      <a:pt x="1947" y="151"/>
                    </a:lnTo>
                    <a:lnTo>
                      <a:pt x="1972" y="134"/>
                    </a:lnTo>
                    <a:lnTo>
                      <a:pt x="1997" y="126"/>
                    </a:lnTo>
                    <a:lnTo>
                      <a:pt x="2014" y="117"/>
                    </a:lnTo>
                    <a:lnTo>
                      <a:pt x="2039" y="109"/>
                    </a:lnTo>
                    <a:lnTo>
                      <a:pt x="2031" y="17"/>
                    </a:lnTo>
                    <a:lnTo>
                      <a:pt x="2056" y="9"/>
                    </a:lnTo>
                    <a:lnTo>
                      <a:pt x="2072" y="0"/>
                    </a:lnTo>
                    <a:lnTo>
                      <a:pt x="2097" y="0"/>
                    </a:lnTo>
                    <a:lnTo>
                      <a:pt x="2123" y="0"/>
                    </a:lnTo>
                    <a:lnTo>
                      <a:pt x="2139" y="0"/>
                    </a:lnTo>
                    <a:lnTo>
                      <a:pt x="2164" y="0"/>
                    </a:lnTo>
                    <a:lnTo>
                      <a:pt x="2189" y="0"/>
                    </a:lnTo>
                    <a:lnTo>
                      <a:pt x="2206" y="0"/>
                    </a:lnTo>
                    <a:lnTo>
                      <a:pt x="2365" y="0"/>
                    </a:lnTo>
                    <a:lnTo>
                      <a:pt x="2407" y="0"/>
                    </a:lnTo>
                    <a:lnTo>
                      <a:pt x="2448" y="0"/>
                    </a:lnTo>
                    <a:lnTo>
                      <a:pt x="2490" y="0"/>
                    </a:lnTo>
                    <a:lnTo>
                      <a:pt x="2532" y="9"/>
                    </a:lnTo>
                    <a:lnTo>
                      <a:pt x="2574" y="17"/>
                    </a:lnTo>
                    <a:lnTo>
                      <a:pt x="2615" y="17"/>
                    </a:lnTo>
                    <a:lnTo>
                      <a:pt x="2657" y="25"/>
                    </a:lnTo>
                    <a:lnTo>
                      <a:pt x="2691" y="34"/>
                    </a:lnTo>
                    <a:lnTo>
                      <a:pt x="2766" y="50"/>
                    </a:lnTo>
                    <a:lnTo>
                      <a:pt x="2833" y="67"/>
                    </a:lnTo>
                    <a:lnTo>
                      <a:pt x="2841" y="67"/>
                    </a:lnTo>
                    <a:lnTo>
                      <a:pt x="2891" y="75"/>
                    </a:lnTo>
                    <a:lnTo>
                      <a:pt x="2950" y="92"/>
                    </a:lnTo>
                    <a:lnTo>
                      <a:pt x="3000" y="109"/>
                    </a:lnTo>
                    <a:lnTo>
                      <a:pt x="3058" y="117"/>
                    </a:lnTo>
                    <a:lnTo>
                      <a:pt x="3108" y="134"/>
                    </a:lnTo>
                    <a:lnTo>
                      <a:pt x="3167" y="151"/>
                    </a:lnTo>
                    <a:lnTo>
                      <a:pt x="3217" y="159"/>
                    </a:lnTo>
                    <a:lnTo>
                      <a:pt x="3267" y="176"/>
                    </a:lnTo>
                    <a:lnTo>
                      <a:pt x="3326" y="192"/>
                    </a:lnTo>
                    <a:lnTo>
                      <a:pt x="3376" y="209"/>
                    </a:lnTo>
                    <a:lnTo>
                      <a:pt x="3426" y="226"/>
                    </a:lnTo>
                    <a:lnTo>
                      <a:pt x="3476" y="243"/>
                    </a:lnTo>
                    <a:lnTo>
                      <a:pt x="3526" y="259"/>
                    </a:lnTo>
                    <a:lnTo>
                      <a:pt x="3576" y="276"/>
                    </a:lnTo>
                    <a:lnTo>
                      <a:pt x="3626" y="293"/>
                    </a:lnTo>
                    <a:lnTo>
                      <a:pt x="3676" y="318"/>
                    </a:lnTo>
                    <a:lnTo>
                      <a:pt x="3727" y="334"/>
                    </a:lnTo>
                    <a:lnTo>
                      <a:pt x="3777" y="351"/>
                    </a:lnTo>
                    <a:lnTo>
                      <a:pt x="3827" y="368"/>
                    </a:lnTo>
                    <a:lnTo>
                      <a:pt x="3877" y="393"/>
                    </a:lnTo>
                    <a:lnTo>
                      <a:pt x="3927" y="410"/>
                    </a:lnTo>
                    <a:lnTo>
                      <a:pt x="3977" y="435"/>
                    </a:lnTo>
                    <a:lnTo>
                      <a:pt x="4019" y="451"/>
                    </a:lnTo>
                    <a:lnTo>
                      <a:pt x="4069" y="476"/>
                    </a:lnTo>
                    <a:lnTo>
                      <a:pt x="4119" y="493"/>
                    </a:lnTo>
                    <a:lnTo>
                      <a:pt x="4169" y="518"/>
                    </a:lnTo>
                    <a:lnTo>
                      <a:pt x="4211" y="543"/>
                    </a:lnTo>
                    <a:lnTo>
                      <a:pt x="4261" y="560"/>
                    </a:lnTo>
                    <a:lnTo>
                      <a:pt x="4303" y="585"/>
                    </a:lnTo>
                    <a:lnTo>
                      <a:pt x="4353" y="610"/>
                    </a:lnTo>
                    <a:lnTo>
                      <a:pt x="4395" y="635"/>
                    </a:lnTo>
                    <a:lnTo>
                      <a:pt x="4445" y="660"/>
                    </a:lnTo>
                    <a:lnTo>
                      <a:pt x="4478" y="677"/>
                    </a:lnTo>
                    <a:lnTo>
                      <a:pt x="4495" y="685"/>
                    </a:lnTo>
                    <a:lnTo>
                      <a:pt x="4537" y="710"/>
                    </a:lnTo>
                    <a:lnTo>
                      <a:pt x="4587" y="735"/>
                    </a:lnTo>
                    <a:lnTo>
                      <a:pt x="4629" y="760"/>
                    </a:lnTo>
                    <a:lnTo>
                      <a:pt x="4671" y="786"/>
                    </a:lnTo>
                    <a:lnTo>
                      <a:pt x="4721" y="811"/>
                    </a:lnTo>
                    <a:lnTo>
                      <a:pt x="4762" y="836"/>
                    </a:lnTo>
                    <a:lnTo>
                      <a:pt x="4804" y="861"/>
                    </a:lnTo>
                    <a:lnTo>
                      <a:pt x="4854" y="886"/>
                    </a:lnTo>
                    <a:lnTo>
                      <a:pt x="4896" y="919"/>
                    </a:lnTo>
                    <a:lnTo>
                      <a:pt x="4938" y="944"/>
                    </a:lnTo>
                    <a:lnTo>
                      <a:pt x="4988" y="969"/>
                    </a:lnTo>
                    <a:lnTo>
                      <a:pt x="5030" y="1003"/>
                    </a:lnTo>
                    <a:lnTo>
                      <a:pt x="5072" y="1028"/>
                    </a:lnTo>
                    <a:lnTo>
                      <a:pt x="5113" y="1053"/>
                    </a:lnTo>
                    <a:lnTo>
                      <a:pt x="5205" y="1111"/>
                    </a:lnTo>
                    <a:lnTo>
                      <a:pt x="5289" y="1178"/>
                    </a:lnTo>
                    <a:lnTo>
                      <a:pt x="5372" y="1237"/>
                    </a:lnTo>
                    <a:lnTo>
                      <a:pt x="5464" y="1295"/>
                    </a:lnTo>
                    <a:lnTo>
                      <a:pt x="5548" y="1362"/>
                    </a:lnTo>
                    <a:lnTo>
                      <a:pt x="5631" y="1420"/>
                    </a:lnTo>
                    <a:lnTo>
                      <a:pt x="5723" y="1487"/>
                    </a:lnTo>
                    <a:lnTo>
                      <a:pt x="5807" y="1554"/>
                    </a:lnTo>
                    <a:lnTo>
                      <a:pt x="5874" y="1604"/>
                    </a:lnTo>
                    <a:lnTo>
                      <a:pt x="5890" y="1621"/>
                    </a:lnTo>
                    <a:lnTo>
                      <a:pt x="5932" y="1646"/>
                    </a:lnTo>
                    <a:lnTo>
                      <a:pt x="5957" y="1679"/>
                    </a:lnTo>
                    <a:lnTo>
                      <a:pt x="5999" y="1704"/>
                    </a:lnTo>
                    <a:lnTo>
                      <a:pt x="6032" y="1738"/>
                    </a:lnTo>
                    <a:lnTo>
                      <a:pt x="6091" y="1796"/>
                    </a:lnTo>
                    <a:lnTo>
                      <a:pt x="6158" y="1855"/>
                    </a:lnTo>
                    <a:lnTo>
                      <a:pt x="6224" y="1913"/>
                    </a:lnTo>
                    <a:lnTo>
                      <a:pt x="6291" y="1972"/>
                    </a:lnTo>
                    <a:lnTo>
                      <a:pt x="6350" y="2030"/>
                    </a:lnTo>
                    <a:lnTo>
                      <a:pt x="6417" y="2089"/>
                    </a:lnTo>
                    <a:lnTo>
                      <a:pt x="6475" y="2156"/>
                    </a:lnTo>
                    <a:lnTo>
                      <a:pt x="6542" y="2214"/>
                    </a:lnTo>
                    <a:lnTo>
                      <a:pt x="6600" y="2273"/>
                    </a:lnTo>
                    <a:lnTo>
                      <a:pt x="6659" y="2339"/>
                    </a:lnTo>
                    <a:lnTo>
                      <a:pt x="6784" y="2456"/>
                    </a:lnTo>
                    <a:lnTo>
                      <a:pt x="6901" y="2582"/>
                    </a:lnTo>
                    <a:lnTo>
                      <a:pt x="7018" y="2707"/>
                    </a:lnTo>
                    <a:lnTo>
                      <a:pt x="7085" y="2765"/>
                    </a:lnTo>
                    <a:lnTo>
                      <a:pt x="7143" y="2824"/>
                    </a:lnTo>
                    <a:lnTo>
                      <a:pt x="7202" y="2891"/>
                    </a:lnTo>
                    <a:lnTo>
                      <a:pt x="7260" y="2949"/>
                    </a:lnTo>
                    <a:lnTo>
                      <a:pt x="7319" y="3008"/>
                    </a:lnTo>
                    <a:lnTo>
                      <a:pt x="7386" y="3066"/>
                    </a:lnTo>
                    <a:lnTo>
                      <a:pt x="7444" y="3125"/>
                    </a:lnTo>
                    <a:lnTo>
                      <a:pt x="7511" y="3183"/>
                    </a:lnTo>
                    <a:lnTo>
                      <a:pt x="7569" y="3242"/>
                    </a:lnTo>
                    <a:lnTo>
                      <a:pt x="7636" y="3300"/>
                    </a:lnTo>
                    <a:lnTo>
                      <a:pt x="7695" y="3350"/>
                    </a:lnTo>
                    <a:lnTo>
                      <a:pt x="7762" y="3409"/>
                    </a:lnTo>
                    <a:lnTo>
                      <a:pt x="7795" y="3434"/>
                    </a:lnTo>
                    <a:lnTo>
                      <a:pt x="7828" y="3459"/>
                    </a:lnTo>
                    <a:lnTo>
                      <a:pt x="7862" y="3484"/>
                    </a:lnTo>
                    <a:lnTo>
                      <a:pt x="7895" y="3517"/>
                    </a:lnTo>
                    <a:lnTo>
                      <a:pt x="7904" y="3609"/>
                    </a:lnTo>
                    <a:lnTo>
                      <a:pt x="7812" y="3618"/>
                    </a:lnTo>
                    <a:lnTo>
                      <a:pt x="7778" y="3592"/>
                    </a:lnTo>
                    <a:lnTo>
                      <a:pt x="7745" y="3567"/>
                    </a:lnTo>
                    <a:lnTo>
                      <a:pt x="7711" y="3542"/>
                    </a:lnTo>
                    <a:lnTo>
                      <a:pt x="7678" y="3517"/>
                    </a:lnTo>
                    <a:lnTo>
                      <a:pt x="7603" y="3467"/>
                    </a:lnTo>
                    <a:lnTo>
                      <a:pt x="7536" y="3417"/>
                    </a:lnTo>
                    <a:lnTo>
                      <a:pt x="7469" y="3359"/>
                    </a:lnTo>
                    <a:lnTo>
                      <a:pt x="7402" y="3308"/>
                    </a:lnTo>
                    <a:lnTo>
                      <a:pt x="7335" y="3250"/>
                    </a:lnTo>
                    <a:lnTo>
                      <a:pt x="7269" y="3200"/>
                    </a:lnTo>
                    <a:lnTo>
                      <a:pt x="7202" y="3141"/>
                    </a:lnTo>
                    <a:lnTo>
                      <a:pt x="7143" y="3083"/>
                    </a:lnTo>
                    <a:lnTo>
                      <a:pt x="7077" y="3024"/>
                    </a:lnTo>
                    <a:lnTo>
                      <a:pt x="7010" y="2966"/>
                    </a:lnTo>
                    <a:lnTo>
                      <a:pt x="6943" y="2916"/>
                    </a:lnTo>
                    <a:lnTo>
                      <a:pt x="6884" y="2857"/>
                    </a:lnTo>
                    <a:lnTo>
                      <a:pt x="6759" y="2740"/>
                    </a:lnTo>
                    <a:lnTo>
                      <a:pt x="6625" y="2615"/>
                    </a:lnTo>
                    <a:lnTo>
                      <a:pt x="6492" y="2498"/>
                    </a:lnTo>
                    <a:lnTo>
                      <a:pt x="6433" y="2440"/>
                    </a:lnTo>
                    <a:lnTo>
                      <a:pt x="6366" y="2390"/>
                    </a:lnTo>
                    <a:lnTo>
                      <a:pt x="6300" y="2331"/>
                    </a:lnTo>
                    <a:lnTo>
                      <a:pt x="6241" y="2273"/>
                    </a:lnTo>
                    <a:lnTo>
                      <a:pt x="6174" y="2222"/>
                    </a:lnTo>
                    <a:lnTo>
                      <a:pt x="6107" y="2164"/>
                    </a:lnTo>
                    <a:lnTo>
                      <a:pt x="6041" y="2114"/>
                    </a:lnTo>
                    <a:lnTo>
                      <a:pt x="5974" y="2064"/>
                    </a:lnTo>
                    <a:lnTo>
                      <a:pt x="5907" y="2014"/>
                    </a:lnTo>
                    <a:lnTo>
                      <a:pt x="5840" y="1963"/>
                    </a:lnTo>
                    <a:lnTo>
                      <a:pt x="5807" y="1938"/>
                    </a:lnTo>
                    <a:lnTo>
                      <a:pt x="5773" y="1913"/>
                    </a:lnTo>
                    <a:lnTo>
                      <a:pt x="5740" y="1888"/>
                    </a:lnTo>
                    <a:lnTo>
                      <a:pt x="5706" y="1863"/>
                    </a:lnTo>
                    <a:lnTo>
                      <a:pt x="5690" y="1846"/>
                    </a:lnTo>
                    <a:lnTo>
                      <a:pt x="5615" y="1796"/>
                    </a:lnTo>
                    <a:lnTo>
                      <a:pt x="5531" y="1738"/>
                    </a:lnTo>
                    <a:lnTo>
                      <a:pt x="5447" y="1671"/>
                    </a:lnTo>
                    <a:lnTo>
                      <a:pt x="5356" y="1613"/>
                    </a:lnTo>
                    <a:lnTo>
                      <a:pt x="5272" y="1554"/>
                    </a:lnTo>
                    <a:lnTo>
                      <a:pt x="5188" y="1496"/>
                    </a:lnTo>
                    <a:lnTo>
                      <a:pt x="5105" y="1445"/>
                    </a:lnTo>
                    <a:lnTo>
                      <a:pt x="5013" y="1387"/>
                    </a:lnTo>
                    <a:lnTo>
                      <a:pt x="4930" y="1329"/>
                    </a:lnTo>
                    <a:lnTo>
                      <a:pt x="4888" y="1303"/>
                    </a:lnTo>
                    <a:lnTo>
                      <a:pt x="4846" y="1278"/>
                    </a:lnTo>
                    <a:lnTo>
                      <a:pt x="4804" y="1253"/>
                    </a:lnTo>
                    <a:lnTo>
                      <a:pt x="4762" y="1228"/>
                    </a:lnTo>
                    <a:lnTo>
                      <a:pt x="4712" y="1203"/>
                    </a:lnTo>
                    <a:lnTo>
                      <a:pt x="4671" y="1178"/>
                    </a:lnTo>
                    <a:lnTo>
                      <a:pt x="4629" y="1153"/>
                    </a:lnTo>
                    <a:lnTo>
                      <a:pt x="4587" y="1128"/>
                    </a:lnTo>
                    <a:lnTo>
                      <a:pt x="4545" y="1103"/>
                    </a:lnTo>
                    <a:lnTo>
                      <a:pt x="4495" y="1078"/>
                    </a:lnTo>
                    <a:lnTo>
                      <a:pt x="4453" y="1053"/>
                    </a:lnTo>
                    <a:lnTo>
                      <a:pt x="4412" y="1036"/>
                    </a:lnTo>
                    <a:lnTo>
                      <a:pt x="4370" y="1011"/>
                    </a:lnTo>
                    <a:lnTo>
                      <a:pt x="4320" y="986"/>
                    </a:lnTo>
                    <a:lnTo>
                      <a:pt x="4311" y="986"/>
                    </a:lnTo>
                    <a:lnTo>
                      <a:pt x="4278" y="969"/>
                    </a:lnTo>
                    <a:lnTo>
                      <a:pt x="4236" y="944"/>
                    </a:lnTo>
                    <a:lnTo>
                      <a:pt x="4194" y="928"/>
                    </a:lnTo>
                    <a:lnTo>
                      <a:pt x="4144" y="902"/>
                    </a:lnTo>
                    <a:lnTo>
                      <a:pt x="4102" y="886"/>
                    </a:lnTo>
                    <a:lnTo>
                      <a:pt x="4061" y="861"/>
                    </a:lnTo>
                    <a:lnTo>
                      <a:pt x="4011" y="844"/>
                    </a:lnTo>
                    <a:lnTo>
                      <a:pt x="3969" y="819"/>
                    </a:lnTo>
                    <a:lnTo>
                      <a:pt x="3919" y="802"/>
                    </a:lnTo>
                    <a:lnTo>
                      <a:pt x="3877" y="786"/>
                    </a:lnTo>
                    <a:lnTo>
                      <a:pt x="3827" y="760"/>
                    </a:lnTo>
                    <a:lnTo>
                      <a:pt x="3785" y="744"/>
                    </a:lnTo>
                    <a:lnTo>
                      <a:pt x="3735" y="727"/>
                    </a:lnTo>
                    <a:lnTo>
                      <a:pt x="3693" y="710"/>
                    </a:lnTo>
                    <a:lnTo>
                      <a:pt x="3643" y="694"/>
                    </a:lnTo>
                    <a:lnTo>
                      <a:pt x="3601" y="677"/>
                    </a:lnTo>
                    <a:lnTo>
                      <a:pt x="3551" y="660"/>
                    </a:lnTo>
                    <a:lnTo>
                      <a:pt x="3501" y="644"/>
                    </a:lnTo>
                    <a:lnTo>
                      <a:pt x="3459" y="627"/>
                    </a:lnTo>
                    <a:lnTo>
                      <a:pt x="3409" y="610"/>
                    </a:lnTo>
                    <a:lnTo>
                      <a:pt x="3359" y="593"/>
                    </a:lnTo>
                    <a:lnTo>
                      <a:pt x="3309" y="577"/>
                    </a:lnTo>
                    <a:lnTo>
                      <a:pt x="3267" y="568"/>
                    </a:lnTo>
                    <a:lnTo>
                      <a:pt x="3217" y="552"/>
                    </a:lnTo>
                    <a:lnTo>
                      <a:pt x="3167" y="535"/>
                    </a:lnTo>
                    <a:lnTo>
                      <a:pt x="3117" y="527"/>
                    </a:lnTo>
                    <a:lnTo>
                      <a:pt x="3067" y="510"/>
                    </a:lnTo>
                    <a:lnTo>
                      <a:pt x="3016" y="501"/>
                    </a:lnTo>
                    <a:lnTo>
                      <a:pt x="2966" y="485"/>
                    </a:lnTo>
                    <a:lnTo>
                      <a:pt x="2916" y="476"/>
                    </a:lnTo>
                    <a:lnTo>
                      <a:pt x="2858" y="460"/>
                    </a:lnTo>
                    <a:lnTo>
                      <a:pt x="2808" y="451"/>
                    </a:lnTo>
                    <a:lnTo>
                      <a:pt x="2757" y="443"/>
                    </a:lnTo>
                    <a:lnTo>
                      <a:pt x="2749" y="443"/>
                    </a:lnTo>
                    <a:lnTo>
                      <a:pt x="2682" y="426"/>
                    </a:lnTo>
                    <a:lnTo>
                      <a:pt x="2615" y="410"/>
                    </a:lnTo>
                    <a:lnTo>
                      <a:pt x="2582" y="401"/>
                    </a:lnTo>
                    <a:lnTo>
                      <a:pt x="2540" y="393"/>
                    </a:lnTo>
                    <a:lnTo>
                      <a:pt x="2507" y="385"/>
                    </a:lnTo>
                    <a:lnTo>
                      <a:pt x="2473" y="376"/>
                    </a:lnTo>
                    <a:lnTo>
                      <a:pt x="2440" y="376"/>
                    </a:lnTo>
                    <a:lnTo>
                      <a:pt x="2407" y="376"/>
                    </a:lnTo>
                    <a:lnTo>
                      <a:pt x="2373" y="376"/>
                    </a:lnTo>
                    <a:lnTo>
                      <a:pt x="2340" y="376"/>
                    </a:lnTo>
                    <a:lnTo>
                      <a:pt x="2306" y="376"/>
                    </a:lnTo>
                    <a:close/>
                    <a:moveTo>
                      <a:pt x="4612" y="3250"/>
                    </a:moveTo>
                    <a:close/>
                    <a:moveTo>
                      <a:pt x="4612" y="3250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764843" y="8271833"/>
                <a:ext cx="263360" cy="145072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2941" extrusionOk="0">
                    <a:moveTo>
                      <a:pt x="3099" y="0"/>
                    </a:moveTo>
                    <a:lnTo>
                      <a:pt x="3158" y="0"/>
                    </a:lnTo>
                    <a:lnTo>
                      <a:pt x="3225" y="0"/>
                    </a:lnTo>
                    <a:lnTo>
                      <a:pt x="3292" y="0"/>
                    </a:lnTo>
                    <a:lnTo>
                      <a:pt x="3350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75" y="8"/>
                    </a:lnTo>
                    <a:lnTo>
                      <a:pt x="3542" y="8"/>
                    </a:lnTo>
                    <a:lnTo>
                      <a:pt x="3609" y="17"/>
                    </a:lnTo>
                    <a:lnTo>
                      <a:pt x="3668" y="25"/>
                    </a:lnTo>
                    <a:lnTo>
                      <a:pt x="3734" y="33"/>
                    </a:lnTo>
                    <a:lnTo>
                      <a:pt x="3793" y="42"/>
                    </a:lnTo>
                    <a:lnTo>
                      <a:pt x="3860" y="58"/>
                    </a:lnTo>
                    <a:lnTo>
                      <a:pt x="3918" y="67"/>
                    </a:lnTo>
                    <a:lnTo>
                      <a:pt x="3985" y="75"/>
                    </a:lnTo>
                    <a:lnTo>
                      <a:pt x="4043" y="92"/>
                    </a:lnTo>
                    <a:lnTo>
                      <a:pt x="4110" y="100"/>
                    </a:lnTo>
                    <a:lnTo>
                      <a:pt x="4152" y="109"/>
                    </a:lnTo>
                    <a:lnTo>
                      <a:pt x="4169" y="109"/>
                    </a:lnTo>
                    <a:lnTo>
                      <a:pt x="4227" y="125"/>
                    </a:lnTo>
                    <a:lnTo>
                      <a:pt x="4294" y="142"/>
                    </a:lnTo>
                    <a:lnTo>
                      <a:pt x="4353" y="159"/>
                    </a:lnTo>
                    <a:lnTo>
                      <a:pt x="4411" y="175"/>
                    </a:lnTo>
                    <a:lnTo>
                      <a:pt x="4469" y="192"/>
                    </a:lnTo>
                    <a:lnTo>
                      <a:pt x="4528" y="209"/>
                    </a:lnTo>
                    <a:lnTo>
                      <a:pt x="4586" y="226"/>
                    </a:lnTo>
                    <a:lnTo>
                      <a:pt x="4653" y="242"/>
                    </a:lnTo>
                    <a:lnTo>
                      <a:pt x="4712" y="267"/>
                    </a:lnTo>
                    <a:lnTo>
                      <a:pt x="4770" y="284"/>
                    </a:lnTo>
                    <a:lnTo>
                      <a:pt x="4820" y="309"/>
                    </a:lnTo>
                    <a:lnTo>
                      <a:pt x="4879" y="326"/>
                    </a:lnTo>
                    <a:lnTo>
                      <a:pt x="4937" y="351"/>
                    </a:lnTo>
                    <a:lnTo>
                      <a:pt x="4996" y="376"/>
                    </a:lnTo>
                    <a:lnTo>
                      <a:pt x="5054" y="401"/>
                    </a:lnTo>
                    <a:lnTo>
                      <a:pt x="5104" y="418"/>
                    </a:lnTo>
                    <a:lnTo>
                      <a:pt x="5163" y="443"/>
                    </a:lnTo>
                    <a:lnTo>
                      <a:pt x="5221" y="468"/>
                    </a:lnTo>
                    <a:lnTo>
                      <a:pt x="5230" y="476"/>
                    </a:lnTo>
                    <a:lnTo>
                      <a:pt x="5263" y="518"/>
                    </a:lnTo>
                    <a:lnTo>
                      <a:pt x="5305" y="560"/>
                    </a:lnTo>
                    <a:lnTo>
                      <a:pt x="5338" y="652"/>
                    </a:lnTo>
                    <a:lnTo>
                      <a:pt x="5255" y="685"/>
                    </a:lnTo>
                    <a:lnTo>
                      <a:pt x="5188" y="685"/>
                    </a:lnTo>
                    <a:lnTo>
                      <a:pt x="5138" y="693"/>
                    </a:lnTo>
                    <a:lnTo>
                      <a:pt x="5129" y="693"/>
                    </a:lnTo>
                    <a:lnTo>
                      <a:pt x="5071" y="668"/>
                    </a:lnTo>
                    <a:lnTo>
                      <a:pt x="5021" y="652"/>
                    </a:lnTo>
                    <a:lnTo>
                      <a:pt x="4962" y="635"/>
                    </a:lnTo>
                    <a:lnTo>
                      <a:pt x="4904" y="618"/>
                    </a:lnTo>
                    <a:lnTo>
                      <a:pt x="4854" y="602"/>
                    </a:lnTo>
                    <a:lnTo>
                      <a:pt x="4795" y="585"/>
                    </a:lnTo>
                    <a:lnTo>
                      <a:pt x="4737" y="568"/>
                    </a:lnTo>
                    <a:lnTo>
                      <a:pt x="4687" y="560"/>
                    </a:lnTo>
                    <a:lnTo>
                      <a:pt x="4628" y="543"/>
                    </a:lnTo>
                    <a:lnTo>
                      <a:pt x="4570" y="535"/>
                    </a:lnTo>
                    <a:lnTo>
                      <a:pt x="4511" y="518"/>
                    </a:lnTo>
                    <a:lnTo>
                      <a:pt x="4453" y="510"/>
                    </a:lnTo>
                    <a:lnTo>
                      <a:pt x="4394" y="493"/>
                    </a:lnTo>
                    <a:lnTo>
                      <a:pt x="4336" y="485"/>
                    </a:lnTo>
                    <a:lnTo>
                      <a:pt x="4277" y="476"/>
                    </a:lnTo>
                    <a:lnTo>
                      <a:pt x="4219" y="468"/>
                    </a:lnTo>
                    <a:lnTo>
                      <a:pt x="4160" y="459"/>
                    </a:lnTo>
                    <a:lnTo>
                      <a:pt x="4102" y="451"/>
                    </a:lnTo>
                    <a:lnTo>
                      <a:pt x="4094" y="451"/>
                    </a:lnTo>
                    <a:lnTo>
                      <a:pt x="4043" y="443"/>
                    </a:lnTo>
                    <a:lnTo>
                      <a:pt x="3985" y="434"/>
                    </a:lnTo>
                    <a:lnTo>
                      <a:pt x="3926" y="434"/>
                    </a:lnTo>
                    <a:lnTo>
                      <a:pt x="3868" y="426"/>
                    </a:lnTo>
                    <a:lnTo>
                      <a:pt x="3810" y="426"/>
                    </a:lnTo>
                    <a:lnTo>
                      <a:pt x="3751" y="426"/>
                    </a:lnTo>
                    <a:lnTo>
                      <a:pt x="3693" y="426"/>
                    </a:lnTo>
                    <a:lnTo>
                      <a:pt x="3634" y="426"/>
                    </a:lnTo>
                    <a:lnTo>
                      <a:pt x="3576" y="426"/>
                    </a:lnTo>
                    <a:lnTo>
                      <a:pt x="3225" y="426"/>
                    </a:lnTo>
                    <a:lnTo>
                      <a:pt x="3166" y="426"/>
                    </a:lnTo>
                    <a:lnTo>
                      <a:pt x="3108" y="426"/>
                    </a:lnTo>
                    <a:lnTo>
                      <a:pt x="3049" y="426"/>
                    </a:lnTo>
                    <a:lnTo>
                      <a:pt x="2991" y="426"/>
                    </a:lnTo>
                    <a:lnTo>
                      <a:pt x="2932" y="426"/>
                    </a:lnTo>
                    <a:lnTo>
                      <a:pt x="2874" y="434"/>
                    </a:lnTo>
                    <a:lnTo>
                      <a:pt x="2824" y="443"/>
                    </a:lnTo>
                    <a:lnTo>
                      <a:pt x="2765" y="443"/>
                    </a:lnTo>
                    <a:lnTo>
                      <a:pt x="2732" y="443"/>
                    </a:lnTo>
                    <a:lnTo>
                      <a:pt x="2707" y="443"/>
                    </a:lnTo>
                    <a:lnTo>
                      <a:pt x="2648" y="451"/>
                    </a:lnTo>
                    <a:lnTo>
                      <a:pt x="2598" y="459"/>
                    </a:lnTo>
                    <a:lnTo>
                      <a:pt x="2540" y="476"/>
                    </a:lnTo>
                    <a:lnTo>
                      <a:pt x="2481" y="485"/>
                    </a:lnTo>
                    <a:lnTo>
                      <a:pt x="2431" y="493"/>
                    </a:lnTo>
                    <a:lnTo>
                      <a:pt x="2373" y="510"/>
                    </a:lnTo>
                    <a:lnTo>
                      <a:pt x="2314" y="518"/>
                    </a:lnTo>
                    <a:lnTo>
                      <a:pt x="2264" y="535"/>
                    </a:lnTo>
                    <a:lnTo>
                      <a:pt x="2206" y="543"/>
                    </a:lnTo>
                    <a:lnTo>
                      <a:pt x="2155" y="560"/>
                    </a:lnTo>
                    <a:lnTo>
                      <a:pt x="2114" y="576"/>
                    </a:lnTo>
                    <a:lnTo>
                      <a:pt x="2105" y="576"/>
                    </a:lnTo>
                    <a:lnTo>
                      <a:pt x="2047" y="585"/>
                    </a:lnTo>
                    <a:lnTo>
                      <a:pt x="1997" y="602"/>
                    </a:lnTo>
                    <a:lnTo>
                      <a:pt x="1947" y="627"/>
                    </a:lnTo>
                    <a:lnTo>
                      <a:pt x="1888" y="643"/>
                    </a:lnTo>
                    <a:lnTo>
                      <a:pt x="1838" y="660"/>
                    </a:lnTo>
                    <a:lnTo>
                      <a:pt x="1788" y="685"/>
                    </a:lnTo>
                    <a:lnTo>
                      <a:pt x="1738" y="702"/>
                    </a:lnTo>
                    <a:lnTo>
                      <a:pt x="1688" y="727"/>
                    </a:lnTo>
                    <a:lnTo>
                      <a:pt x="1637" y="744"/>
                    </a:lnTo>
                    <a:lnTo>
                      <a:pt x="1596" y="760"/>
                    </a:lnTo>
                    <a:lnTo>
                      <a:pt x="1562" y="785"/>
                    </a:lnTo>
                    <a:lnTo>
                      <a:pt x="1521" y="802"/>
                    </a:lnTo>
                    <a:lnTo>
                      <a:pt x="1521" y="802"/>
                    </a:lnTo>
                    <a:lnTo>
                      <a:pt x="1487" y="819"/>
                    </a:lnTo>
                    <a:lnTo>
                      <a:pt x="1445" y="844"/>
                    </a:lnTo>
                    <a:lnTo>
                      <a:pt x="1404" y="860"/>
                    </a:lnTo>
                    <a:lnTo>
                      <a:pt x="1362" y="886"/>
                    </a:lnTo>
                    <a:lnTo>
                      <a:pt x="1320" y="911"/>
                    </a:lnTo>
                    <a:lnTo>
                      <a:pt x="1278" y="936"/>
                    </a:lnTo>
                    <a:lnTo>
                      <a:pt x="1245" y="961"/>
                    </a:lnTo>
                    <a:lnTo>
                      <a:pt x="1203" y="986"/>
                    </a:lnTo>
                    <a:lnTo>
                      <a:pt x="1161" y="1011"/>
                    </a:lnTo>
                    <a:lnTo>
                      <a:pt x="1120" y="1036"/>
                    </a:lnTo>
                    <a:lnTo>
                      <a:pt x="1078" y="1061"/>
                    </a:lnTo>
                    <a:lnTo>
                      <a:pt x="1044" y="1086"/>
                    </a:lnTo>
                    <a:lnTo>
                      <a:pt x="1003" y="1111"/>
                    </a:lnTo>
                    <a:lnTo>
                      <a:pt x="969" y="1145"/>
                    </a:lnTo>
                    <a:lnTo>
                      <a:pt x="927" y="1170"/>
                    </a:lnTo>
                    <a:lnTo>
                      <a:pt x="894" y="1195"/>
                    </a:lnTo>
                    <a:lnTo>
                      <a:pt x="852" y="1228"/>
                    </a:lnTo>
                    <a:lnTo>
                      <a:pt x="819" y="1253"/>
                    </a:lnTo>
                    <a:lnTo>
                      <a:pt x="785" y="1287"/>
                    </a:lnTo>
                    <a:lnTo>
                      <a:pt x="752" y="1312"/>
                    </a:lnTo>
                    <a:lnTo>
                      <a:pt x="727" y="1345"/>
                    </a:lnTo>
                    <a:lnTo>
                      <a:pt x="693" y="1370"/>
                    </a:lnTo>
                    <a:lnTo>
                      <a:pt x="668" y="1403"/>
                    </a:lnTo>
                    <a:lnTo>
                      <a:pt x="652" y="1420"/>
                    </a:lnTo>
                    <a:lnTo>
                      <a:pt x="635" y="1429"/>
                    </a:lnTo>
                    <a:lnTo>
                      <a:pt x="627" y="1445"/>
                    </a:lnTo>
                    <a:lnTo>
                      <a:pt x="610" y="1462"/>
                    </a:lnTo>
                    <a:lnTo>
                      <a:pt x="602" y="1479"/>
                    </a:lnTo>
                    <a:lnTo>
                      <a:pt x="585" y="1495"/>
                    </a:lnTo>
                    <a:lnTo>
                      <a:pt x="577" y="1504"/>
                    </a:lnTo>
                    <a:lnTo>
                      <a:pt x="568" y="1520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60" y="1529"/>
                    </a:lnTo>
                    <a:lnTo>
                      <a:pt x="543" y="1546"/>
                    </a:lnTo>
                    <a:lnTo>
                      <a:pt x="535" y="1562"/>
                    </a:lnTo>
                    <a:lnTo>
                      <a:pt x="535" y="1562"/>
                    </a:lnTo>
                    <a:lnTo>
                      <a:pt x="518" y="1579"/>
                    </a:lnTo>
                    <a:lnTo>
                      <a:pt x="510" y="1596"/>
                    </a:lnTo>
                    <a:lnTo>
                      <a:pt x="510" y="1596"/>
                    </a:lnTo>
                    <a:lnTo>
                      <a:pt x="501" y="1612"/>
                    </a:lnTo>
                    <a:lnTo>
                      <a:pt x="493" y="1629"/>
                    </a:lnTo>
                    <a:lnTo>
                      <a:pt x="493" y="1629"/>
                    </a:lnTo>
                    <a:lnTo>
                      <a:pt x="485" y="1646"/>
                    </a:lnTo>
                    <a:lnTo>
                      <a:pt x="476" y="1654"/>
                    </a:lnTo>
                    <a:lnTo>
                      <a:pt x="476" y="1654"/>
                    </a:lnTo>
                    <a:lnTo>
                      <a:pt x="468" y="1671"/>
                    </a:lnTo>
                    <a:lnTo>
                      <a:pt x="460" y="1688"/>
                    </a:lnTo>
                    <a:lnTo>
                      <a:pt x="460" y="1688"/>
                    </a:lnTo>
                    <a:lnTo>
                      <a:pt x="451" y="1704"/>
                    </a:lnTo>
                    <a:lnTo>
                      <a:pt x="443" y="1721"/>
                    </a:lnTo>
                    <a:lnTo>
                      <a:pt x="443" y="1721"/>
                    </a:lnTo>
                    <a:lnTo>
                      <a:pt x="434" y="1738"/>
                    </a:lnTo>
                    <a:lnTo>
                      <a:pt x="434" y="1754"/>
                    </a:lnTo>
                    <a:lnTo>
                      <a:pt x="434" y="1746"/>
                    </a:lnTo>
                    <a:lnTo>
                      <a:pt x="426" y="1763"/>
                    </a:lnTo>
                    <a:lnTo>
                      <a:pt x="426" y="1779"/>
                    </a:lnTo>
                    <a:lnTo>
                      <a:pt x="426" y="1771"/>
                    </a:lnTo>
                    <a:lnTo>
                      <a:pt x="418" y="1788"/>
                    </a:lnTo>
                    <a:lnTo>
                      <a:pt x="418" y="1779"/>
                    </a:lnTo>
                    <a:lnTo>
                      <a:pt x="418" y="1796"/>
                    </a:lnTo>
                    <a:lnTo>
                      <a:pt x="418" y="1788"/>
                    </a:lnTo>
                    <a:lnTo>
                      <a:pt x="418" y="1804"/>
                    </a:lnTo>
                    <a:lnTo>
                      <a:pt x="418" y="1796"/>
                    </a:lnTo>
                    <a:lnTo>
                      <a:pt x="418" y="1813"/>
                    </a:lnTo>
                    <a:lnTo>
                      <a:pt x="418" y="1813"/>
                    </a:lnTo>
                    <a:lnTo>
                      <a:pt x="418" y="1830"/>
                    </a:lnTo>
                    <a:lnTo>
                      <a:pt x="418" y="1821"/>
                    </a:lnTo>
                    <a:lnTo>
                      <a:pt x="418" y="1838"/>
                    </a:lnTo>
                    <a:lnTo>
                      <a:pt x="418" y="1830"/>
                    </a:lnTo>
                    <a:lnTo>
                      <a:pt x="418" y="1846"/>
                    </a:lnTo>
                    <a:lnTo>
                      <a:pt x="418" y="1896"/>
                    </a:lnTo>
                    <a:lnTo>
                      <a:pt x="418" y="1913"/>
                    </a:lnTo>
                    <a:lnTo>
                      <a:pt x="418" y="1905"/>
                    </a:lnTo>
                    <a:lnTo>
                      <a:pt x="418" y="1921"/>
                    </a:lnTo>
                    <a:lnTo>
                      <a:pt x="418" y="1913"/>
                    </a:lnTo>
                    <a:lnTo>
                      <a:pt x="418" y="1930"/>
                    </a:lnTo>
                    <a:lnTo>
                      <a:pt x="418" y="1921"/>
                    </a:lnTo>
                    <a:lnTo>
                      <a:pt x="418" y="1947"/>
                    </a:lnTo>
                    <a:lnTo>
                      <a:pt x="418" y="1938"/>
                    </a:lnTo>
                    <a:lnTo>
                      <a:pt x="418" y="1955"/>
                    </a:lnTo>
                    <a:lnTo>
                      <a:pt x="418" y="1947"/>
                    </a:lnTo>
                    <a:lnTo>
                      <a:pt x="426" y="1963"/>
                    </a:lnTo>
                    <a:lnTo>
                      <a:pt x="426" y="1955"/>
                    </a:lnTo>
                    <a:lnTo>
                      <a:pt x="434" y="1972"/>
                    </a:lnTo>
                    <a:lnTo>
                      <a:pt x="434" y="1963"/>
                    </a:lnTo>
                    <a:lnTo>
                      <a:pt x="443" y="1988"/>
                    </a:lnTo>
                    <a:lnTo>
                      <a:pt x="443" y="1980"/>
                    </a:lnTo>
                    <a:lnTo>
                      <a:pt x="443" y="1997"/>
                    </a:lnTo>
                    <a:lnTo>
                      <a:pt x="443" y="1988"/>
                    </a:lnTo>
                    <a:lnTo>
                      <a:pt x="451" y="2005"/>
                    </a:lnTo>
                    <a:lnTo>
                      <a:pt x="451" y="2005"/>
                    </a:lnTo>
                    <a:lnTo>
                      <a:pt x="468" y="2022"/>
                    </a:lnTo>
                    <a:lnTo>
                      <a:pt x="468" y="2013"/>
                    </a:lnTo>
                    <a:lnTo>
                      <a:pt x="476" y="2030"/>
                    </a:lnTo>
                    <a:lnTo>
                      <a:pt x="476" y="2030"/>
                    </a:lnTo>
                    <a:lnTo>
                      <a:pt x="485" y="2047"/>
                    </a:lnTo>
                    <a:lnTo>
                      <a:pt x="485" y="2038"/>
                    </a:lnTo>
                    <a:lnTo>
                      <a:pt x="493" y="2055"/>
                    </a:lnTo>
                    <a:lnTo>
                      <a:pt x="501" y="2072"/>
                    </a:lnTo>
                    <a:lnTo>
                      <a:pt x="501" y="2072"/>
                    </a:lnTo>
                    <a:lnTo>
                      <a:pt x="518" y="2089"/>
                    </a:lnTo>
                    <a:lnTo>
                      <a:pt x="526" y="2105"/>
                    </a:lnTo>
                    <a:lnTo>
                      <a:pt x="526" y="2105"/>
                    </a:lnTo>
                    <a:lnTo>
                      <a:pt x="543" y="2114"/>
                    </a:lnTo>
                    <a:lnTo>
                      <a:pt x="551" y="2130"/>
                    </a:lnTo>
                    <a:lnTo>
                      <a:pt x="551" y="2130"/>
                    </a:lnTo>
                    <a:lnTo>
                      <a:pt x="568" y="2147"/>
                    </a:lnTo>
                    <a:lnTo>
                      <a:pt x="585" y="2164"/>
                    </a:lnTo>
                    <a:lnTo>
                      <a:pt x="585" y="2164"/>
                    </a:lnTo>
                    <a:lnTo>
                      <a:pt x="602" y="2180"/>
                    </a:lnTo>
                    <a:lnTo>
                      <a:pt x="618" y="2197"/>
                    </a:lnTo>
                    <a:lnTo>
                      <a:pt x="618" y="2197"/>
                    </a:lnTo>
                    <a:lnTo>
                      <a:pt x="635" y="2214"/>
                    </a:lnTo>
                    <a:lnTo>
                      <a:pt x="652" y="2231"/>
                    </a:lnTo>
                    <a:lnTo>
                      <a:pt x="652" y="2231"/>
                    </a:lnTo>
                    <a:lnTo>
                      <a:pt x="668" y="2247"/>
                    </a:lnTo>
                    <a:lnTo>
                      <a:pt x="693" y="2264"/>
                    </a:lnTo>
                    <a:lnTo>
                      <a:pt x="693" y="2264"/>
                    </a:lnTo>
                    <a:lnTo>
                      <a:pt x="719" y="2281"/>
                    </a:lnTo>
                    <a:lnTo>
                      <a:pt x="735" y="2297"/>
                    </a:lnTo>
                    <a:lnTo>
                      <a:pt x="760" y="2314"/>
                    </a:lnTo>
                    <a:lnTo>
                      <a:pt x="777" y="2322"/>
                    </a:lnTo>
                    <a:lnTo>
                      <a:pt x="802" y="2339"/>
                    </a:lnTo>
                    <a:lnTo>
                      <a:pt x="827" y="2356"/>
                    </a:lnTo>
                    <a:lnTo>
                      <a:pt x="852" y="2373"/>
                    </a:lnTo>
                    <a:lnTo>
                      <a:pt x="886" y="2389"/>
                    </a:lnTo>
                    <a:lnTo>
                      <a:pt x="911" y="2406"/>
                    </a:lnTo>
                    <a:lnTo>
                      <a:pt x="944" y="2423"/>
                    </a:lnTo>
                    <a:lnTo>
                      <a:pt x="961" y="2431"/>
                    </a:lnTo>
                    <a:lnTo>
                      <a:pt x="969" y="2431"/>
                    </a:lnTo>
                    <a:lnTo>
                      <a:pt x="1003" y="2448"/>
                    </a:lnTo>
                    <a:lnTo>
                      <a:pt x="1028" y="2456"/>
                    </a:lnTo>
                    <a:lnTo>
                      <a:pt x="1044" y="2464"/>
                    </a:lnTo>
                    <a:lnTo>
                      <a:pt x="1069" y="2481"/>
                    </a:lnTo>
                    <a:lnTo>
                      <a:pt x="1094" y="2490"/>
                    </a:lnTo>
                    <a:lnTo>
                      <a:pt x="1120" y="2498"/>
                    </a:lnTo>
                    <a:lnTo>
                      <a:pt x="1136" y="2506"/>
                    </a:lnTo>
                    <a:lnTo>
                      <a:pt x="1161" y="2515"/>
                    </a:lnTo>
                    <a:lnTo>
                      <a:pt x="1186" y="2523"/>
                    </a:lnTo>
                    <a:lnTo>
                      <a:pt x="1211" y="2531"/>
                    </a:lnTo>
                    <a:lnTo>
                      <a:pt x="1236" y="2540"/>
                    </a:lnTo>
                    <a:lnTo>
                      <a:pt x="1278" y="2556"/>
                    </a:lnTo>
                    <a:lnTo>
                      <a:pt x="1328" y="2573"/>
                    </a:lnTo>
                    <a:lnTo>
                      <a:pt x="1379" y="2581"/>
                    </a:lnTo>
                    <a:lnTo>
                      <a:pt x="1429" y="2598"/>
                    </a:lnTo>
                    <a:lnTo>
                      <a:pt x="1479" y="2615"/>
                    </a:lnTo>
                    <a:lnTo>
                      <a:pt x="1529" y="2623"/>
                    </a:lnTo>
                    <a:lnTo>
                      <a:pt x="1579" y="2640"/>
                    </a:lnTo>
                    <a:lnTo>
                      <a:pt x="1629" y="2648"/>
                    </a:lnTo>
                    <a:lnTo>
                      <a:pt x="1688" y="2657"/>
                    </a:lnTo>
                    <a:lnTo>
                      <a:pt x="1788" y="2682"/>
                    </a:lnTo>
                    <a:lnTo>
                      <a:pt x="1905" y="2840"/>
                    </a:lnTo>
                    <a:lnTo>
                      <a:pt x="1746" y="2941"/>
                    </a:lnTo>
                    <a:lnTo>
                      <a:pt x="1637" y="2932"/>
                    </a:lnTo>
                    <a:lnTo>
                      <a:pt x="1587" y="2924"/>
                    </a:lnTo>
                    <a:lnTo>
                      <a:pt x="1529" y="2916"/>
                    </a:lnTo>
                    <a:lnTo>
                      <a:pt x="1479" y="2907"/>
                    </a:lnTo>
                    <a:lnTo>
                      <a:pt x="1420" y="2899"/>
                    </a:lnTo>
                    <a:lnTo>
                      <a:pt x="1370" y="2891"/>
                    </a:lnTo>
                    <a:lnTo>
                      <a:pt x="1312" y="2874"/>
                    </a:lnTo>
                    <a:lnTo>
                      <a:pt x="1253" y="2865"/>
                    </a:lnTo>
                    <a:lnTo>
                      <a:pt x="1203" y="2857"/>
                    </a:lnTo>
                    <a:lnTo>
                      <a:pt x="1145" y="2840"/>
                    </a:lnTo>
                    <a:lnTo>
                      <a:pt x="1120" y="2832"/>
                    </a:lnTo>
                    <a:lnTo>
                      <a:pt x="1036" y="2824"/>
                    </a:lnTo>
                    <a:lnTo>
                      <a:pt x="1011" y="2815"/>
                    </a:lnTo>
                    <a:lnTo>
                      <a:pt x="978" y="2807"/>
                    </a:lnTo>
                    <a:lnTo>
                      <a:pt x="952" y="2799"/>
                    </a:lnTo>
                    <a:lnTo>
                      <a:pt x="927" y="2790"/>
                    </a:lnTo>
                    <a:lnTo>
                      <a:pt x="894" y="2774"/>
                    </a:lnTo>
                    <a:lnTo>
                      <a:pt x="869" y="2765"/>
                    </a:lnTo>
                    <a:lnTo>
                      <a:pt x="844" y="2757"/>
                    </a:lnTo>
                    <a:lnTo>
                      <a:pt x="810" y="2748"/>
                    </a:lnTo>
                    <a:lnTo>
                      <a:pt x="777" y="2732"/>
                    </a:lnTo>
                    <a:lnTo>
                      <a:pt x="760" y="2732"/>
                    </a:lnTo>
                    <a:lnTo>
                      <a:pt x="735" y="2723"/>
                    </a:lnTo>
                    <a:lnTo>
                      <a:pt x="702" y="2707"/>
                    </a:lnTo>
                    <a:lnTo>
                      <a:pt x="668" y="2690"/>
                    </a:lnTo>
                    <a:lnTo>
                      <a:pt x="635" y="2673"/>
                    </a:lnTo>
                    <a:lnTo>
                      <a:pt x="602" y="2657"/>
                    </a:lnTo>
                    <a:lnTo>
                      <a:pt x="568" y="2640"/>
                    </a:lnTo>
                    <a:lnTo>
                      <a:pt x="543" y="2623"/>
                    </a:lnTo>
                    <a:lnTo>
                      <a:pt x="510" y="2615"/>
                    </a:lnTo>
                    <a:lnTo>
                      <a:pt x="485" y="2598"/>
                    </a:lnTo>
                    <a:lnTo>
                      <a:pt x="451" y="2573"/>
                    </a:lnTo>
                    <a:lnTo>
                      <a:pt x="426" y="2556"/>
                    </a:lnTo>
                    <a:lnTo>
                      <a:pt x="401" y="2540"/>
                    </a:lnTo>
                    <a:lnTo>
                      <a:pt x="376" y="2523"/>
                    </a:lnTo>
                    <a:lnTo>
                      <a:pt x="351" y="2506"/>
                    </a:lnTo>
                    <a:lnTo>
                      <a:pt x="326" y="2490"/>
                    </a:lnTo>
                    <a:lnTo>
                      <a:pt x="301" y="2464"/>
                    </a:lnTo>
                    <a:lnTo>
                      <a:pt x="276" y="2448"/>
                    </a:lnTo>
                    <a:lnTo>
                      <a:pt x="259" y="2431"/>
                    </a:lnTo>
                    <a:lnTo>
                      <a:pt x="234" y="2406"/>
                    </a:lnTo>
                    <a:lnTo>
                      <a:pt x="217" y="2389"/>
                    </a:lnTo>
                    <a:lnTo>
                      <a:pt x="192" y="2364"/>
                    </a:lnTo>
                    <a:lnTo>
                      <a:pt x="176" y="2347"/>
                    </a:lnTo>
                    <a:lnTo>
                      <a:pt x="159" y="2322"/>
                    </a:lnTo>
                    <a:lnTo>
                      <a:pt x="142" y="2297"/>
                    </a:lnTo>
                    <a:lnTo>
                      <a:pt x="125" y="2281"/>
                    </a:lnTo>
                    <a:lnTo>
                      <a:pt x="109" y="2256"/>
                    </a:lnTo>
                    <a:lnTo>
                      <a:pt x="92" y="2231"/>
                    </a:lnTo>
                    <a:lnTo>
                      <a:pt x="84" y="2205"/>
                    </a:lnTo>
                    <a:lnTo>
                      <a:pt x="67" y="2189"/>
                    </a:lnTo>
                    <a:lnTo>
                      <a:pt x="59" y="2164"/>
                    </a:lnTo>
                    <a:lnTo>
                      <a:pt x="59" y="2164"/>
                    </a:lnTo>
                    <a:lnTo>
                      <a:pt x="50" y="2139"/>
                    </a:lnTo>
                    <a:lnTo>
                      <a:pt x="34" y="2114"/>
                    </a:lnTo>
                    <a:lnTo>
                      <a:pt x="25" y="2089"/>
                    </a:lnTo>
                    <a:lnTo>
                      <a:pt x="17" y="2063"/>
                    </a:lnTo>
                    <a:lnTo>
                      <a:pt x="17" y="2038"/>
                    </a:lnTo>
                    <a:lnTo>
                      <a:pt x="8" y="2013"/>
                    </a:lnTo>
                    <a:lnTo>
                      <a:pt x="0" y="1988"/>
                    </a:lnTo>
                    <a:lnTo>
                      <a:pt x="0" y="1963"/>
                    </a:lnTo>
                    <a:lnTo>
                      <a:pt x="0" y="1938"/>
                    </a:lnTo>
                    <a:lnTo>
                      <a:pt x="0" y="1913"/>
                    </a:lnTo>
                    <a:lnTo>
                      <a:pt x="0" y="1813"/>
                    </a:lnTo>
                    <a:lnTo>
                      <a:pt x="0" y="1788"/>
                    </a:lnTo>
                    <a:lnTo>
                      <a:pt x="0" y="1763"/>
                    </a:lnTo>
                    <a:lnTo>
                      <a:pt x="0" y="1738"/>
                    </a:lnTo>
                    <a:lnTo>
                      <a:pt x="0" y="1713"/>
                    </a:lnTo>
                    <a:lnTo>
                      <a:pt x="0" y="1688"/>
                    </a:lnTo>
                    <a:lnTo>
                      <a:pt x="8" y="1662"/>
                    </a:lnTo>
                    <a:lnTo>
                      <a:pt x="17" y="1637"/>
                    </a:lnTo>
                    <a:lnTo>
                      <a:pt x="17" y="1612"/>
                    </a:lnTo>
                    <a:lnTo>
                      <a:pt x="25" y="1587"/>
                    </a:lnTo>
                    <a:lnTo>
                      <a:pt x="34" y="1562"/>
                    </a:lnTo>
                    <a:lnTo>
                      <a:pt x="42" y="1546"/>
                    </a:lnTo>
                    <a:lnTo>
                      <a:pt x="50" y="1520"/>
                    </a:lnTo>
                    <a:lnTo>
                      <a:pt x="59" y="1495"/>
                    </a:lnTo>
                    <a:lnTo>
                      <a:pt x="75" y="1470"/>
                    </a:lnTo>
                    <a:lnTo>
                      <a:pt x="84" y="1454"/>
                    </a:lnTo>
                    <a:lnTo>
                      <a:pt x="92" y="1429"/>
                    </a:lnTo>
                    <a:lnTo>
                      <a:pt x="109" y="1403"/>
                    </a:lnTo>
                    <a:lnTo>
                      <a:pt x="117" y="1387"/>
                    </a:lnTo>
                    <a:lnTo>
                      <a:pt x="134" y="1362"/>
                    </a:lnTo>
                    <a:lnTo>
                      <a:pt x="142" y="1345"/>
                    </a:lnTo>
                    <a:lnTo>
                      <a:pt x="159" y="1320"/>
                    </a:lnTo>
                    <a:lnTo>
                      <a:pt x="176" y="1303"/>
                    </a:lnTo>
                    <a:lnTo>
                      <a:pt x="176" y="1295"/>
                    </a:lnTo>
                    <a:lnTo>
                      <a:pt x="184" y="1278"/>
                    </a:lnTo>
                    <a:lnTo>
                      <a:pt x="201" y="1261"/>
                    </a:lnTo>
                    <a:lnTo>
                      <a:pt x="209" y="1236"/>
                    </a:lnTo>
                    <a:lnTo>
                      <a:pt x="226" y="1220"/>
                    </a:lnTo>
                    <a:lnTo>
                      <a:pt x="242" y="1195"/>
                    </a:lnTo>
                    <a:lnTo>
                      <a:pt x="259" y="1178"/>
                    </a:lnTo>
                    <a:lnTo>
                      <a:pt x="276" y="1153"/>
                    </a:lnTo>
                    <a:lnTo>
                      <a:pt x="292" y="1136"/>
                    </a:lnTo>
                    <a:lnTo>
                      <a:pt x="309" y="1119"/>
                    </a:lnTo>
                    <a:lnTo>
                      <a:pt x="351" y="1078"/>
                    </a:lnTo>
                    <a:lnTo>
                      <a:pt x="384" y="1044"/>
                    </a:lnTo>
                    <a:lnTo>
                      <a:pt x="426" y="1002"/>
                    </a:lnTo>
                    <a:lnTo>
                      <a:pt x="460" y="969"/>
                    </a:lnTo>
                    <a:lnTo>
                      <a:pt x="501" y="936"/>
                    </a:lnTo>
                    <a:lnTo>
                      <a:pt x="543" y="894"/>
                    </a:lnTo>
                    <a:lnTo>
                      <a:pt x="585" y="860"/>
                    </a:lnTo>
                    <a:lnTo>
                      <a:pt x="627" y="827"/>
                    </a:lnTo>
                    <a:lnTo>
                      <a:pt x="668" y="794"/>
                    </a:lnTo>
                    <a:lnTo>
                      <a:pt x="710" y="760"/>
                    </a:lnTo>
                    <a:lnTo>
                      <a:pt x="752" y="727"/>
                    </a:lnTo>
                    <a:lnTo>
                      <a:pt x="794" y="693"/>
                    </a:lnTo>
                    <a:lnTo>
                      <a:pt x="844" y="668"/>
                    </a:lnTo>
                    <a:lnTo>
                      <a:pt x="886" y="635"/>
                    </a:lnTo>
                    <a:lnTo>
                      <a:pt x="927" y="610"/>
                    </a:lnTo>
                    <a:lnTo>
                      <a:pt x="978" y="576"/>
                    </a:lnTo>
                    <a:lnTo>
                      <a:pt x="1019" y="551"/>
                    </a:lnTo>
                    <a:lnTo>
                      <a:pt x="1069" y="518"/>
                    </a:lnTo>
                    <a:lnTo>
                      <a:pt x="1111" y="493"/>
                    </a:lnTo>
                    <a:lnTo>
                      <a:pt x="1153" y="468"/>
                    </a:lnTo>
                    <a:lnTo>
                      <a:pt x="1203" y="443"/>
                    </a:lnTo>
                    <a:lnTo>
                      <a:pt x="1245" y="418"/>
                    </a:lnTo>
                    <a:lnTo>
                      <a:pt x="1287" y="393"/>
                    </a:lnTo>
                    <a:lnTo>
                      <a:pt x="1287" y="393"/>
                    </a:lnTo>
                    <a:lnTo>
                      <a:pt x="1337" y="376"/>
                    </a:lnTo>
                    <a:lnTo>
                      <a:pt x="1379" y="351"/>
                    </a:lnTo>
                    <a:lnTo>
                      <a:pt x="1420" y="334"/>
                    </a:lnTo>
                    <a:lnTo>
                      <a:pt x="1479" y="309"/>
                    </a:lnTo>
                    <a:lnTo>
                      <a:pt x="1537" y="284"/>
                    </a:lnTo>
                    <a:lnTo>
                      <a:pt x="1596" y="259"/>
                    </a:lnTo>
                    <a:lnTo>
                      <a:pt x="1654" y="234"/>
                    </a:lnTo>
                    <a:lnTo>
                      <a:pt x="1713" y="217"/>
                    </a:lnTo>
                    <a:lnTo>
                      <a:pt x="1771" y="192"/>
                    </a:lnTo>
                    <a:lnTo>
                      <a:pt x="1830" y="175"/>
                    </a:lnTo>
                    <a:lnTo>
                      <a:pt x="1896" y="159"/>
                    </a:lnTo>
                    <a:lnTo>
                      <a:pt x="1955" y="142"/>
                    </a:lnTo>
                    <a:lnTo>
                      <a:pt x="1972" y="142"/>
                    </a:lnTo>
                    <a:lnTo>
                      <a:pt x="2013" y="125"/>
                    </a:lnTo>
                    <a:lnTo>
                      <a:pt x="2080" y="109"/>
                    </a:lnTo>
                    <a:lnTo>
                      <a:pt x="2139" y="100"/>
                    </a:lnTo>
                    <a:lnTo>
                      <a:pt x="2206" y="84"/>
                    </a:lnTo>
                    <a:lnTo>
                      <a:pt x="2264" y="75"/>
                    </a:lnTo>
                    <a:lnTo>
                      <a:pt x="2331" y="58"/>
                    </a:lnTo>
                    <a:lnTo>
                      <a:pt x="2389" y="50"/>
                    </a:lnTo>
                    <a:lnTo>
                      <a:pt x="2456" y="42"/>
                    </a:lnTo>
                    <a:lnTo>
                      <a:pt x="2515" y="33"/>
                    </a:lnTo>
                    <a:lnTo>
                      <a:pt x="2581" y="25"/>
                    </a:lnTo>
                    <a:lnTo>
                      <a:pt x="2640" y="17"/>
                    </a:lnTo>
                    <a:lnTo>
                      <a:pt x="2665" y="17"/>
                    </a:lnTo>
                    <a:lnTo>
                      <a:pt x="2707" y="17"/>
                    </a:lnTo>
                    <a:lnTo>
                      <a:pt x="2765" y="17"/>
                    </a:lnTo>
                    <a:lnTo>
                      <a:pt x="2832" y="17"/>
                    </a:lnTo>
                    <a:lnTo>
                      <a:pt x="2899" y="17"/>
                    </a:lnTo>
                    <a:lnTo>
                      <a:pt x="3083" y="1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4001763" y="8643121"/>
                <a:ext cx="573679" cy="405916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8229" extrusionOk="0">
                    <a:moveTo>
                      <a:pt x="961" y="5255"/>
                    </a:moveTo>
                    <a:lnTo>
                      <a:pt x="1003" y="5255"/>
                    </a:lnTo>
                    <a:lnTo>
                      <a:pt x="1028" y="5255"/>
                    </a:lnTo>
                    <a:lnTo>
                      <a:pt x="1053" y="5255"/>
                    </a:lnTo>
                    <a:lnTo>
                      <a:pt x="1070" y="5255"/>
                    </a:lnTo>
                    <a:lnTo>
                      <a:pt x="1095" y="5255"/>
                    </a:lnTo>
                    <a:lnTo>
                      <a:pt x="1120" y="5255"/>
                    </a:lnTo>
                    <a:lnTo>
                      <a:pt x="1137" y="5255"/>
                    </a:lnTo>
                    <a:lnTo>
                      <a:pt x="1162" y="5255"/>
                    </a:lnTo>
                    <a:lnTo>
                      <a:pt x="1179" y="5255"/>
                    </a:lnTo>
                    <a:lnTo>
                      <a:pt x="1204" y="5255"/>
                    </a:lnTo>
                    <a:lnTo>
                      <a:pt x="1229" y="5255"/>
                    </a:lnTo>
                    <a:lnTo>
                      <a:pt x="1245" y="5255"/>
                    </a:lnTo>
                    <a:lnTo>
                      <a:pt x="1270" y="5246"/>
                    </a:lnTo>
                    <a:lnTo>
                      <a:pt x="1312" y="5230"/>
                    </a:lnTo>
                    <a:lnTo>
                      <a:pt x="1354" y="5221"/>
                    </a:lnTo>
                    <a:lnTo>
                      <a:pt x="1396" y="5205"/>
                    </a:lnTo>
                    <a:lnTo>
                      <a:pt x="1438" y="5196"/>
                    </a:lnTo>
                    <a:lnTo>
                      <a:pt x="1479" y="5180"/>
                    </a:lnTo>
                    <a:lnTo>
                      <a:pt x="1521" y="5163"/>
                    </a:lnTo>
                    <a:lnTo>
                      <a:pt x="1563" y="5146"/>
                    </a:lnTo>
                    <a:lnTo>
                      <a:pt x="1596" y="5129"/>
                    </a:lnTo>
                    <a:lnTo>
                      <a:pt x="1638" y="5113"/>
                    </a:lnTo>
                    <a:lnTo>
                      <a:pt x="1680" y="5096"/>
                    </a:lnTo>
                    <a:lnTo>
                      <a:pt x="1722" y="5071"/>
                    </a:lnTo>
                    <a:lnTo>
                      <a:pt x="1772" y="5054"/>
                    </a:lnTo>
                    <a:lnTo>
                      <a:pt x="1813" y="5029"/>
                    </a:lnTo>
                    <a:lnTo>
                      <a:pt x="1855" y="5012"/>
                    </a:lnTo>
                    <a:lnTo>
                      <a:pt x="1905" y="4987"/>
                    </a:lnTo>
                    <a:lnTo>
                      <a:pt x="1947" y="4962"/>
                    </a:lnTo>
                    <a:lnTo>
                      <a:pt x="1989" y="4946"/>
                    </a:lnTo>
                    <a:lnTo>
                      <a:pt x="2031" y="4921"/>
                    </a:lnTo>
                    <a:lnTo>
                      <a:pt x="2081" y="4895"/>
                    </a:lnTo>
                    <a:lnTo>
                      <a:pt x="2164" y="4854"/>
                    </a:lnTo>
                    <a:lnTo>
                      <a:pt x="2248" y="4804"/>
                    </a:lnTo>
                    <a:lnTo>
                      <a:pt x="2340" y="4753"/>
                    </a:lnTo>
                    <a:lnTo>
                      <a:pt x="2423" y="4712"/>
                    </a:lnTo>
                    <a:lnTo>
                      <a:pt x="2507" y="4662"/>
                    </a:lnTo>
                    <a:lnTo>
                      <a:pt x="2590" y="4603"/>
                    </a:lnTo>
                    <a:lnTo>
                      <a:pt x="2599" y="4603"/>
                    </a:lnTo>
                    <a:lnTo>
                      <a:pt x="2674" y="4561"/>
                    </a:lnTo>
                    <a:lnTo>
                      <a:pt x="2757" y="4511"/>
                    </a:lnTo>
                    <a:lnTo>
                      <a:pt x="2841" y="4453"/>
                    </a:lnTo>
                    <a:lnTo>
                      <a:pt x="2925" y="4403"/>
                    </a:lnTo>
                    <a:lnTo>
                      <a:pt x="3008" y="4344"/>
                    </a:lnTo>
                    <a:lnTo>
                      <a:pt x="3092" y="4294"/>
                    </a:lnTo>
                    <a:lnTo>
                      <a:pt x="3175" y="4235"/>
                    </a:lnTo>
                    <a:lnTo>
                      <a:pt x="3259" y="4177"/>
                    </a:lnTo>
                    <a:lnTo>
                      <a:pt x="3342" y="4127"/>
                    </a:lnTo>
                    <a:lnTo>
                      <a:pt x="3417" y="4068"/>
                    </a:lnTo>
                    <a:lnTo>
                      <a:pt x="3501" y="4010"/>
                    </a:lnTo>
                    <a:lnTo>
                      <a:pt x="3585" y="3951"/>
                    </a:lnTo>
                    <a:lnTo>
                      <a:pt x="3660" y="3893"/>
                    </a:lnTo>
                    <a:lnTo>
                      <a:pt x="3743" y="3835"/>
                    </a:lnTo>
                    <a:lnTo>
                      <a:pt x="3827" y="3776"/>
                    </a:lnTo>
                    <a:lnTo>
                      <a:pt x="3902" y="3718"/>
                    </a:lnTo>
                    <a:lnTo>
                      <a:pt x="3986" y="3651"/>
                    </a:lnTo>
                    <a:lnTo>
                      <a:pt x="4102" y="3567"/>
                    </a:lnTo>
                    <a:lnTo>
                      <a:pt x="4144" y="3534"/>
                    </a:lnTo>
                    <a:lnTo>
                      <a:pt x="4303" y="3417"/>
                    </a:lnTo>
                    <a:lnTo>
                      <a:pt x="4353" y="3375"/>
                    </a:lnTo>
                    <a:lnTo>
                      <a:pt x="4395" y="3342"/>
                    </a:lnTo>
                    <a:lnTo>
                      <a:pt x="4445" y="3300"/>
                    </a:lnTo>
                    <a:lnTo>
                      <a:pt x="4495" y="3266"/>
                    </a:lnTo>
                    <a:lnTo>
                      <a:pt x="4537" y="3233"/>
                    </a:lnTo>
                    <a:lnTo>
                      <a:pt x="4579" y="3191"/>
                    </a:lnTo>
                    <a:lnTo>
                      <a:pt x="4629" y="3158"/>
                    </a:lnTo>
                    <a:lnTo>
                      <a:pt x="4671" y="3116"/>
                    </a:lnTo>
                    <a:lnTo>
                      <a:pt x="4712" y="3074"/>
                    </a:lnTo>
                    <a:lnTo>
                      <a:pt x="4762" y="3041"/>
                    </a:lnTo>
                    <a:lnTo>
                      <a:pt x="4804" y="2999"/>
                    </a:lnTo>
                    <a:lnTo>
                      <a:pt x="4846" y="2957"/>
                    </a:lnTo>
                    <a:lnTo>
                      <a:pt x="4888" y="2924"/>
                    </a:lnTo>
                    <a:lnTo>
                      <a:pt x="4930" y="2882"/>
                    </a:lnTo>
                    <a:lnTo>
                      <a:pt x="4971" y="2840"/>
                    </a:lnTo>
                    <a:lnTo>
                      <a:pt x="5013" y="2799"/>
                    </a:lnTo>
                    <a:lnTo>
                      <a:pt x="5063" y="2757"/>
                    </a:lnTo>
                    <a:lnTo>
                      <a:pt x="5063" y="2748"/>
                    </a:lnTo>
                    <a:lnTo>
                      <a:pt x="5105" y="2707"/>
                    </a:lnTo>
                    <a:lnTo>
                      <a:pt x="5122" y="2690"/>
                    </a:lnTo>
                    <a:lnTo>
                      <a:pt x="5138" y="2673"/>
                    </a:lnTo>
                    <a:lnTo>
                      <a:pt x="5147" y="2665"/>
                    </a:lnTo>
                    <a:lnTo>
                      <a:pt x="5163" y="2648"/>
                    </a:lnTo>
                    <a:lnTo>
                      <a:pt x="5172" y="2632"/>
                    </a:lnTo>
                    <a:lnTo>
                      <a:pt x="5180" y="2623"/>
                    </a:lnTo>
                    <a:lnTo>
                      <a:pt x="5197" y="2606"/>
                    </a:lnTo>
                    <a:lnTo>
                      <a:pt x="5205" y="2590"/>
                    </a:lnTo>
                    <a:lnTo>
                      <a:pt x="5239" y="2540"/>
                    </a:lnTo>
                    <a:lnTo>
                      <a:pt x="5272" y="2490"/>
                    </a:lnTo>
                    <a:lnTo>
                      <a:pt x="5289" y="2464"/>
                    </a:lnTo>
                    <a:lnTo>
                      <a:pt x="5314" y="2423"/>
                    </a:lnTo>
                    <a:lnTo>
                      <a:pt x="5364" y="2356"/>
                    </a:lnTo>
                    <a:lnTo>
                      <a:pt x="5381" y="2322"/>
                    </a:lnTo>
                    <a:lnTo>
                      <a:pt x="5397" y="2297"/>
                    </a:lnTo>
                    <a:lnTo>
                      <a:pt x="5406" y="2281"/>
                    </a:lnTo>
                    <a:lnTo>
                      <a:pt x="5406" y="2281"/>
                    </a:lnTo>
                    <a:lnTo>
                      <a:pt x="5422" y="2264"/>
                    </a:lnTo>
                    <a:lnTo>
                      <a:pt x="5431" y="2256"/>
                    </a:lnTo>
                    <a:lnTo>
                      <a:pt x="5447" y="2247"/>
                    </a:lnTo>
                    <a:lnTo>
                      <a:pt x="5447" y="2247"/>
                    </a:lnTo>
                    <a:lnTo>
                      <a:pt x="5464" y="2239"/>
                    </a:lnTo>
                    <a:lnTo>
                      <a:pt x="5489" y="2239"/>
                    </a:lnTo>
                    <a:lnTo>
                      <a:pt x="5523" y="2239"/>
                    </a:lnTo>
                    <a:lnTo>
                      <a:pt x="5548" y="2239"/>
                    </a:lnTo>
                    <a:lnTo>
                      <a:pt x="5573" y="2247"/>
                    </a:lnTo>
                    <a:lnTo>
                      <a:pt x="5590" y="2256"/>
                    </a:lnTo>
                    <a:lnTo>
                      <a:pt x="5606" y="2272"/>
                    </a:lnTo>
                    <a:lnTo>
                      <a:pt x="5623" y="2289"/>
                    </a:lnTo>
                    <a:lnTo>
                      <a:pt x="5631" y="2306"/>
                    </a:lnTo>
                    <a:lnTo>
                      <a:pt x="5640" y="2331"/>
                    </a:lnTo>
                    <a:lnTo>
                      <a:pt x="5640" y="2347"/>
                    </a:lnTo>
                    <a:lnTo>
                      <a:pt x="5640" y="2389"/>
                    </a:lnTo>
                    <a:lnTo>
                      <a:pt x="5640" y="2406"/>
                    </a:lnTo>
                    <a:lnTo>
                      <a:pt x="5640" y="2423"/>
                    </a:lnTo>
                    <a:lnTo>
                      <a:pt x="5640" y="2431"/>
                    </a:lnTo>
                    <a:lnTo>
                      <a:pt x="5631" y="2448"/>
                    </a:lnTo>
                    <a:lnTo>
                      <a:pt x="5564" y="2565"/>
                    </a:lnTo>
                    <a:lnTo>
                      <a:pt x="5498" y="2682"/>
                    </a:lnTo>
                    <a:lnTo>
                      <a:pt x="5431" y="2807"/>
                    </a:lnTo>
                    <a:lnTo>
                      <a:pt x="5372" y="2924"/>
                    </a:lnTo>
                    <a:lnTo>
                      <a:pt x="5305" y="3049"/>
                    </a:lnTo>
                    <a:lnTo>
                      <a:pt x="5247" y="3175"/>
                    </a:lnTo>
                    <a:lnTo>
                      <a:pt x="5180" y="3291"/>
                    </a:lnTo>
                    <a:lnTo>
                      <a:pt x="5155" y="3358"/>
                    </a:lnTo>
                    <a:lnTo>
                      <a:pt x="5122" y="3417"/>
                    </a:lnTo>
                    <a:lnTo>
                      <a:pt x="5097" y="3475"/>
                    </a:lnTo>
                    <a:lnTo>
                      <a:pt x="5063" y="3542"/>
                    </a:lnTo>
                    <a:lnTo>
                      <a:pt x="5038" y="3601"/>
                    </a:lnTo>
                    <a:lnTo>
                      <a:pt x="5005" y="3667"/>
                    </a:lnTo>
                    <a:lnTo>
                      <a:pt x="4980" y="3726"/>
                    </a:lnTo>
                    <a:lnTo>
                      <a:pt x="4946" y="3793"/>
                    </a:lnTo>
                    <a:lnTo>
                      <a:pt x="4921" y="3851"/>
                    </a:lnTo>
                    <a:lnTo>
                      <a:pt x="4896" y="3918"/>
                    </a:lnTo>
                    <a:lnTo>
                      <a:pt x="4871" y="3977"/>
                    </a:lnTo>
                    <a:lnTo>
                      <a:pt x="4838" y="4043"/>
                    </a:lnTo>
                    <a:lnTo>
                      <a:pt x="4813" y="4102"/>
                    </a:lnTo>
                    <a:lnTo>
                      <a:pt x="4788" y="4169"/>
                    </a:lnTo>
                    <a:lnTo>
                      <a:pt x="4762" y="4227"/>
                    </a:lnTo>
                    <a:lnTo>
                      <a:pt x="4737" y="4294"/>
                    </a:lnTo>
                    <a:lnTo>
                      <a:pt x="4712" y="4352"/>
                    </a:lnTo>
                    <a:lnTo>
                      <a:pt x="4687" y="4419"/>
                    </a:lnTo>
                    <a:lnTo>
                      <a:pt x="4662" y="4486"/>
                    </a:lnTo>
                    <a:lnTo>
                      <a:pt x="4637" y="4545"/>
                    </a:lnTo>
                    <a:lnTo>
                      <a:pt x="4612" y="4611"/>
                    </a:lnTo>
                    <a:lnTo>
                      <a:pt x="4595" y="4670"/>
                    </a:lnTo>
                    <a:lnTo>
                      <a:pt x="4570" y="4737"/>
                    </a:lnTo>
                    <a:lnTo>
                      <a:pt x="4545" y="4804"/>
                    </a:lnTo>
                    <a:lnTo>
                      <a:pt x="4529" y="4862"/>
                    </a:lnTo>
                    <a:lnTo>
                      <a:pt x="4503" y="4929"/>
                    </a:lnTo>
                    <a:lnTo>
                      <a:pt x="4487" y="4996"/>
                    </a:lnTo>
                    <a:lnTo>
                      <a:pt x="4487" y="5012"/>
                    </a:lnTo>
                    <a:lnTo>
                      <a:pt x="4470" y="5063"/>
                    </a:lnTo>
                    <a:lnTo>
                      <a:pt x="4445" y="5121"/>
                    </a:lnTo>
                    <a:lnTo>
                      <a:pt x="4428" y="5188"/>
                    </a:lnTo>
                    <a:lnTo>
                      <a:pt x="4412" y="5255"/>
                    </a:lnTo>
                    <a:lnTo>
                      <a:pt x="4395" y="5322"/>
                    </a:lnTo>
                    <a:lnTo>
                      <a:pt x="4378" y="5380"/>
                    </a:lnTo>
                    <a:lnTo>
                      <a:pt x="4353" y="5447"/>
                    </a:lnTo>
                    <a:lnTo>
                      <a:pt x="4336" y="5514"/>
                    </a:lnTo>
                    <a:lnTo>
                      <a:pt x="4320" y="5581"/>
                    </a:lnTo>
                    <a:lnTo>
                      <a:pt x="4311" y="5647"/>
                    </a:lnTo>
                    <a:lnTo>
                      <a:pt x="4295" y="5714"/>
                    </a:lnTo>
                    <a:lnTo>
                      <a:pt x="4278" y="5781"/>
                    </a:lnTo>
                    <a:lnTo>
                      <a:pt x="4261" y="5848"/>
                    </a:lnTo>
                    <a:lnTo>
                      <a:pt x="4253" y="5915"/>
                    </a:lnTo>
                    <a:lnTo>
                      <a:pt x="4236" y="5981"/>
                    </a:lnTo>
                    <a:lnTo>
                      <a:pt x="4228" y="6048"/>
                    </a:lnTo>
                    <a:lnTo>
                      <a:pt x="4211" y="6115"/>
                    </a:lnTo>
                    <a:lnTo>
                      <a:pt x="4203" y="6182"/>
                    </a:lnTo>
                    <a:lnTo>
                      <a:pt x="4194" y="6249"/>
                    </a:lnTo>
                    <a:lnTo>
                      <a:pt x="4178" y="6316"/>
                    </a:lnTo>
                    <a:lnTo>
                      <a:pt x="4169" y="6382"/>
                    </a:lnTo>
                    <a:lnTo>
                      <a:pt x="4161" y="6449"/>
                    </a:lnTo>
                    <a:lnTo>
                      <a:pt x="4153" y="6516"/>
                    </a:lnTo>
                    <a:lnTo>
                      <a:pt x="4153" y="6550"/>
                    </a:lnTo>
                    <a:lnTo>
                      <a:pt x="4153" y="6583"/>
                    </a:lnTo>
                    <a:lnTo>
                      <a:pt x="4153" y="6625"/>
                    </a:lnTo>
                    <a:lnTo>
                      <a:pt x="4153" y="6675"/>
                    </a:lnTo>
                    <a:lnTo>
                      <a:pt x="4153" y="6725"/>
                    </a:lnTo>
                    <a:lnTo>
                      <a:pt x="4153" y="6775"/>
                    </a:lnTo>
                    <a:lnTo>
                      <a:pt x="4153" y="6825"/>
                    </a:lnTo>
                    <a:lnTo>
                      <a:pt x="4153" y="6875"/>
                    </a:lnTo>
                    <a:lnTo>
                      <a:pt x="4153" y="6934"/>
                    </a:lnTo>
                    <a:lnTo>
                      <a:pt x="4153" y="7201"/>
                    </a:lnTo>
                    <a:lnTo>
                      <a:pt x="4153" y="7235"/>
                    </a:lnTo>
                    <a:lnTo>
                      <a:pt x="4153" y="7260"/>
                    </a:lnTo>
                    <a:lnTo>
                      <a:pt x="4153" y="7293"/>
                    </a:lnTo>
                    <a:lnTo>
                      <a:pt x="4153" y="7326"/>
                    </a:lnTo>
                    <a:lnTo>
                      <a:pt x="4153" y="7352"/>
                    </a:lnTo>
                    <a:lnTo>
                      <a:pt x="4153" y="7385"/>
                    </a:lnTo>
                    <a:lnTo>
                      <a:pt x="4153" y="7410"/>
                    </a:lnTo>
                    <a:lnTo>
                      <a:pt x="4153" y="7443"/>
                    </a:lnTo>
                    <a:lnTo>
                      <a:pt x="4153" y="7469"/>
                    </a:lnTo>
                    <a:lnTo>
                      <a:pt x="4153" y="7502"/>
                    </a:lnTo>
                    <a:lnTo>
                      <a:pt x="4161" y="7527"/>
                    </a:lnTo>
                    <a:lnTo>
                      <a:pt x="4169" y="7552"/>
                    </a:lnTo>
                    <a:lnTo>
                      <a:pt x="4169" y="7577"/>
                    </a:lnTo>
                    <a:lnTo>
                      <a:pt x="4178" y="7602"/>
                    </a:lnTo>
                    <a:lnTo>
                      <a:pt x="4186" y="7627"/>
                    </a:lnTo>
                    <a:lnTo>
                      <a:pt x="4194" y="7652"/>
                    </a:lnTo>
                    <a:lnTo>
                      <a:pt x="4203" y="7677"/>
                    </a:lnTo>
                    <a:lnTo>
                      <a:pt x="4211" y="7702"/>
                    </a:lnTo>
                    <a:lnTo>
                      <a:pt x="4219" y="7727"/>
                    </a:lnTo>
                    <a:lnTo>
                      <a:pt x="4228" y="7744"/>
                    </a:lnTo>
                    <a:lnTo>
                      <a:pt x="4236" y="7769"/>
                    </a:lnTo>
                    <a:lnTo>
                      <a:pt x="4245" y="7786"/>
                    </a:lnTo>
                    <a:lnTo>
                      <a:pt x="4253" y="7803"/>
                    </a:lnTo>
                    <a:lnTo>
                      <a:pt x="4270" y="7828"/>
                    </a:lnTo>
                    <a:lnTo>
                      <a:pt x="4278" y="7844"/>
                    </a:lnTo>
                    <a:lnTo>
                      <a:pt x="4286" y="7861"/>
                    </a:lnTo>
                    <a:lnTo>
                      <a:pt x="4295" y="7861"/>
                    </a:lnTo>
                    <a:lnTo>
                      <a:pt x="4303" y="7870"/>
                    </a:lnTo>
                    <a:lnTo>
                      <a:pt x="4303" y="7878"/>
                    </a:lnTo>
                    <a:lnTo>
                      <a:pt x="4311" y="7886"/>
                    </a:lnTo>
                    <a:lnTo>
                      <a:pt x="4320" y="7895"/>
                    </a:lnTo>
                    <a:lnTo>
                      <a:pt x="4320" y="7895"/>
                    </a:lnTo>
                    <a:lnTo>
                      <a:pt x="4328" y="7903"/>
                    </a:lnTo>
                    <a:lnTo>
                      <a:pt x="4336" y="7911"/>
                    </a:lnTo>
                    <a:lnTo>
                      <a:pt x="4336" y="7911"/>
                    </a:lnTo>
                    <a:lnTo>
                      <a:pt x="4345" y="7911"/>
                    </a:lnTo>
                    <a:lnTo>
                      <a:pt x="4353" y="7911"/>
                    </a:lnTo>
                    <a:lnTo>
                      <a:pt x="4361" y="7911"/>
                    </a:lnTo>
                    <a:lnTo>
                      <a:pt x="4361" y="7911"/>
                    </a:lnTo>
                    <a:lnTo>
                      <a:pt x="4370" y="7911"/>
                    </a:lnTo>
                    <a:lnTo>
                      <a:pt x="4378" y="7911"/>
                    </a:lnTo>
                    <a:lnTo>
                      <a:pt x="4387" y="7911"/>
                    </a:lnTo>
                    <a:lnTo>
                      <a:pt x="4387" y="7911"/>
                    </a:lnTo>
                    <a:lnTo>
                      <a:pt x="4395" y="7911"/>
                    </a:lnTo>
                    <a:lnTo>
                      <a:pt x="4403" y="7911"/>
                    </a:lnTo>
                    <a:lnTo>
                      <a:pt x="4412" y="7911"/>
                    </a:lnTo>
                    <a:lnTo>
                      <a:pt x="4420" y="7911"/>
                    </a:lnTo>
                    <a:lnTo>
                      <a:pt x="4428" y="7911"/>
                    </a:lnTo>
                    <a:lnTo>
                      <a:pt x="4453" y="7920"/>
                    </a:lnTo>
                    <a:lnTo>
                      <a:pt x="4478" y="7928"/>
                    </a:lnTo>
                    <a:lnTo>
                      <a:pt x="4495" y="7936"/>
                    </a:lnTo>
                    <a:lnTo>
                      <a:pt x="4520" y="7936"/>
                    </a:lnTo>
                    <a:lnTo>
                      <a:pt x="4545" y="7936"/>
                    </a:lnTo>
                    <a:lnTo>
                      <a:pt x="4570" y="7936"/>
                    </a:lnTo>
                    <a:lnTo>
                      <a:pt x="4595" y="7936"/>
                    </a:lnTo>
                    <a:lnTo>
                      <a:pt x="4687" y="7936"/>
                    </a:lnTo>
                    <a:lnTo>
                      <a:pt x="4712" y="7936"/>
                    </a:lnTo>
                    <a:lnTo>
                      <a:pt x="4729" y="7936"/>
                    </a:lnTo>
                    <a:lnTo>
                      <a:pt x="4754" y="7936"/>
                    </a:lnTo>
                    <a:lnTo>
                      <a:pt x="4779" y="7936"/>
                    </a:lnTo>
                    <a:lnTo>
                      <a:pt x="4804" y="7936"/>
                    </a:lnTo>
                    <a:lnTo>
                      <a:pt x="4829" y="7928"/>
                    </a:lnTo>
                    <a:lnTo>
                      <a:pt x="4846" y="7920"/>
                    </a:lnTo>
                    <a:lnTo>
                      <a:pt x="4871" y="7911"/>
                    </a:lnTo>
                    <a:lnTo>
                      <a:pt x="4896" y="7903"/>
                    </a:lnTo>
                    <a:lnTo>
                      <a:pt x="4921" y="7895"/>
                    </a:lnTo>
                    <a:lnTo>
                      <a:pt x="4938" y="7886"/>
                    </a:lnTo>
                    <a:lnTo>
                      <a:pt x="4963" y="7878"/>
                    </a:lnTo>
                    <a:lnTo>
                      <a:pt x="4988" y="7870"/>
                    </a:lnTo>
                    <a:lnTo>
                      <a:pt x="5013" y="7853"/>
                    </a:lnTo>
                    <a:lnTo>
                      <a:pt x="5038" y="7844"/>
                    </a:lnTo>
                    <a:lnTo>
                      <a:pt x="5063" y="7828"/>
                    </a:lnTo>
                    <a:lnTo>
                      <a:pt x="5080" y="7819"/>
                    </a:lnTo>
                    <a:lnTo>
                      <a:pt x="5105" y="7803"/>
                    </a:lnTo>
                    <a:lnTo>
                      <a:pt x="5130" y="7786"/>
                    </a:lnTo>
                    <a:lnTo>
                      <a:pt x="5155" y="7769"/>
                    </a:lnTo>
                    <a:lnTo>
                      <a:pt x="5180" y="7753"/>
                    </a:lnTo>
                    <a:lnTo>
                      <a:pt x="5205" y="7736"/>
                    </a:lnTo>
                    <a:lnTo>
                      <a:pt x="5222" y="7719"/>
                    </a:lnTo>
                    <a:lnTo>
                      <a:pt x="5247" y="7702"/>
                    </a:lnTo>
                    <a:lnTo>
                      <a:pt x="5247" y="7702"/>
                    </a:lnTo>
                    <a:lnTo>
                      <a:pt x="5272" y="7686"/>
                    </a:lnTo>
                    <a:lnTo>
                      <a:pt x="5297" y="7661"/>
                    </a:lnTo>
                    <a:lnTo>
                      <a:pt x="5314" y="7644"/>
                    </a:lnTo>
                    <a:lnTo>
                      <a:pt x="5339" y="7619"/>
                    </a:lnTo>
                    <a:lnTo>
                      <a:pt x="5364" y="7602"/>
                    </a:lnTo>
                    <a:lnTo>
                      <a:pt x="5389" y="7577"/>
                    </a:lnTo>
                    <a:lnTo>
                      <a:pt x="5414" y="7552"/>
                    </a:lnTo>
                    <a:lnTo>
                      <a:pt x="5431" y="7535"/>
                    </a:lnTo>
                    <a:lnTo>
                      <a:pt x="5456" y="7510"/>
                    </a:lnTo>
                    <a:lnTo>
                      <a:pt x="5481" y="7485"/>
                    </a:lnTo>
                    <a:lnTo>
                      <a:pt x="5506" y="7460"/>
                    </a:lnTo>
                    <a:lnTo>
                      <a:pt x="5523" y="7435"/>
                    </a:lnTo>
                    <a:lnTo>
                      <a:pt x="5548" y="7410"/>
                    </a:lnTo>
                    <a:lnTo>
                      <a:pt x="5573" y="7385"/>
                    </a:lnTo>
                    <a:lnTo>
                      <a:pt x="5590" y="7360"/>
                    </a:lnTo>
                    <a:lnTo>
                      <a:pt x="5615" y="7326"/>
                    </a:lnTo>
                    <a:lnTo>
                      <a:pt x="5631" y="7301"/>
                    </a:lnTo>
                    <a:lnTo>
                      <a:pt x="5648" y="7276"/>
                    </a:lnTo>
                    <a:lnTo>
                      <a:pt x="5673" y="7243"/>
                    </a:lnTo>
                    <a:lnTo>
                      <a:pt x="5698" y="7218"/>
                    </a:lnTo>
                    <a:lnTo>
                      <a:pt x="5715" y="7193"/>
                    </a:lnTo>
                    <a:lnTo>
                      <a:pt x="5740" y="7159"/>
                    </a:lnTo>
                    <a:lnTo>
                      <a:pt x="5757" y="7134"/>
                    </a:lnTo>
                    <a:lnTo>
                      <a:pt x="5782" y="7101"/>
                    </a:lnTo>
                    <a:lnTo>
                      <a:pt x="5798" y="7068"/>
                    </a:lnTo>
                    <a:lnTo>
                      <a:pt x="5823" y="7042"/>
                    </a:lnTo>
                    <a:lnTo>
                      <a:pt x="5848" y="7009"/>
                    </a:lnTo>
                    <a:lnTo>
                      <a:pt x="5882" y="6951"/>
                    </a:lnTo>
                    <a:lnTo>
                      <a:pt x="5924" y="6884"/>
                    </a:lnTo>
                    <a:lnTo>
                      <a:pt x="5965" y="6817"/>
                    </a:lnTo>
                    <a:lnTo>
                      <a:pt x="6007" y="6758"/>
                    </a:lnTo>
                    <a:lnTo>
                      <a:pt x="6041" y="6692"/>
                    </a:lnTo>
                    <a:lnTo>
                      <a:pt x="6082" y="6625"/>
                    </a:lnTo>
                    <a:lnTo>
                      <a:pt x="6116" y="6558"/>
                    </a:lnTo>
                    <a:lnTo>
                      <a:pt x="6158" y="6491"/>
                    </a:lnTo>
                    <a:lnTo>
                      <a:pt x="6191" y="6424"/>
                    </a:lnTo>
                    <a:lnTo>
                      <a:pt x="6224" y="6357"/>
                    </a:lnTo>
                    <a:lnTo>
                      <a:pt x="6258" y="6291"/>
                    </a:lnTo>
                    <a:lnTo>
                      <a:pt x="6291" y="6224"/>
                    </a:lnTo>
                    <a:lnTo>
                      <a:pt x="6325" y="6157"/>
                    </a:lnTo>
                    <a:lnTo>
                      <a:pt x="6358" y="6090"/>
                    </a:lnTo>
                    <a:lnTo>
                      <a:pt x="6392" y="6023"/>
                    </a:lnTo>
                    <a:lnTo>
                      <a:pt x="6425" y="5956"/>
                    </a:lnTo>
                    <a:lnTo>
                      <a:pt x="6450" y="5898"/>
                    </a:lnTo>
                    <a:lnTo>
                      <a:pt x="6475" y="5831"/>
                    </a:lnTo>
                    <a:lnTo>
                      <a:pt x="6508" y="5764"/>
                    </a:lnTo>
                    <a:lnTo>
                      <a:pt x="6534" y="5706"/>
                    </a:lnTo>
                    <a:lnTo>
                      <a:pt x="6559" y="5647"/>
                    </a:lnTo>
                    <a:lnTo>
                      <a:pt x="6584" y="5589"/>
                    </a:lnTo>
                    <a:lnTo>
                      <a:pt x="6609" y="5530"/>
                    </a:lnTo>
                    <a:lnTo>
                      <a:pt x="6634" y="5472"/>
                    </a:lnTo>
                    <a:lnTo>
                      <a:pt x="6650" y="5422"/>
                    </a:lnTo>
                    <a:lnTo>
                      <a:pt x="6676" y="5363"/>
                    </a:lnTo>
                    <a:lnTo>
                      <a:pt x="6692" y="5313"/>
                    </a:lnTo>
                    <a:lnTo>
                      <a:pt x="6726" y="5213"/>
                    </a:lnTo>
                    <a:lnTo>
                      <a:pt x="6759" y="5129"/>
                    </a:lnTo>
                    <a:lnTo>
                      <a:pt x="6792" y="5054"/>
                    </a:lnTo>
                    <a:lnTo>
                      <a:pt x="6893" y="4762"/>
                    </a:lnTo>
                    <a:lnTo>
                      <a:pt x="7001" y="4478"/>
                    </a:lnTo>
                    <a:lnTo>
                      <a:pt x="7168" y="3993"/>
                    </a:lnTo>
                    <a:lnTo>
                      <a:pt x="7202" y="3901"/>
                    </a:lnTo>
                    <a:lnTo>
                      <a:pt x="7210" y="3868"/>
                    </a:lnTo>
                    <a:lnTo>
                      <a:pt x="7219" y="3826"/>
                    </a:lnTo>
                    <a:lnTo>
                      <a:pt x="7235" y="3776"/>
                    </a:lnTo>
                    <a:lnTo>
                      <a:pt x="7252" y="3726"/>
                    </a:lnTo>
                    <a:lnTo>
                      <a:pt x="7277" y="3626"/>
                    </a:lnTo>
                    <a:lnTo>
                      <a:pt x="7310" y="3517"/>
                    </a:lnTo>
                    <a:lnTo>
                      <a:pt x="7327" y="3475"/>
                    </a:lnTo>
                    <a:lnTo>
                      <a:pt x="7336" y="3425"/>
                    </a:lnTo>
                    <a:lnTo>
                      <a:pt x="7352" y="3392"/>
                    </a:lnTo>
                    <a:lnTo>
                      <a:pt x="7352" y="3375"/>
                    </a:lnTo>
                    <a:lnTo>
                      <a:pt x="7361" y="3358"/>
                    </a:lnTo>
                    <a:lnTo>
                      <a:pt x="7369" y="3333"/>
                    </a:lnTo>
                    <a:lnTo>
                      <a:pt x="7386" y="3308"/>
                    </a:lnTo>
                    <a:lnTo>
                      <a:pt x="7402" y="3283"/>
                    </a:lnTo>
                    <a:lnTo>
                      <a:pt x="7419" y="3275"/>
                    </a:lnTo>
                    <a:lnTo>
                      <a:pt x="7444" y="3258"/>
                    </a:lnTo>
                    <a:lnTo>
                      <a:pt x="7461" y="3250"/>
                    </a:lnTo>
                    <a:lnTo>
                      <a:pt x="7486" y="3241"/>
                    </a:lnTo>
                    <a:lnTo>
                      <a:pt x="7486" y="3241"/>
                    </a:lnTo>
                    <a:lnTo>
                      <a:pt x="7511" y="3241"/>
                    </a:lnTo>
                    <a:lnTo>
                      <a:pt x="7528" y="3241"/>
                    </a:lnTo>
                    <a:lnTo>
                      <a:pt x="7553" y="3241"/>
                    </a:lnTo>
                    <a:lnTo>
                      <a:pt x="7578" y="3250"/>
                    </a:lnTo>
                    <a:lnTo>
                      <a:pt x="7594" y="3258"/>
                    </a:lnTo>
                    <a:lnTo>
                      <a:pt x="7594" y="3258"/>
                    </a:lnTo>
                    <a:lnTo>
                      <a:pt x="7620" y="3275"/>
                    </a:lnTo>
                    <a:lnTo>
                      <a:pt x="7645" y="3300"/>
                    </a:lnTo>
                    <a:lnTo>
                      <a:pt x="7661" y="3317"/>
                    </a:lnTo>
                    <a:lnTo>
                      <a:pt x="7661" y="3317"/>
                    </a:lnTo>
                    <a:lnTo>
                      <a:pt x="7670" y="3333"/>
                    </a:lnTo>
                    <a:lnTo>
                      <a:pt x="7670" y="3358"/>
                    </a:lnTo>
                    <a:lnTo>
                      <a:pt x="7670" y="3367"/>
                    </a:lnTo>
                    <a:lnTo>
                      <a:pt x="7670" y="3400"/>
                    </a:lnTo>
                    <a:lnTo>
                      <a:pt x="7670" y="3442"/>
                    </a:lnTo>
                    <a:lnTo>
                      <a:pt x="7670" y="3500"/>
                    </a:lnTo>
                    <a:lnTo>
                      <a:pt x="7670" y="3559"/>
                    </a:lnTo>
                    <a:lnTo>
                      <a:pt x="7661" y="3617"/>
                    </a:lnTo>
                    <a:lnTo>
                      <a:pt x="7653" y="3676"/>
                    </a:lnTo>
                    <a:lnTo>
                      <a:pt x="7645" y="3743"/>
                    </a:lnTo>
                    <a:lnTo>
                      <a:pt x="7636" y="3809"/>
                    </a:lnTo>
                    <a:lnTo>
                      <a:pt x="7628" y="3876"/>
                    </a:lnTo>
                    <a:lnTo>
                      <a:pt x="7620" y="3943"/>
                    </a:lnTo>
                    <a:lnTo>
                      <a:pt x="7603" y="4018"/>
                    </a:lnTo>
                    <a:lnTo>
                      <a:pt x="7594" y="4085"/>
                    </a:lnTo>
                    <a:lnTo>
                      <a:pt x="7569" y="4227"/>
                    </a:lnTo>
                    <a:lnTo>
                      <a:pt x="7511" y="4528"/>
                    </a:lnTo>
                    <a:lnTo>
                      <a:pt x="7486" y="4687"/>
                    </a:lnTo>
                    <a:lnTo>
                      <a:pt x="7469" y="4762"/>
                    </a:lnTo>
                    <a:lnTo>
                      <a:pt x="7461" y="4845"/>
                    </a:lnTo>
                    <a:lnTo>
                      <a:pt x="7444" y="4921"/>
                    </a:lnTo>
                    <a:lnTo>
                      <a:pt x="7436" y="5004"/>
                    </a:lnTo>
                    <a:lnTo>
                      <a:pt x="7419" y="5088"/>
                    </a:lnTo>
                    <a:lnTo>
                      <a:pt x="7411" y="5163"/>
                    </a:lnTo>
                    <a:lnTo>
                      <a:pt x="7402" y="5246"/>
                    </a:lnTo>
                    <a:lnTo>
                      <a:pt x="7386" y="5322"/>
                    </a:lnTo>
                    <a:lnTo>
                      <a:pt x="7377" y="5405"/>
                    </a:lnTo>
                    <a:lnTo>
                      <a:pt x="7369" y="5489"/>
                    </a:lnTo>
                    <a:lnTo>
                      <a:pt x="7361" y="5564"/>
                    </a:lnTo>
                    <a:lnTo>
                      <a:pt x="7352" y="5647"/>
                    </a:lnTo>
                    <a:lnTo>
                      <a:pt x="7352" y="5731"/>
                    </a:lnTo>
                    <a:lnTo>
                      <a:pt x="7344" y="5806"/>
                    </a:lnTo>
                    <a:lnTo>
                      <a:pt x="7344" y="5848"/>
                    </a:lnTo>
                    <a:lnTo>
                      <a:pt x="7344" y="5881"/>
                    </a:lnTo>
                    <a:lnTo>
                      <a:pt x="7344" y="6299"/>
                    </a:lnTo>
                    <a:lnTo>
                      <a:pt x="7344" y="6341"/>
                    </a:lnTo>
                    <a:lnTo>
                      <a:pt x="7344" y="6374"/>
                    </a:lnTo>
                    <a:lnTo>
                      <a:pt x="7344" y="6416"/>
                    </a:lnTo>
                    <a:lnTo>
                      <a:pt x="7344" y="6449"/>
                    </a:lnTo>
                    <a:lnTo>
                      <a:pt x="7344" y="6483"/>
                    </a:lnTo>
                    <a:lnTo>
                      <a:pt x="7344" y="6516"/>
                    </a:lnTo>
                    <a:lnTo>
                      <a:pt x="7344" y="6558"/>
                    </a:lnTo>
                    <a:lnTo>
                      <a:pt x="7344" y="6591"/>
                    </a:lnTo>
                    <a:lnTo>
                      <a:pt x="7344" y="6625"/>
                    </a:lnTo>
                    <a:lnTo>
                      <a:pt x="7352" y="6658"/>
                    </a:lnTo>
                    <a:lnTo>
                      <a:pt x="7352" y="6692"/>
                    </a:lnTo>
                    <a:lnTo>
                      <a:pt x="7361" y="6725"/>
                    </a:lnTo>
                    <a:lnTo>
                      <a:pt x="7369" y="6758"/>
                    </a:lnTo>
                    <a:lnTo>
                      <a:pt x="7377" y="6792"/>
                    </a:lnTo>
                    <a:lnTo>
                      <a:pt x="7386" y="6825"/>
                    </a:lnTo>
                    <a:lnTo>
                      <a:pt x="7394" y="6859"/>
                    </a:lnTo>
                    <a:lnTo>
                      <a:pt x="7402" y="6892"/>
                    </a:lnTo>
                    <a:lnTo>
                      <a:pt x="7411" y="6926"/>
                    </a:lnTo>
                    <a:lnTo>
                      <a:pt x="7419" y="6951"/>
                    </a:lnTo>
                    <a:lnTo>
                      <a:pt x="7436" y="6984"/>
                    </a:lnTo>
                    <a:lnTo>
                      <a:pt x="7444" y="7017"/>
                    </a:lnTo>
                    <a:lnTo>
                      <a:pt x="7452" y="7042"/>
                    </a:lnTo>
                    <a:lnTo>
                      <a:pt x="7469" y="7076"/>
                    </a:lnTo>
                    <a:lnTo>
                      <a:pt x="7478" y="7101"/>
                    </a:lnTo>
                    <a:lnTo>
                      <a:pt x="7494" y="7134"/>
                    </a:lnTo>
                    <a:lnTo>
                      <a:pt x="7511" y="7159"/>
                    </a:lnTo>
                    <a:lnTo>
                      <a:pt x="7519" y="7184"/>
                    </a:lnTo>
                    <a:lnTo>
                      <a:pt x="7536" y="7210"/>
                    </a:lnTo>
                    <a:lnTo>
                      <a:pt x="7553" y="7243"/>
                    </a:lnTo>
                    <a:lnTo>
                      <a:pt x="7569" y="7268"/>
                    </a:lnTo>
                    <a:lnTo>
                      <a:pt x="7586" y="7293"/>
                    </a:lnTo>
                    <a:lnTo>
                      <a:pt x="7603" y="7318"/>
                    </a:lnTo>
                    <a:lnTo>
                      <a:pt x="7620" y="7343"/>
                    </a:lnTo>
                    <a:lnTo>
                      <a:pt x="7645" y="7368"/>
                    </a:lnTo>
                    <a:lnTo>
                      <a:pt x="7645" y="7368"/>
                    </a:lnTo>
                    <a:lnTo>
                      <a:pt x="7661" y="7393"/>
                    </a:lnTo>
                    <a:lnTo>
                      <a:pt x="7686" y="7418"/>
                    </a:lnTo>
                    <a:lnTo>
                      <a:pt x="7686" y="7418"/>
                    </a:lnTo>
                    <a:lnTo>
                      <a:pt x="7703" y="7443"/>
                    </a:lnTo>
                    <a:lnTo>
                      <a:pt x="7728" y="7469"/>
                    </a:lnTo>
                    <a:lnTo>
                      <a:pt x="7728" y="7469"/>
                    </a:lnTo>
                    <a:lnTo>
                      <a:pt x="7753" y="7494"/>
                    </a:lnTo>
                    <a:lnTo>
                      <a:pt x="7778" y="7519"/>
                    </a:lnTo>
                    <a:lnTo>
                      <a:pt x="7778" y="7519"/>
                    </a:lnTo>
                    <a:lnTo>
                      <a:pt x="7803" y="7535"/>
                    </a:lnTo>
                    <a:lnTo>
                      <a:pt x="7828" y="7560"/>
                    </a:lnTo>
                    <a:lnTo>
                      <a:pt x="7828" y="7560"/>
                    </a:lnTo>
                    <a:lnTo>
                      <a:pt x="7853" y="7577"/>
                    </a:lnTo>
                    <a:lnTo>
                      <a:pt x="7879" y="7602"/>
                    </a:lnTo>
                    <a:lnTo>
                      <a:pt x="7904" y="7619"/>
                    </a:lnTo>
                    <a:lnTo>
                      <a:pt x="7937" y="7636"/>
                    </a:lnTo>
                    <a:lnTo>
                      <a:pt x="7962" y="7652"/>
                    </a:lnTo>
                    <a:lnTo>
                      <a:pt x="7987" y="7669"/>
                    </a:lnTo>
                    <a:lnTo>
                      <a:pt x="8021" y="7686"/>
                    </a:lnTo>
                    <a:lnTo>
                      <a:pt x="8054" y="7702"/>
                    </a:lnTo>
                    <a:lnTo>
                      <a:pt x="8087" y="7719"/>
                    </a:lnTo>
                    <a:lnTo>
                      <a:pt x="8096" y="7719"/>
                    </a:lnTo>
                    <a:lnTo>
                      <a:pt x="8104" y="7719"/>
                    </a:lnTo>
                    <a:lnTo>
                      <a:pt x="8112" y="7719"/>
                    </a:lnTo>
                    <a:lnTo>
                      <a:pt x="8121" y="7719"/>
                    </a:lnTo>
                    <a:lnTo>
                      <a:pt x="8129" y="7719"/>
                    </a:lnTo>
                    <a:lnTo>
                      <a:pt x="8137" y="7719"/>
                    </a:lnTo>
                    <a:lnTo>
                      <a:pt x="8238" y="7719"/>
                    </a:lnTo>
                    <a:lnTo>
                      <a:pt x="8254" y="7719"/>
                    </a:lnTo>
                    <a:lnTo>
                      <a:pt x="8263" y="7719"/>
                    </a:lnTo>
                    <a:lnTo>
                      <a:pt x="8271" y="7719"/>
                    </a:lnTo>
                    <a:lnTo>
                      <a:pt x="8280" y="7719"/>
                    </a:lnTo>
                    <a:lnTo>
                      <a:pt x="8288" y="7719"/>
                    </a:lnTo>
                    <a:lnTo>
                      <a:pt x="8288" y="7719"/>
                    </a:lnTo>
                    <a:lnTo>
                      <a:pt x="8305" y="7719"/>
                    </a:lnTo>
                    <a:lnTo>
                      <a:pt x="8305" y="7719"/>
                    </a:lnTo>
                    <a:lnTo>
                      <a:pt x="8313" y="7719"/>
                    </a:lnTo>
                    <a:lnTo>
                      <a:pt x="8313" y="7719"/>
                    </a:lnTo>
                    <a:lnTo>
                      <a:pt x="8330" y="7719"/>
                    </a:lnTo>
                    <a:lnTo>
                      <a:pt x="8330" y="7719"/>
                    </a:lnTo>
                    <a:lnTo>
                      <a:pt x="8338" y="7711"/>
                    </a:lnTo>
                    <a:lnTo>
                      <a:pt x="8338" y="7711"/>
                    </a:lnTo>
                    <a:lnTo>
                      <a:pt x="8355" y="7702"/>
                    </a:lnTo>
                    <a:lnTo>
                      <a:pt x="8355" y="7702"/>
                    </a:lnTo>
                    <a:lnTo>
                      <a:pt x="8363" y="7702"/>
                    </a:lnTo>
                    <a:lnTo>
                      <a:pt x="8371" y="7694"/>
                    </a:lnTo>
                    <a:lnTo>
                      <a:pt x="8396" y="7677"/>
                    </a:lnTo>
                    <a:lnTo>
                      <a:pt x="8413" y="7669"/>
                    </a:lnTo>
                    <a:lnTo>
                      <a:pt x="8438" y="7652"/>
                    </a:lnTo>
                    <a:lnTo>
                      <a:pt x="8455" y="7644"/>
                    </a:lnTo>
                    <a:lnTo>
                      <a:pt x="8455" y="7644"/>
                    </a:lnTo>
                    <a:lnTo>
                      <a:pt x="8472" y="7627"/>
                    </a:lnTo>
                    <a:lnTo>
                      <a:pt x="8488" y="7611"/>
                    </a:lnTo>
                    <a:lnTo>
                      <a:pt x="8488" y="7611"/>
                    </a:lnTo>
                    <a:lnTo>
                      <a:pt x="8513" y="7594"/>
                    </a:lnTo>
                    <a:lnTo>
                      <a:pt x="8530" y="7577"/>
                    </a:lnTo>
                    <a:lnTo>
                      <a:pt x="8530" y="7577"/>
                    </a:lnTo>
                    <a:lnTo>
                      <a:pt x="8555" y="7560"/>
                    </a:lnTo>
                    <a:lnTo>
                      <a:pt x="8572" y="7544"/>
                    </a:lnTo>
                    <a:lnTo>
                      <a:pt x="8589" y="7527"/>
                    </a:lnTo>
                    <a:lnTo>
                      <a:pt x="8614" y="7502"/>
                    </a:lnTo>
                    <a:lnTo>
                      <a:pt x="8630" y="7485"/>
                    </a:lnTo>
                    <a:lnTo>
                      <a:pt x="8647" y="7469"/>
                    </a:lnTo>
                    <a:lnTo>
                      <a:pt x="8664" y="7452"/>
                    </a:lnTo>
                    <a:lnTo>
                      <a:pt x="8681" y="7427"/>
                    </a:lnTo>
                    <a:lnTo>
                      <a:pt x="8689" y="7410"/>
                    </a:lnTo>
                    <a:lnTo>
                      <a:pt x="8714" y="7385"/>
                    </a:lnTo>
                    <a:lnTo>
                      <a:pt x="8739" y="7360"/>
                    </a:lnTo>
                    <a:lnTo>
                      <a:pt x="8756" y="7326"/>
                    </a:lnTo>
                    <a:lnTo>
                      <a:pt x="8781" y="7301"/>
                    </a:lnTo>
                    <a:lnTo>
                      <a:pt x="8806" y="7268"/>
                    </a:lnTo>
                    <a:lnTo>
                      <a:pt x="8823" y="7243"/>
                    </a:lnTo>
                    <a:lnTo>
                      <a:pt x="8839" y="7210"/>
                    </a:lnTo>
                    <a:lnTo>
                      <a:pt x="8864" y="7184"/>
                    </a:lnTo>
                    <a:lnTo>
                      <a:pt x="8881" y="7151"/>
                    </a:lnTo>
                    <a:lnTo>
                      <a:pt x="8906" y="7118"/>
                    </a:lnTo>
                    <a:lnTo>
                      <a:pt x="8923" y="7093"/>
                    </a:lnTo>
                    <a:lnTo>
                      <a:pt x="8939" y="7059"/>
                    </a:lnTo>
                    <a:lnTo>
                      <a:pt x="8956" y="7026"/>
                    </a:lnTo>
                    <a:lnTo>
                      <a:pt x="8973" y="6992"/>
                    </a:lnTo>
                    <a:lnTo>
                      <a:pt x="8990" y="6959"/>
                    </a:lnTo>
                    <a:lnTo>
                      <a:pt x="9006" y="6934"/>
                    </a:lnTo>
                    <a:lnTo>
                      <a:pt x="9023" y="6900"/>
                    </a:lnTo>
                    <a:lnTo>
                      <a:pt x="9040" y="6867"/>
                    </a:lnTo>
                    <a:lnTo>
                      <a:pt x="9056" y="6834"/>
                    </a:lnTo>
                    <a:lnTo>
                      <a:pt x="9073" y="6800"/>
                    </a:lnTo>
                    <a:lnTo>
                      <a:pt x="9090" y="6767"/>
                    </a:lnTo>
                    <a:lnTo>
                      <a:pt x="9107" y="6733"/>
                    </a:lnTo>
                    <a:lnTo>
                      <a:pt x="9123" y="6692"/>
                    </a:lnTo>
                    <a:lnTo>
                      <a:pt x="9132" y="6658"/>
                    </a:lnTo>
                    <a:lnTo>
                      <a:pt x="9148" y="6625"/>
                    </a:lnTo>
                    <a:lnTo>
                      <a:pt x="9157" y="6591"/>
                    </a:lnTo>
                    <a:lnTo>
                      <a:pt x="9173" y="6558"/>
                    </a:lnTo>
                    <a:lnTo>
                      <a:pt x="9190" y="6525"/>
                    </a:lnTo>
                    <a:lnTo>
                      <a:pt x="9198" y="6483"/>
                    </a:lnTo>
                    <a:lnTo>
                      <a:pt x="9215" y="6449"/>
                    </a:lnTo>
                    <a:lnTo>
                      <a:pt x="9224" y="6416"/>
                    </a:lnTo>
                    <a:lnTo>
                      <a:pt x="9232" y="6382"/>
                    </a:lnTo>
                    <a:lnTo>
                      <a:pt x="9249" y="6341"/>
                    </a:lnTo>
                    <a:lnTo>
                      <a:pt x="9257" y="6307"/>
                    </a:lnTo>
                    <a:lnTo>
                      <a:pt x="9265" y="6274"/>
                    </a:lnTo>
                    <a:lnTo>
                      <a:pt x="9282" y="6240"/>
                    </a:lnTo>
                    <a:lnTo>
                      <a:pt x="9290" y="6199"/>
                    </a:lnTo>
                    <a:lnTo>
                      <a:pt x="9299" y="6165"/>
                    </a:lnTo>
                    <a:lnTo>
                      <a:pt x="9307" y="6124"/>
                    </a:lnTo>
                    <a:lnTo>
                      <a:pt x="9315" y="6090"/>
                    </a:lnTo>
                    <a:lnTo>
                      <a:pt x="9324" y="6057"/>
                    </a:lnTo>
                    <a:lnTo>
                      <a:pt x="9332" y="6015"/>
                    </a:lnTo>
                    <a:lnTo>
                      <a:pt x="9340" y="5981"/>
                    </a:lnTo>
                    <a:lnTo>
                      <a:pt x="9349" y="5940"/>
                    </a:lnTo>
                    <a:lnTo>
                      <a:pt x="9366" y="5873"/>
                    </a:lnTo>
                    <a:lnTo>
                      <a:pt x="9382" y="5798"/>
                    </a:lnTo>
                    <a:lnTo>
                      <a:pt x="9391" y="5723"/>
                    </a:lnTo>
                    <a:lnTo>
                      <a:pt x="9407" y="5647"/>
                    </a:lnTo>
                    <a:lnTo>
                      <a:pt x="9416" y="5572"/>
                    </a:lnTo>
                    <a:lnTo>
                      <a:pt x="9432" y="5497"/>
                    </a:lnTo>
                    <a:lnTo>
                      <a:pt x="9432" y="5464"/>
                    </a:lnTo>
                    <a:lnTo>
                      <a:pt x="9432" y="5422"/>
                    </a:lnTo>
                    <a:lnTo>
                      <a:pt x="9432" y="5347"/>
                    </a:lnTo>
                    <a:lnTo>
                      <a:pt x="9441" y="5280"/>
                    </a:lnTo>
                    <a:lnTo>
                      <a:pt x="9441" y="5205"/>
                    </a:lnTo>
                    <a:lnTo>
                      <a:pt x="9441" y="5138"/>
                    </a:lnTo>
                    <a:lnTo>
                      <a:pt x="9441" y="5029"/>
                    </a:lnTo>
                    <a:lnTo>
                      <a:pt x="9441" y="4904"/>
                    </a:lnTo>
                    <a:lnTo>
                      <a:pt x="9441" y="4904"/>
                    </a:lnTo>
                    <a:lnTo>
                      <a:pt x="9432" y="4870"/>
                    </a:lnTo>
                    <a:lnTo>
                      <a:pt x="9432" y="4837"/>
                    </a:lnTo>
                    <a:lnTo>
                      <a:pt x="9424" y="4812"/>
                    </a:lnTo>
                    <a:lnTo>
                      <a:pt x="9416" y="4779"/>
                    </a:lnTo>
                    <a:lnTo>
                      <a:pt x="9416" y="4753"/>
                    </a:lnTo>
                    <a:lnTo>
                      <a:pt x="9416" y="4720"/>
                    </a:lnTo>
                    <a:lnTo>
                      <a:pt x="9407" y="4662"/>
                    </a:lnTo>
                    <a:lnTo>
                      <a:pt x="9399" y="4595"/>
                    </a:lnTo>
                    <a:lnTo>
                      <a:pt x="9399" y="4536"/>
                    </a:lnTo>
                    <a:lnTo>
                      <a:pt x="9399" y="4478"/>
                    </a:lnTo>
                    <a:lnTo>
                      <a:pt x="9399" y="4428"/>
                    </a:lnTo>
                    <a:lnTo>
                      <a:pt x="9399" y="4411"/>
                    </a:lnTo>
                    <a:lnTo>
                      <a:pt x="9399" y="4352"/>
                    </a:lnTo>
                    <a:lnTo>
                      <a:pt x="9399" y="4110"/>
                    </a:lnTo>
                    <a:lnTo>
                      <a:pt x="9399" y="4043"/>
                    </a:lnTo>
                    <a:lnTo>
                      <a:pt x="9399" y="3985"/>
                    </a:lnTo>
                    <a:lnTo>
                      <a:pt x="9399" y="3960"/>
                    </a:lnTo>
                    <a:lnTo>
                      <a:pt x="9399" y="3926"/>
                    </a:lnTo>
                    <a:lnTo>
                      <a:pt x="9399" y="3901"/>
                    </a:lnTo>
                    <a:lnTo>
                      <a:pt x="9399" y="3868"/>
                    </a:lnTo>
                    <a:lnTo>
                      <a:pt x="9399" y="3843"/>
                    </a:lnTo>
                    <a:lnTo>
                      <a:pt x="9399" y="3809"/>
                    </a:lnTo>
                    <a:lnTo>
                      <a:pt x="9399" y="3784"/>
                    </a:lnTo>
                    <a:lnTo>
                      <a:pt x="9399" y="3751"/>
                    </a:lnTo>
                    <a:lnTo>
                      <a:pt x="9399" y="3734"/>
                    </a:lnTo>
                    <a:lnTo>
                      <a:pt x="9399" y="3718"/>
                    </a:lnTo>
                    <a:lnTo>
                      <a:pt x="9399" y="3692"/>
                    </a:lnTo>
                    <a:lnTo>
                      <a:pt x="9407" y="3684"/>
                    </a:lnTo>
                    <a:lnTo>
                      <a:pt x="9416" y="3667"/>
                    </a:lnTo>
                    <a:lnTo>
                      <a:pt x="9424" y="3659"/>
                    </a:lnTo>
                    <a:lnTo>
                      <a:pt x="9424" y="3659"/>
                    </a:lnTo>
                    <a:lnTo>
                      <a:pt x="9432" y="3651"/>
                    </a:lnTo>
                    <a:lnTo>
                      <a:pt x="9449" y="3634"/>
                    </a:lnTo>
                    <a:lnTo>
                      <a:pt x="9457" y="3626"/>
                    </a:lnTo>
                    <a:lnTo>
                      <a:pt x="9457" y="3626"/>
                    </a:lnTo>
                    <a:lnTo>
                      <a:pt x="9474" y="3626"/>
                    </a:lnTo>
                    <a:lnTo>
                      <a:pt x="9474" y="3626"/>
                    </a:lnTo>
                    <a:lnTo>
                      <a:pt x="9499" y="3626"/>
                    </a:lnTo>
                    <a:lnTo>
                      <a:pt x="9533" y="3626"/>
                    </a:lnTo>
                    <a:lnTo>
                      <a:pt x="9549" y="3626"/>
                    </a:lnTo>
                    <a:lnTo>
                      <a:pt x="9574" y="3634"/>
                    </a:lnTo>
                    <a:lnTo>
                      <a:pt x="9574" y="3634"/>
                    </a:lnTo>
                    <a:lnTo>
                      <a:pt x="9583" y="3642"/>
                    </a:lnTo>
                    <a:lnTo>
                      <a:pt x="9599" y="3651"/>
                    </a:lnTo>
                    <a:lnTo>
                      <a:pt x="9616" y="3667"/>
                    </a:lnTo>
                    <a:lnTo>
                      <a:pt x="9625" y="3676"/>
                    </a:lnTo>
                    <a:lnTo>
                      <a:pt x="9633" y="3701"/>
                    </a:lnTo>
                    <a:lnTo>
                      <a:pt x="9633" y="3718"/>
                    </a:lnTo>
                    <a:lnTo>
                      <a:pt x="9633" y="3734"/>
                    </a:lnTo>
                    <a:lnTo>
                      <a:pt x="9633" y="3751"/>
                    </a:lnTo>
                    <a:lnTo>
                      <a:pt x="9633" y="3751"/>
                    </a:lnTo>
                    <a:lnTo>
                      <a:pt x="9633" y="3784"/>
                    </a:lnTo>
                    <a:lnTo>
                      <a:pt x="9633" y="3826"/>
                    </a:lnTo>
                    <a:lnTo>
                      <a:pt x="9633" y="4352"/>
                    </a:lnTo>
                    <a:lnTo>
                      <a:pt x="9633" y="4403"/>
                    </a:lnTo>
                    <a:lnTo>
                      <a:pt x="9633" y="4469"/>
                    </a:lnTo>
                    <a:lnTo>
                      <a:pt x="9633" y="4561"/>
                    </a:lnTo>
                    <a:lnTo>
                      <a:pt x="9641" y="4603"/>
                    </a:lnTo>
                    <a:lnTo>
                      <a:pt x="9650" y="4662"/>
                    </a:lnTo>
                    <a:lnTo>
                      <a:pt x="9658" y="4687"/>
                    </a:lnTo>
                    <a:lnTo>
                      <a:pt x="9658" y="4712"/>
                    </a:lnTo>
                    <a:lnTo>
                      <a:pt x="9666" y="4737"/>
                    </a:lnTo>
                    <a:lnTo>
                      <a:pt x="9675" y="4770"/>
                    </a:lnTo>
                    <a:lnTo>
                      <a:pt x="9683" y="4795"/>
                    </a:lnTo>
                    <a:lnTo>
                      <a:pt x="9683" y="4820"/>
                    </a:lnTo>
                    <a:lnTo>
                      <a:pt x="9691" y="4845"/>
                    </a:lnTo>
                    <a:lnTo>
                      <a:pt x="9700" y="4879"/>
                    </a:lnTo>
                    <a:lnTo>
                      <a:pt x="9708" y="4904"/>
                    </a:lnTo>
                    <a:lnTo>
                      <a:pt x="9716" y="4929"/>
                    </a:lnTo>
                    <a:lnTo>
                      <a:pt x="9725" y="4954"/>
                    </a:lnTo>
                    <a:lnTo>
                      <a:pt x="9733" y="4987"/>
                    </a:lnTo>
                    <a:lnTo>
                      <a:pt x="9741" y="5012"/>
                    </a:lnTo>
                    <a:lnTo>
                      <a:pt x="9750" y="5037"/>
                    </a:lnTo>
                    <a:lnTo>
                      <a:pt x="9758" y="5063"/>
                    </a:lnTo>
                    <a:lnTo>
                      <a:pt x="9767" y="5088"/>
                    </a:lnTo>
                    <a:lnTo>
                      <a:pt x="9775" y="5113"/>
                    </a:lnTo>
                    <a:lnTo>
                      <a:pt x="9792" y="5138"/>
                    </a:lnTo>
                    <a:lnTo>
                      <a:pt x="9800" y="5163"/>
                    </a:lnTo>
                    <a:lnTo>
                      <a:pt x="9808" y="5188"/>
                    </a:lnTo>
                    <a:lnTo>
                      <a:pt x="9817" y="5213"/>
                    </a:lnTo>
                    <a:lnTo>
                      <a:pt x="9833" y="5238"/>
                    </a:lnTo>
                    <a:lnTo>
                      <a:pt x="9842" y="5263"/>
                    </a:lnTo>
                    <a:lnTo>
                      <a:pt x="9850" y="5288"/>
                    </a:lnTo>
                    <a:lnTo>
                      <a:pt x="9867" y="5313"/>
                    </a:lnTo>
                    <a:lnTo>
                      <a:pt x="9875" y="5338"/>
                    </a:lnTo>
                    <a:lnTo>
                      <a:pt x="9892" y="5363"/>
                    </a:lnTo>
                    <a:lnTo>
                      <a:pt x="9900" y="5388"/>
                    </a:lnTo>
                    <a:lnTo>
                      <a:pt x="9917" y="5413"/>
                    </a:lnTo>
                    <a:lnTo>
                      <a:pt x="9925" y="5438"/>
                    </a:lnTo>
                    <a:lnTo>
                      <a:pt x="9942" y="5464"/>
                    </a:lnTo>
                    <a:lnTo>
                      <a:pt x="9950" y="5480"/>
                    </a:lnTo>
                    <a:lnTo>
                      <a:pt x="9975" y="5514"/>
                    </a:lnTo>
                    <a:lnTo>
                      <a:pt x="9992" y="5547"/>
                    </a:lnTo>
                    <a:lnTo>
                      <a:pt x="10017" y="5581"/>
                    </a:lnTo>
                    <a:lnTo>
                      <a:pt x="10026" y="5589"/>
                    </a:lnTo>
                    <a:lnTo>
                      <a:pt x="10026" y="5589"/>
                    </a:lnTo>
                    <a:lnTo>
                      <a:pt x="10034" y="5606"/>
                    </a:lnTo>
                    <a:lnTo>
                      <a:pt x="10051" y="5622"/>
                    </a:lnTo>
                    <a:lnTo>
                      <a:pt x="10051" y="5622"/>
                    </a:lnTo>
                    <a:lnTo>
                      <a:pt x="10059" y="5639"/>
                    </a:lnTo>
                    <a:lnTo>
                      <a:pt x="10067" y="5647"/>
                    </a:lnTo>
                    <a:lnTo>
                      <a:pt x="10067" y="5647"/>
                    </a:lnTo>
                    <a:lnTo>
                      <a:pt x="10084" y="5664"/>
                    </a:lnTo>
                    <a:lnTo>
                      <a:pt x="10092" y="5672"/>
                    </a:lnTo>
                    <a:lnTo>
                      <a:pt x="10092" y="5672"/>
                    </a:lnTo>
                    <a:lnTo>
                      <a:pt x="10109" y="5689"/>
                    </a:lnTo>
                    <a:lnTo>
                      <a:pt x="10117" y="5697"/>
                    </a:lnTo>
                    <a:lnTo>
                      <a:pt x="10117" y="5697"/>
                    </a:lnTo>
                    <a:lnTo>
                      <a:pt x="10126" y="5714"/>
                    </a:lnTo>
                    <a:lnTo>
                      <a:pt x="10142" y="5723"/>
                    </a:lnTo>
                    <a:lnTo>
                      <a:pt x="10142" y="5723"/>
                    </a:lnTo>
                    <a:lnTo>
                      <a:pt x="10151" y="5739"/>
                    </a:lnTo>
                    <a:lnTo>
                      <a:pt x="10159" y="5748"/>
                    </a:lnTo>
                    <a:lnTo>
                      <a:pt x="10159" y="5748"/>
                    </a:lnTo>
                    <a:lnTo>
                      <a:pt x="10176" y="5756"/>
                    </a:lnTo>
                    <a:lnTo>
                      <a:pt x="10184" y="5773"/>
                    </a:lnTo>
                    <a:lnTo>
                      <a:pt x="10184" y="5773"/>
                    </a:lnTo>
                    <a:lnTo>
                      <a:pt x="10201" y="5781"/>
                    </a:lnTo>
                    <a:lnTo>
                      <a:pt x="10209" y="5789"/>
                    </a:lnTo>
                    <a:lnTo>
                      <a:pt x="10209" y="5789"/>
                    </a:lnTo>
                    <a:lnTo>
                      <a:pt x="10218" y="5798"/>
                    </a:lnTo>
                    <a:lnTo>
                      <a:pt x="10234" y="5806"/>
                    </a:lnTo>
                    <a:lnTo>
                      <a:pt x="10234" y="5806"/>
                    </a:lnTo>
                    <a:lnTo>
                      <a:pt x="10243" y="5814"/>
                    </a:lnTo>
                    <a:lnTo>
                      <a:pt x="10259" y="5823"/>
                    </a:lnTo>
                    <a:lnTo>
                      <a:pt x="10259" y="5823"/>
                    </a:lnTo>
                    <a:lnTo>
                      <a:pt x="10268" y="5831"/>
                    </a:lnTo>
                    <a:lnTo>
                      <a:pt x="10284" y="5839"/>
                    </a:lnTo>
                    <a:lnTo>
                      <a:pt x="10284" y="5839"/>
                    </a:lnTo>
                    <a:lnTo>
                      <a:pt x="10293" y="5848"/>
                    </a:lnTo>
                    <a:lnTo>
                      <a:pt x="10310" y="5856"/>
                    </a:lnTo>
                    <a:lnTo>
                      <a:pt x="10310" y="5856"/>
                    </a:lnTo>
                    <a:lnTo>
                      <a:pt x="10318" y="5865"/>
                    </a:lnTo>
                    <a:lnTo>
                      <a:pt x="10335" y="5873"/>
                    </a:lnTo>
                    <a:lnTo>
                      <a:pt x="10335" y="5873"/>
                    </a:lnTo>
                    <a:lnTo>
                      <a:pt x="10343" y="5881"/>
                    </a:lnTo>
                    <a:lnTo>
                      <a:pt x="10360" y="5890"/>
                    </a:lnTo>
                    <a:lnTo>
                      <a:pt x="10360" y="5890"/>
                    </a:lnTo>
                    <a:lnTo>
                      <a:pt x="10368" y="5890"/>
                    </a:lnTo>
                    <a:lnTo>
                      <a:pt x="10385" y="5898"/>
                    </a:lnTo>
                    <a:lnTo>
                      <a:pt x="10385" y="5898"/>
                    </a:lnTo>
                    <a:lnTo>
                      <a:pt x="10393" y="5906"/>
                    </a:lnTo>
                    <a:lnTo>
                      <a:pt x="10410" y="5906"/>
                    </a:lnTo>
                    <a:lnTo>
                      <a:pt x="10410" y="5906"/>
                    </a:lnTo>
                    <a:lnTo>
                      <a:pt x="10418" y="5906"/>
                    </a:lnTo>
                    <a:lnTo>
                      <a:pt x="10435" y="5906"/>
                    </a:lnTo>
                    <a:lnTo>
                      <a:pt x="10435" y="5906"/>
                    </a:lnTo>
                    <a:lnTo>
                      <a:pt x="10443" y="5906"/>
                    </a:lnTo>
                    <a:lnTo>
                      <a:pt x="10460" y="5906"/>
                    </a:lnTo>
                    <a:lnTo>
                      <a:pt x="10460" y="5906"/>
                    </a:lnTo>
                    <a:lnTo>
                      <a:pt x="10468" y="5906"/>
                    </a:lnTo>
                    <a:lnTo>
                      <a:pt x="10485" y="5906"/>
                    </a:lnTo>
                    <a:lnTo>
                      <a:pt x="10485" y="5906"/>
                    </a:lnTo>
                    <a:lnTo>
                      <a:pt x="10493" y="5906"/>
                    </a:lnTo>
                    <a:lnTo>
                      <a:pt x="10510" y="5906"/>
                    </a:lnTo>
                    <a:lnTo>
                      <a:pt x="10510" y="5906"/>
                    </a:lnTo>
                    <a:lnTo>
                      <a:pt x="10518" y="5906"/>
                    </a:lnTo>
                    <a:lnTo>
                      <a:pt x="10535" y="5906"/>
                    </a:lnTo>
                    <a:lnTo>
                      <a:pt x="10535" y="5906"/>
                    </a:lnTo>
                    <a:lnTo>
                      <a:pt x="10543" y="5906"/>
                    </a:lnTo>
                    <a:lnTo>
                      <a:pt x="10560" y="5906"/>
                    </a:lnTo>
                    <a:lnTo>
                      <a:pt x="10669" y="5906"/>
                    </a:lnTo>
                    <a:lnTo>
                      <a:pt x="10685" y="5906"/>
                    </a:lnTo>
                    <a:lnTo>
                      <a:pt x="10694" y="5906"/>
                    </a:lnTo>
                    <a:lnTo>
                      <a:pt x="10719" y="5906"/>
                    </a:lnTo>
                    <a:lnTo>
                      <a:pt x="10711" y="5906"/>
                    </a:lnTo>
                    <a:lnTo>
                      <a:pt x="10736" y="5906"/>
                    </a:lnTo>
                    <a:lnTo>
                      <a:pt x="10761" y="5906"/>
                    </a:lnTo>
                    <a:lnTo>
                      <a:pt x="10752" y="5906"/>
                    </a:lnTo>
                    <a:lnTo>
                      <a:pt x="10777" y="5906"/>
                    </a:lnTo>
                    <a:lnTo>
                      <a:pt x="10802" y="5898"/>
                    </a:lnTo>
                    <a:lnTo>
                      <a:pt x="10802" y="5898"/>
                    </a:lnTo>
                    <a:lnTo>
                      <a:pt x="10827" y="5890"/>
                    </a:lnTo>
                    <a:lnTo>
                      <a:pt x="10853" y="5881"/>
                    </a:lnTo>
                    <a:lnTo>
                      <a:pt x="10844" y="5881"/>
                    </a:lnTo>
                    <a:lnTo>
                      <a:pt x="10869" y="5873"/>
                    </a:lnTo>
                    <a:lnTo>
                      <a:pt x="10894" y="5865"/>
                    </a:lnTo>
                    <a:lnTo>
                      <a:pt x="10886" y="5865"/>
                    </a:lnTo>
                    <a:lnTo>
                      <a:pt x="10911" y="5856"/>
                    </a:lnTo>
                    <a:lnTo>
                      <a:pt x="10936" y="5839"/>
                    </a:lnTo>
                    <a:lnTo>
                      <a:pt x="10936" y="5839"/>
                    </a:lnTo>
                    <a:lnTo>
                      <a:pt x="10961" y="5831"/>
                    </a:lnTo>
                    <a:lnTo>
                      <a:pt x="10986" y="5814"/>
                    </a:lnTo>
                    <a:lnTo>
                      <a:pt x="10986" y="5814"/>
                    </a:lnTo>
                    <a:lnTo>
                      <a:pt x="11011" y="5806"/>
                    </a:lnTo>
                    <a:lnTo>
                      <a:pt x="11036" y="5789"/>
                    </a:lnTo>
                    <a:lnTo>
                      <a:pt x="11036" y="5789"/>
                    </a:lnTo>
                    <a:lnTo>
                      <a:pt x="11061" y="5773"/>
                    </a:lnTo>
                    <a:lnTo>
                      <a:pt x="11086" y="5756"/>
                    </a:lnTo>
                    <a:lnTo>
                      <a:pt x="11086" y="5756"/>
                    </a:lnTo>
                    <a:lnTo>
                      <a:pt x="11103" y="5731"/>
                    </a:lnTo>
                    <a:lnTo>
                      <a:pt x="11128" y="5714"/>
                    </a:lnTo>
                    <a:lnTo>
                      <a:pt x="11128" y="5714"/>
                    </a:lnTo>
                    <a:lnTo>
                      <a:pt x="11153" y="5697"/>
                    </a:lnTo>
                    <a:lnTo>
                      <a:pt x="11178" y="5672"/>
                    </a:lnTo>
                    <a:lnTo>
                      <a:pt x="11178" y="5672"/>
                    </a:lnTo>
                    <a:lnTo>
                      <a:pt x="11195" y="5647"/>
                    </a:lnTo>
                    <a:lnTo>
                      <a:pt x="11220" y="5631"/>
                    </a:lnTo>
                    <a:lnTo>
                      <a:pt x="11220" y="5631"/>
                    </a:lnTo>
                    <a:lnTo>
                      <a:pt x="11237" y="5606"/>
                    </a:lnTo>
                    <a:lnTo>
                      <a:pt x="11262" y="5581"/>
                    </a:lnTo>
                    <a:lnTo>
                      <a:pt x="11262" y="5581"/>
                    </a:lnTo>
                    <a:lnTo>
                      <a:pt x="11279" y="5555"/>
                    </a:lnTo>
                    <a:lnTo>
                      <a:pt x="11304" y="5530"/>
                    </a:lnTo>
                    <a:lnTo>
                      <a:pt x="11320" y="5505"/>
                    </a:lnTo>
                    <a:lnTo>
                      <a:pt x="11337" y="5472"/>
                    </a:lnTo>
                    <a:lnTo>
                      <a:pt x="11354" y="5447"/>
                    </a:lnTo>
                    <a:lnTo>
                      <a:pt x="11371" y="5413"/>
                    </a:lnTo>
                    <a:lnTo>
                      <a:pt x="11387" y="5388"/>
                    </a:lnTo>
                    <a:lnTo>
                      <a:pt x="11571" y="5322"/>
                    </a:lnTo>
                    <a:lnTo>
                      <a:pt x="11629" y="5514"/>
                    </a:lnTo>
                    <a:lnTo>
                      <a:pt x="11613" y="5547"/>
                    </a:lnTo>
                    <a:lnTo>
                      <a:pt x="11596" y="5581"/>
                    </a:lnTo>
                    <a:lnTo>
                      <a:pt x="11579" y="5622"/>
                    </a:lnTo>
                    <a:lnTo>
                      <a:pt x="11563" y="5656"/>
                    </a:lnTo>
                    <a:lnTo>
                      <a:pt x="11538" y="5689"/>
                    </a:lnTo>
                    <a:lnTo>
                      <a:pt x="11513" y="5723"/>
                    </a:lnTo>
                    <a:lnTo>
                      <a:pt x="11496" y="5756"/>
                    </a:lnTo>
                    <a:lnTo>
                      <a:pt x="11471" y="5781"/>
                    </a:lnTo>
                    <a:lnTo>
                      <a:pt x="11446" y="5814"/>
                    </a:lnTo>
                    <a:lnTo>
                      <a:pt x="11429" y="5848"/>
                    </a:lnTo>
                    <a:lnTo>
                      <a:pt x="11404" y="5873"/>
                    </a:lnTo>
                    <a:lnTo>
                      <a:pt x="11379" y="5898"/>
                    </a:lnTo>
                    <a:lnTo>
                      <a:pt x="11345" y="5931"/>
                    </a:lnTo>
                    <a:lnTo>
                      <a:pt x="11320" y="5956"/>
                    </a:lnTo>
                    <a:lnTo>
                      <a:pt x="11295" y="5981"/>
                    </a:lnTo>
                    <a:lnTo>
                      <a:pt x="11270" y="6007"/>
                    </a:lnTo>
                    <a:lnTo>
                      <a:pt x="11237" y="6023"/>
                    </a:lnTo>
                    <a:lnTo>
                      <a:pt x="11212" y="6048"/>
                    </a:lnTo>
                    <a:lnTo>
                      <a:pt x="11178" y="6065"/>
                    </a:lnTo>
                    <a:lnTo>
                      <a:pt x="11153" y="6090"/>
                    </a:lnTo>
                    <a:lnTo>
                      <a:pt x="11120" y="6107"/>
                    </a:lnTo>
                    <a:lnTo>
                      <a:pt x="11095" y="6124"/>
                    </a:lnTo>
                    <a:lnTo>
                      <a:pt x="11061" y="6140"/>
                    </a:lnTo>
                    <a:lnTo>
                      <a:pt x="11028" y="6157"/>
                    </a:lnTo>
                    <a:lnTo>
                      <a:pt x="10995" y="6174"/>
                    </a:lnTo>
                    <a:lnTo>
                      <a:pt x="10961" y="6182"/>
                    </a:lnTo>
                    <a:lnTo>
                      <a:pt x="10928" y="6199"/>
                    </a:lnTo>
                    <a:lnTo>
                      <a:pt x="10894" y="6207"/>
                    </a:lnTo>
                    <a:lnTo>
                      <a:pt x="10861" y="6215"/>
                    </a:lnTo>
                    <a:lnTo>
                      <a:pt x="10827" y="6224"/>
                    </a:lnTo>
                    <a:lnTo>
                      <a:pt x="10794" y="6232"/>
                    </a:lnTo>
                    <a:lnTo>
                      <a:pt x="10761" y="6232"/>
                    </a:lnTo>
                    <a:lnTo>
                      <a:pt x="10619" y="6232"/>
                    </a:lnTo>
                    <a:lnTo>
                      <a:pt x="10602" y="6232"/>
                    </a:lnTo>
                    <a:lnTo>
                      <a:pt x="10585" y="6232"/>
                    </a:lnTo>
                    <a:lnTo>
                      <a:pt x="10560" y="6232"/>
                    </a:lnTo>
                    <a:lnTo>
                      <a:pt x="10543" y="6232"/>
                    </a:lnTo>
                    <a:lnTo>
                      <a:pt x="10527" y="6232"/>
                    </a:lnTo>
                    <a:lnTo>
                      <a:pt x="10510" y="6232"/>
                    </a:lnTo>
                    <a:lnTo>
                      <a:pt x="10493" y="6232"/>
                    </a:lnTo>
                    <a:lnTo>
                      <a:pt x="10477" y="6232"/>
                    </a:lnTo>
                    <a:lnTo>
                      <a:pt x="10460" y="6232"/>
                    </a:lnTo>
                    <a:lnTo>
                      <a:pt x="10443" y="6232"/>
                    </a:lnTo>
                    <a:lnTo>
                      <a:pt x="10427" y="6224"/>
                    </a:lnTo>
                    <a:lnTo>
                      <a:pt x="10410" y="6215"/>
                    </a:lnTo>
                    <a:lnTo>
                      <a:pt x="10393" y="6215"/>
                    </a:lnTo>
                    <a:lnTo>
                      <a:pt x="10376" y="6207"/>
                    </a:lnTo>
                    <a:lnTo>
                      <a:pt x="10360" y="6199"/>
                    </a:lnTo>
                    <a:lnTo>
                      <a:pt x="10343" y="6190"/>
                    </a:lnTo>
                    <a:lnTo>
                      <a:pt x="10326" y="6182"/>
                    </a:lnTo>
                    <a:lnTo>
                      <a:pt x="10310" y="6174"/>
                    </a:lnTo>
                    <a:lnTo>
                      <a:pt x="10293" y="6165"/>
                    </a:lnTo>
                    <a:lnTo>
                      <a:pt x="10276" y="6157"/>
                    </a:lnTo>
                    <a:lnTo>
                      <a:pt x="10259" y="6149"/>
                    </a:lnTo>
                    <a:lnTo>
                      <a:pt x="10243" y="6140"/>
                    </a:lnTo>
                    <a:lnTo>
                      <a:pt x="10226" y="6132"/>
                    </a:lnTo>
                    <a:lnTo>
                      <a:pt x="10209" y="6124"/>
                    </a:lnTo>
                    <a:lnTo>
                      <a:pt x="10193" y="6115"/>
                    </a:lnTo>
                    <a:lnTo>
                      <a:pt x="10176" y="6098"/>
                    </a:lnTo>
                    <a:lnTo>
                      <a:pt x="10159" y="6090"/>
                    </a:lnTo>
                    <a:lnTo>
                      <a:pt x="10151" y="6082"/>
                    </a:lnTo>
                    <a:lnTo>
                      <a:pt x="10134" y="6065"/>
                    </a:lnTo>
                    <a:lnTo>
                      <a:pt x="10117" y="6057"/>
                    </a:lnTo>
                    <a:lnTo>
                      <a:pt x="10101" y="6040"/>
                    </a:lnTo>
                    <a:lnTo>
                      <a:pt x="10084" y="6032"/>
                    </a:lnTo>
                    <a:lnTo>
                      <a:pt x="10067" y="6015"/>
                    </a:lnTo>
                    <a:lnTo>
                      <a:pt x="10059" y="6007"/>
                    </a:lnTo>
                    <a:lnTo>
                      <a:pt x="10042" y="5990"/>
                    </a:lnTo>
                    <a:lnTo>
                      <a:pt x="10026" y="5981"/>
                    </a:lnTo>
                    <a:lnTo>
                      <a:pt x="10017" y="5965"/>
                    </a:lnTo>
                    <a:lnTo>
                      <a:pt x="10000" y="5948"/>
                    </a:lnTo>
                    <a:lnTo>
                      <a:pt x="9984" y="5931"/>
                    </a:lnTo>
                    <a:lnTo>
                      <a:pt x="9975" y="5923"/>
                    </a:lnTo>
                    <a:lnTo>
                      <a:pt x="9959" y="5906"/>
                    </a:lnTo>
                    <a:lnTo>
                      <a:pt x="9942" y="5890"/>
                    </a:lnTo>
                    <a:lnTo>
                      <a:pt x="9934" y="5873"/>
                    </a:lnTo>
                    <a:lnTo>
                      <a:pt x="9917" y="5856"/>
                    </a:lnTo>
                    <a:lnTo>
                      <a:pt x="9909" y="5839"/>
                    </a:lnTo>
                    <a:lnTo>
                      <a:pt x="9892" y="5823"/>
                    </a:lnTo>
                    <a:lnTo>
                      <a:pt x="9883" y="5806"/>
                    </a:lnTo>
                    <a:lnTo>
                      <a:pt x="9867" y="5789"/>
                    </a:lnTo>
                    <a:lnTo>
                      <a:pt x="9858" y="5764"/>
                    </a:lnTo>
                    <a:lnTo>
                      <a:pt x="9842" y="5748"/>
                    </a:lnTo>
                    <a:lnTo>
                      <a:pt x="9817" y="5714"/>
                    </a:lnTo>
                    <a:lnTo>
                      <a:pt x="9800" y="5672"/>
                    </a:lnTo>
                    <a:lnTo>
                      <a:pt x="9775" y="5631"/>
                    </a:lnTo>
                    <a:lnTo>
                      <a:pt x="9758" y="5606"/>
                    </a:lnTo>
                    <a:lnTo>
                      <a:pt x="9750" y="5581"/>
                    </a:lnTo>
                    <a:lnTo>
                      <a:pt x="9733" y="5547"/>
                    </a:lnTo>
                    <a:lnTo>
                      <a:pt x="9716" y="5522"/>
                    </a:lnTo>
                    <a:lnTo>
                      <a:pt x="9708" y="5497"/>
                    </a:lnTo>
                    <a:lnTo>
                      <a:pt x="9691" y="5472"/>
                    </a:lnTo>
                    <a:lnTo>
                      <a:pt x="9683" y="5438"/>
                    </a:lnTo>
                    <a:lnTo>
                      <a:pt x="9666" y="5413"/>
                    </a:lnTo>
                    <a:lnTo>
                      <a:pt x="9666" y="5405"/>
                    </a:lnTo>
                    <a:lnTo>
                      <a:pt x="9666" y="5438"/>
                    </a:lnTo>
                    <a:lnTo>
                      <a:pt x="9666" y="5472"/>
                    </a:lnTo>
                    <a:lnTo>
                      <a:pt x="9666" y="5514"/>
                    </a:lnTo>
                    <a:lnTo>
                      <a:pt x="9658" y="5589"/>
                    </a:lnTo>
                    <a:lnTo>
                      <a:pt x="9650" y="5664"/>
                    </a:lnTo>
                    <a:lnTo>
                      <a:pt x="9641" y="5739"/>
                    </a:lnTo>
                    <a:lnTo>
                      <a:pt x="9633" y="5814"/>
                    </a:lnTo>
                    <a:lnTo>
                      <a:pt x="9616" y="5898"/>
                    </a:lnTo>
                    <a:lnTo>
                      <a:pt x="9599" y="5973"/>
                    </a:lnTo>
                    <a:lnTo>
                      <a:pt x="9591" y="6007"/>
                    </a:lnTo>
                    <a:lnTo>
                      <a:pt x="9583" y="6048"/>
                    </a:lnTo>
                    <a:lnTo>
                      <a:pt x="9574" y="6090"/>
                    </a:lnTo>
                    <a:lnTo>
                      <a:pt x="9566" y="6124"/>
                    </a:lnTo>
                    <a:lnTo>
                      <a:pt x="9558" y="6165"/>
                    </a:lnTo>
                    <a:lnTo>
                      <a:pt x="9549" y="6207"/>
                    </a:lnTo>
                    <a:lnTo>
                      <a:pt x="9541" y="6240"/>
                    </a:lnTo>
                    <a:lnTo>
                      <a:pt x="9533" y="6282"/>
                    </a:lnTo>
                    <a:lnTo>
                      <a:pt x="9524" y="6316"/>
                    </a:lnTo>
                    <a:lnTo>
                      <a:pt x="9516" y="6357"/>
                    </a:lnTo>
                    <a:lnTo>
                      <a:pt x="9508" y="6399"/>
                    </a:lnTo>
                    <a:lnTo>
                      <a:pt x="9491" y="6433"/>
                    </a:lnTo>
                    <a:lnTo>
                      <a:pt x="9482" y="6474"/>
                    </a:lnTo>
                    <a:lnTo>
                      <a:pt x="9466" y="6508"/>
                    </a:lnTo>
                    <a:lnTo>
                      <a:pt x="9457" y="6550"/>
                    </a:lnTo>
                    <a:lnTo>
                      <a:pt x="9449" y="6583"/>
                    </a:lnTo>
                    <a:lnTo>
                      <a:pt x="9432" y="6625"/>
                    </a:lnTo>
                    <a:lnTo>
                      <a:pt x="9416" y="6658"/>
                    </a:lnTo>
                    <a:lnTo>
                      <a:pt x="9407" y="6700"/>
                    </a:lnTo>
                    <a:lnTo>
                      <a:pt x="9391" y="6733"/>
                    </a:lnTo>
                    <a:lnTo>
                      <a:pt x="9374" y="6767"/>
                    </a:lnTo>
                    <a:lnTo>
                      <a:pt x="9366" y="6809"/>
                    </a:lnTo>
                    <a:lnTo>
                      <a:pt x="9349" y="6842"/>
                    </a:lnTo>
                    <a:lnTo>
                      <a:pt x="9332" y="6884"/>
                    </a:lnTo>
                    <a:lnTo>
                      <a:pt x="9315" y="6917"/>
                    </a:lnTo>
                    <a:lnTo>
                      <a:pt x="9299" y="6951"/>
                    </a:lnTo>
                    <a:lnTo>
                      <a:pt x="9282" y="6984"/>
                    </a:lnTo>
                    <a:lnTo>
                      <a:pt x="9265" y="7026"/>
                    </a:lnTo>
                    <a:lnTo>
                      <a:pt x="9249" y="7059"/>
                    </a:lnTo>
                    <a:lnTo>
                      <a:pt x="9232" y="7093"/>
                    </a:lnTo>
                    <a:lnTo>
                      <a:pt x="9215" y="7126"/>
                    </a:lnTo>
                    <a:lnTo>
                      <a:pt x="9198" y="7159"/>
                    </a:lnTo>
                    <a:lnTo>
                      <a:pt x="9173" y="7201"/>
                    </a:lnTo>
                    <a:lnTo>
                      <a:pt x="9157" y="7235"/>
                    </a:lnTo>
                    <a:lnTo>
                      <a:pt x="9132" y="7268"/>
                    </a:lnTo>
                    <a:lnTo>
                      <a:pt x="9115" y="7301"/>
                    </a:lnTo>
                    <a:lnTo>
                      <a:pt x="9090" y="7335"/>
                    </a:lnTo>
                    <a:lnTo>
                      <a:pt x="9073" y="7368"/>
                    </a:lnTo>
                    <a:lnTo>
                      <a:pt x="9048" y="7402"/>
                    </a:lnTo>
                    <a:lnTo>
                      <a:pt x="9031" y="7435"/>
                    </a:lnTo>
                    <a:lnTo>
                      <a:pt x="9006" y="7460"/>
                    </a:lnTo>
                    <a:lnTo>
                      <a:pt x="8981" y="7494"/>
                    </a:lnTo>
                    <a:lnTo>
                      <a:pt x="8956" y="7527"/>
                    </a:lnTo>
                    <a:lnTo>
                      <a:pt x="8931" y="7560"/>
                    </a:lnTo>
                    <a:lnTo>
                      <a:pt x="8914" y="7577"/>
                    </a:lnTo>
                    <a:lnTo>
                      <a:pt x="8898" y="7602"/>
                    </a:lnTo>
                    <a:lnTo>
                      <a:pt x="8881" y="7619"/>
                    </a:lnTo>
                    <a:lnTo>
                      <a:pt x="8864" y="7644"/>
                    </a:lnTo>
                    <a:lnTo>
                      <a:pt x="8839" y="7661"/>
                    </a:lnTo>
                    <a:lnTo>
                      <a:pt x="8823" y="7686"/>
                    </a:lnTo>
                    <a:lnTo>
                      <a:pt x="8797" y="7711"/>
                    </a:lnTo>
                    <a:lnTo>
                      <a:pt x="8781" y="7727"/>
                    </a:lnTo>
                    <a:lnTo>
                      <a:pt x="8756" y="7753"/>
                    </a:lnTo>
                    <a:lnTo>
                      <a:pt x="8731" y="7778"/>
                    </a:lnTo>
                    <a:lnTo>
                      <a:pt x="8706" y="7794"/>
                    </a:lnTo>
                    <a:lnTo>
                      <a:pt x="8681" y="7819"/>
                    </a:lnTo>
                    <a:lnTo>
                      <a:pt x="8664" y="7828"/>
                    </a:lnTo>
                    <a:lnTo>
                      <a:pt x="8655" y="7836"/>
                    </a:lnTo>
                    <a:lnTo>
                      <a:pt x="8630" y="7853"/>
                    </a:lnTo>
                    <a:lnTo>
                      <a:pt x="8605" y="7878"/>
                    </a:lnTo>
                    <a:lnTo>
                      <a:pt x="8580" y="7895"/>
                    </a:lnTo>
                    <a:lnTo>
                      <a:pt x="8547" y="7911"/>
                    </a:lnTo>
                    <a:lnTo>
                      <a:pt x="8530" y="7920"/>
                    </a:lnTo>
                    <a:lnTo>
                      <a:pt x="8522" y="7928"/>
                    </a:lnTo>
                    <a:lnTo>
                      <a:pt x="8505" y="7936"/>
                    </a:lnTo>
                    <a:lnTo>
                      <a:pt x="8488" y="7945"/>
                    </a:lnTo>
                    <a:lnTo>
                      <a:pt x="8472" y="7945"/>
                    </a:lnTo>
                    <a:lnTo>
                      <a:pt x="8455" y="7953"/>
                    </a:lnTo>
                    <a:lnTo>
                      <a:pt x="8438" y="7961"/>
                    </a:lnTo>
                    <a:lnTo>
                      <a:pt x="8422" y="7970"/>
                    </a:lnTo>
                    <a:lnTo>
                      <a:pt x="8405" y="7970"/>
                    </a:lnTo>
                    <a:lnTo>
                      <a:pt x="8388" y="7970"/>
                    </a:lnTo>
                    <a:lnTo>
                      <a:pt x="8371" y="7970"/>
                    </a:lnTo>
                    <a:lnTo>
                      <a:pt x="8355" y="7970"/>
                    </a:lnTo>
                    <a:lnTo>
                      <a:pt x="8338" y="7970"/>
                    </a:lnTo>
                    <a:lnTo>
                      <a:pt x="8321" y="7970"/>
                    </a:lnTo>
                    <a:lnTo>
                      <a:pt x="8305" y="7970"/>
                    </a:lnTo>
                    <a:lnTo>
                      <a:pt x="8288" y="7970"/>
                    </a:lnTo>
                    <a:lnTo>
                      <a:pt x="8196" y="7970"/>
                    </a:lnTo>
                    <a:lnTo>
                      <a:pt x="8179" y="7970"/>
                    </a:lnTo>
                    <a:lnTo>
                      <a:pt x="8163" y="7970"/>
                    </a:lnTo>
                    <a:lnTo>
                      <a:pt x="8146" y="7970"/>
                    </a:lnTo>
                    <a:lnTo>
                      <a:pt x="8129" y="7970"/>
                    </a:lnTo>
                    <a:lnTo>
                      <a:pt x="8104" y="7970"/>
                    </a:lnTo>
                    <a:lnTo>
                      <a:pt x="8087" y="7970"/>
                    </a:lnTo>
                    <a:lnTo>
                      <a:pt x="8071" y="7961"/>
                    </a:lnTo>
                    <a:lnTo>
                      <a:pt x="8054" y="7953"/>
                    </a:lnTo>
                    <a:lnTo>
                      <a:pt x="8037" y="7945"/>
                    </a:lnTo>
                    <a:lnTo>
                      <a:pt x="7995" y="7928"/>
                    </a:lnTo>
                    <a:lnTo>
                      <a:pt x="7962" y="7911"/>
                    </a:lnTo>
                    <a:lnTo>
                      <a:pt x="7920" y="7886"/>
                    </a:lnTo>
                    <a:lnTo>
                      <a:pt x="7887" y="7870"/>
                    </a:lnTo>
                    <a:lnTo>
                      <a:pt x="7853" y="7844"/>
                    </a:lnTo>
                    <a:lnTo>
                      <a:pt x="7820" y="7828"/>
                    </a:lnTo>
                    <a:lnTo>
                      <a:pt x="7787" y="7803"/>
                    </a:lnTo>
                    <a:lnTo>
                      <a:pt x="7753" y="7778"/>
                    </a:lnTo>
                    <a:lnTo>
                      <a:pt x="7720" y="7753"/>
                    </a:lnTo>
                    <a:lnTo>
                      <a:pt x="7695" y="7727"/>
                    </a:lnTo>
                    <a:lnTo>
                      <a:pt x="7661" y="7702"/>
                    </a:lnTo>
                    <a:lnTo>
                      <a:pt x="7636" y="7677"/>
                    </a:lnTo>
                    <a:lnTo>
                      <a:pt x="7603" y="7652"/>
                    </a:lnTo>
                    <a:lnTo>
                      <a:pt x="7578" y="7627"/>
                    </a:lnTo>
                    <a:lnTo>
                      <a:pt x="7553" y="7602"/>
                    </a:lnTo>
                    <a:lnTo>
                      <a:pt x="7528" y="7569"/>
                    </a:lnTo>
                    <a:lnTo>
                      <a:pt x="7503" y="7544"/>
                    </a:lnTo>
                    <a:lnTo>
                      <a:pt x="7478" y="7510"/>
                    </a:lnTo>
                    <a:lnTo>
                      <a:pt x="7452" y="7485"/>
                    </a:lnTo>
                    <a:lnTo>
                      <a:pt x="7436" y="7452"/>
                    </a:lnTo>
                    <a:lnTo>
                      <a:pt x="7411" y="7418"/>
                    </a:lnTo>
                    <a:lnTo>
                      <a:pt x="7394" y="7385"/>
                    </a:lnTo>
                    <a:lnTo>
                      <a:pt x="7369" y="7360"/>
                    </a:lnTo>
                    <a:lnTo>
                      <a:pt x="7352" y="7326"/>
                    </a:lnTo>
                    <a:lnTo>
                      <a:pt x="7336" y="7293"/>
                    </a:lnTo>
                    <a:lnTo>
                      <a:pt x="7319" y="7260"/>
                    </a:lnTo>
                    <a:lnTo>
                      <a:pt x="7302" y="7226"/>
                    </a:lnTo>
                    <a:lnTo>
                      <a:pt x="7285" y="7193"/>
                    </a:lnTo>
                    <a:lnTo>
                      <a:pt x="7269" y="7151"/>
                    </a:lnTo>
                    <a:lnTo>
                      <a:pt x="7252" y="7118"/>
                    </a:lnTo>
                    <a:lnTo>
                      <a:pt x="7235" y="7084"/>
                    </a:lnTo>
                    <a:lnTo>
                      <a:pt x="7227" y="7051"/>
                    </a:lnTo>
                    <a:lnTo>
                      <a:pt x="7210" y="7009"/>
                    </a:lnTo>
                    <a:lnTo>
                      <a:pt x="7202" y="6976"/>
                    </a:lnTo>
                    <a:lnTo>
                      <a:pt x="7185" y="6942"/>
                    </a:lnTo>
                    <a:lnTo>
                      <a:pt x="7177" y="6900"/>
                    </a:lnTo>
                    <a:lnTo>
                      <a:pt x="7168" y="6867"/>
                    </a:lnTo>
                    <a:lnTo>
                      <a:pt x="7160" y="6825"/>
                    </a:lnTo>
                    <a:lnTo>
                      <a:pt x="7143" y="6792"/>
                    </a:lnTo>
                    <a:lnTo>
                      <a:pt x="7135" y="6750"/>
                    </a:lnTo>
                    <a:lnTo>
                      <a:pt x="7127" y="6708"/>
                    </a:lnTo>
                    <a:lnTo>
                      <a:pt x="7127" y="6675"/>
                    </a:lnTo>
                    <a:lnTo>
                      <a:pt x="7118" y="6633"/>
                    </a:lnTo>
                    <a:lnTo>
                      <a:pt x="7110" y="6600"/>
                    </a:lnTo>
                    <a:lnTo>
                      <a:pt x="7102" y="6558"/>
                    </a:lnTo>
                    <a:lnTo>
                      <a:pt x="7102" y="6516"/>
                    </a:lnTo>
                    <a:lnTo>
                      <a:pt x="7102" y="6474"/>
                    </a:lnTo>
                    <a:lnTo>
                      <a:pt x="7102" y="6441"/>
                    </a:lnTo>
                    <a:lnTo>
                      <a:pt x="7102" y="6399"/>
                    </a:lnTo>
                    <a:lnTo>
                      <a:pt x="7102" y="6357"/>
                    </a:lnTo>
                    <a:lnTo>
                      <a:pt x="7102" y="6316"/>
                    </a:lnTo>
                    <a:lnTo>
                      <a:pt x="7102" y="6274"/>
                    </a:lnTo>
                    <a:lnTo>
                      <a:pt x="7102" y="6240"/>
                    </a:lnTo>
                    <a:lnTo>
                      <a:pt x="7102" y="6199"/>
                    </a:lnTo>
                    <a:lnTo>
                      <a:pt x="7102" y="5906"/>
                    </a:lnTo>
                    <a:lnTo>
                      <a:pt x="7102" y="5865"/>
                    </a:lnTo>
                    <a:lnTo>
                      <a:pt x="7102" y="5823"/>
                    </a:lnTo>
                    <a:lnTo>
                      <a:pt x="7102" y="5781"/>
                    </a:lnTo>
                    <a:lnTo>
                      <a:pt x="7102" y="5697"/>
                    </a:lnTo>
                    <a:lnTo>
                      <a:pt x="7110" y="5614"/>
                    </a:lnTo>
                    <a:lnTo>
                      <a:pt x="7118" y="5530"/>
                    </a:lnTo>
                    <a:lnTo>
                      <a:pt x="7127" y="5447"/>
                    </a:lnTo>
                    <a:lnTo>
                      <a:pt x="7135" y="5363"/>
                    </a:lnTo>
                    <a:lnTo>
                      <a:pt x="7143" y="5280"/>
                    </a:lnTo>
                    <a:lnTo>
                      <a:pt x="7160" y="5196"/>
                    </a:lnTo>
                    <a:lnTo>
                      <a:pt x="7168" y="5129"/>
                    </a:lnTo>
                    <a:lnTo>
                      <a:pt x="7168" y="5146"/>
                    </a:lnTo>
                    <a:lnTo>
                      <a:pt x="7135" y="5221"/>
                    </a:lnTo>
                    <a:lnTo>
                      <a:pt x="7102" y="5313"/>
                    </a:lnTo>
                    <a:lnTo>
                      <a:pt x="7068" y="5413"/>
                    </a:lnTo>
                    <a:lnTo>
                      <a:pt x="7043" y="5464"/>
                    </a:lnTo>
                    <a:lnTo>
                      <a:pt x="7026" y="5522"/>
                    </a:lnTo>
                    <a:lnTo>
                      <a:pt x="7001" y="5581"/>
                    </a:lnTo>
                    <a:lnTo>
                      <a:pt x="6976" y="5639"/>
                    </a:lnTo>
                    <a:lnTo>
                      <a:pt x="6951" y="5697"/>
                    </a:lnTo>
                    <a:lnTo>
                      <a:pt x="6926" y="5756"/>
                    </a:lnTo>
                    <a:lnTo>
                      <a:pt x="6901" y="5814"/>
                    </a:lnTo>
                    <a:lnTo>
                      <a:pt x="6868" y="5881"/>
                    </a:lnTo>
                    <a:lnTo>
                      <a:pt x="6843" y="5948"/>
                    </a:lnTo>
                    <a:lnTo>
                      <a:pt x="6809" y="6007"/>
                    </a:lnTo>
                    <a:lnTo>
                      <a:pt x="6784" y="6073"/>
                    </a:lnTo>
                    <a:lnTo>
                      <a:pt x="6751" y="6140"/>
                    </a:lnTo>
                    <a:lnTo>
                      <a:pt x="6717" y="6207"/>
                    </a:lnTo>
                    <a:lnTo>
                      <a:pt x="6684" y="6274"/>
                    </a:lnTo>
                    <a:lnTo>
                      <a:pt x="6650" y="6349"/>
                    </a:lnTo>
                    <a:lnTo>
                      <a:pt x="6617" y="6416"/>
                    </a:lnTo>
                    <a:lnTo>
                      <a:pt x="6584" y="6483"/>
                    </a:lnTo>
                    <a:lnTo>
                      <a:pt x="6542" y="6550"/>
                    </a:lnTo>
                    <a:lnTo>
                      <a:pt x="6508" y="6625"/>
                    </a:lnTo>
                    <a:lnTo>
                      <a:pt x="6467" y="6692"/>
                    </a:lnTo>
                    <a:lnTo>
                      <a:pt x="6425" y="6758"/>
                    </a:lnTo>
                    <a:lnTo>
                      <a:pt x="6392" y="6825"/>
                    </a:lnTo>
                    <a:lnTo>
                      <a:pt x="6350" y="6892"/>
                    </a:lnTo>
                    <a:lnTo>
                      <a:pt x="6308" y="6967"/>
                    </a:lnTo>
                    <a:lnTo>
                      <a:pt x="6266" y="7034"/>
                    </a:lnTo>
                    <a:lnTo>
                      <a:pt x="6216" y="7101"/>
                    </a:lnTo>
                    <a:lnTo>
                      <a:pt x="6174" y="7159"/>
                    </a:lnTo>
                    <a:lnTo>
                      <a:pt x="6158" y="7193"/>
                    </a:lnTo>
                    <a:lnTo>
                      <a:pt x="6133" y="7226"/>
                    </a:lnTo>
                    <a:lnTo>
                      <a:pt x="6107" y="7260"/>
                    </a:lnTo>
                    <a:lnTo>
                      <a:pt x="6082" y="7293"/>
                    </a:lnTo>
                    <a:lnTo>
                      <a:pt x="6066" y="7318"/>
                    </a:lnTo>
                    <a:lnTo>
                      <a:pt x="6041" y="7352"/>
                    </a:lnTo>
                    <a:lnTo>
                      <a:pt x="6016" y="7385"/>
                    </a:lnTo>
                    <a:lnTo>
                      <a:pt x="5991" y="7410"/>
                    </a:lnTo>
                    <a:lnTo>
                      <a:pt x="5965" y="7443"/>
                    </a:lnTo>
                    <a:lnTo>
                      <a:pt x="5949" y="7477"/>
                    </a:lnTo>
                    <a:lnTo>
                      <a:pt x="5840" y="7510"/>
                    </a:lnTo>
                    <a:lnTo>
                      <a:pt x="5815" y="7544"/>
                    </a:lnTo>
                    <a:lnTo>
                      <a:pt x="5790" y="7569"/>
                    </a:lnTo>
                    <a:lnTo>
                      <a:pt x="5765" y="7594"/>
                    </a:lnTo>
                    <a:lnTo>
                      <a:pt x="5740" y="7627"/>
                    </a:lnTo>
                    <a:lnTo>
                      <a:pt x="5715" y="7652"/>
                    </a:lnTo>
                    <a:lnTo>
                      <a:pt x="5690" y="7677"/>
                    </a:lnTo>
                    <a:lnTo>
                      <a:pt x="5665" y="7702"/>
                    </a:lnTo>
                    <a:lnTo>
                      <a:pt x="5640" y="7727"/>
                    </a:lnTo>
                    <a:lnTo>
                      <a:pt x="5615" y="7753"/>
                    </a:lnTo>
                    <a:lnTo>
                      <a:pt x="5590" y="7778"/>
                    </a:lnTo>
                    <a:lnTo>
                      <a:pt x="5556" y="7803"/>
                    </a:lnTo>
                    <a:lnTo>
                      <a:pt x="5531" y="7828"/>
                    </a:lnTo>
                    <a:lnTo>
                      <a:pt x="5506" y="7853"/>
                    </a:lnTo>
                    <a:lnTo>
                      <a:pt x="5481" y="7878"/>
                    </a:lnTo>
                    <a:lnTo>
                      <a:pt x="5456" y="7903"/>
                    </a:lnTo>
                    <a:lnTo>
                      <a:pt x="5422" y="7928"/>
                    </a:lnTo>
                    <a:lnTo>
                      <a:pt x="5422" y="7928"/>
                    </a:lnTo>
                    <a:lnTo>
                      <a:pt x="5397" y="7953"/>
                    </a:lnTo>
                    <a:lnTo>
                      <a:pt x="5364" y="7970"/>
                    </a:lnTo>
                    <a:lnTo>
                      <a:pt x="5339" y="7986"/>
                    </a:lnTo>
                    <a:lnTo>
                      <a:pt x="5305" y="8012"/>
                    </a:lnTo>
                    <a:lnTo>
                      <a:pt x="5280" y="8028"/>
                    </a:lnTo>
                    <a:lnTo>
                      <a:pt x="5255" y="8045"/>
                    </a:lnTo>
                    <a:lnTo>
                      <a:pt x="5222" y="8062"/>
                    </a:lnTo>
                    <a:lnTo>
                      <a:pt x="5197" y="8078"/>
                    </a:lnTo>
                    <a:lnTo>
                      <a:pt x="5163" y="8095"/>
                    </a:lnTo>
                    <a:lnTo>
                      <a:pt x="5130" y="8112"/>
                    </a:lnTo>
                    <a:lnTo>
                      <a:pt x="5105" y="8128"/>
                    </a:lnTo>
                    <a:lnTo>
                      <a:pt x="5072" y="8137"/>
                    </a:lnTo>
                    <a:lnTo>
                      <a:pt x="5047" y="8154"/>
                    </a:lnTo>
                    <a:lnTo>
                      <a:pt x="5013" y="8170"/>
                    </a:lnTo>
                    <a:lnTo>
                      <a:pt x="4980" y="8179"/>
                    </a:lnTo>
                    <a:lnTo>
                      <a:pt x="4955" y="8187"/>
                    </a:lnTo>
                    <a:lnTo>
                      <a:pt x="4921" y="8195"/>
                    </a:lnTo>
                    <a:lnTo>
                      <a:pt x="4888" y="8204"/>
                    </a:lnTo>
                    <a:lnTo>
                      <a:pt x="4854" y="8212"/>
                    </a:lnTo>
                    <a:lnTo>
                      <a:pt x="4829" y="8220"/>
                    </a:lnTo>
                    <a:lnTo>
                      <a:pt x="4796" y="8229"/>
                    </a:lnTo>
                    <a:lnTo>
                      <a:pt x="4762" y="8229"/>
                    </a:lnTo>
                    <a:lnTo>
                      <a:pt x="4729" y="8229"/>
                    </a:lnTo>
                    <a:lnTo>
                      <a:pt x="4696" y="8229"/>
                    </a:lnTo>
                    <a:lnTo>
                      <a:pt x="4595" y="8229"/>
                    </a:lnTo>
                    <a:lnTo>
                      <a:pt x="4562" y="8229"/>
                    </a:lnTo>
                    <a:lnTo>
                      <a:pt x="4529" y="8229"/>
                    </a:lnTo>
                    <a:lnTo>
                      <a:pt x="4495" y="8229"/>
                    </a:lnTo>
                    <a:lnTo>
                      <a:pt x="4462" y="8220"/>
                    </a:lnTo>
                    <a:lnTo>
                      <a:pt x="4428" y="8212"/>
                    </a:lnTo>
                    <a:lnTo>
                      <a:pt x="4395" y="8204"/>
                    </a:lnTo>
                    <a:lnTo>
                      <a:pt x="4361" y="8195"/>
                    </a:lnTo>
                    <a:lnTo>
                      <a:pt x="4328" y="8187"/>
                    </a:lnTo>
                    <a:lnTo>
                      <a:pt x="4311" y="8179"/>
                    </a:lnTo>
                    <a:lnTo>
                      <a:pt x="4295" y="8179"/>
                    </a:lnTo>
                    <a:lnTo>
                      <a:pt x="4286" y="8170"/>
                    </a:lnTo>
                    <a:lnTo>
                      <a:pt x="4270" y="8162"/>
                    </a:lnTo>
                    <a:lnTo>
                      <a:pt x="4253" y="8154"/>
                    </a:lnTo>
                    <a:lnTo>
                      <a:pt x="4236" y="8145"/>
                    </a:lnTo>
                    <a:lnTo>
                      <a:pt x="4228" y="8137"/>
                    </a:lnTo>
                    <a:lnTo>
                      <a:pt x="4211" y="8128"/>
                    </a:lnTo>
                    <a:lnTo>
                      <a:pt x="4194" y="8120"/>
                    </a:lnTo>
                    <a:lnTo>
                      <a:pt x="4186" y="8112"/>
                    </a:lnTo>
                    <a:lnTo>
                      <a:pt x="4169" y="8103"/>
                    </a:lnTo>
                    <a:lnTo>
                      <a:pt x="4161" y="8095"/>
                    </a:lnTo>
                    <a:lnTo>
                      <a:pt x="4144" y="8078"/>
                    </a:lnTo>
                    <a:lnTo>
                      <a:pt x="4136" y="8070"/>
                    </a:lnTo>
                    <a:lnTo>
                      <a:pt x="4119" y="8062"/>
                    </a:lnTo>
                    <a:lnTo>
                      <a:pt x="4111" y="8045"/>
                    </a:lnTo>
                    <a:lnTo>
                      <a:pt x="4102" y="8037"/>
                    </a:lnTo>
                    <a:lnTo>
                      <a:pt x="4086" y="8028"/>
                    </a:lnTo>
                    <a:lnTo>
                      <a:pt x="4077" y="8012"/>
                    </a:lnTo>
                    <a:lnTo>
                      <a:pt x="4069" y="8003"/>
                    </a:lnTo>
                    <a:lnTo>
                      <a:pt x="4061" y="7986"/>
                    </a:lnTo>
                    <a:lnTo>
                      <a:pt x="4052" y="7978"/>
                    </a:lnTo>
                    <a:lnTo>
                      <a:pt x="4036" y="7953"/>
                    </a:lnTo>
                    <a:lnTo>
                      <a:pt x="4019" y="7920"/>
                    </a:lnTo>
                    <a:lnTo>
                      <a:pt x="4002" y="7895"/>
                    </a:lnTo>
                    <a:lnTo>
                      <a:pt x="3986" y="7870"/>
                    </a:lnTo>
                    <a:lnTo>
                      <a:pt x="3969" y="7844"/>
                    </a:lnTo>
                    <a:lnTo>
                      <a:pt x="3960" y="7811"/>
                    </a:lnTo>
                    <a:lnTo>
                      <a:pt x="3944" y="7786"/>
                    </a:lnTo>
                    <a:lnTo>
                      <a:pt x="3935" y="7753"/>
                    </a:lnTo>
                    <a:lnTo>
                      <a:pt x="3927" y="7719"/>
                    </a:lnTo>
                    <a:lnTo>
                      <a:pt x="3919" y="7694"/>
                    </a:lnTo>
                    <a:lnTo>
                      <a:pt x="3902" y="7661"/>
                    </a:lnTo>
                    <a:lnTo>
                      <a:pt x="3894" y="7627"/>
                    </a:lnTo>
                    <a:lnTo>
                      <a:pt x="3885" y="7602"/>
                    </a:lnTo>
                    <a:lnTo>
                      <a:pt x="3885" y="7569"/>
                    </a:lnTo>
                    <a:lnTo>
                      <a:pt x="3877" y="7535"/>
                    </a:lnTo>
                    <a:lnTo>
                      <a:pt x="3869" y="7502"/>
                    </a:lnTo>
                    <a:lnTo>
                      <a:pt x="3860" y="7469"/>
                    </a:lnTo>
                    <a:lnTo>
                      <a:pt x="3860" y="7435"/>
                    </a:lnTo>
                    <a:lnTo>
                      <a:pt x="3860" y="7402"/>
                    </a:lnTo>
                    <a:lnTo>
                      <a:pt x="3860" y="7368"/>
                    </a:lnTo>
                    <a:lnTo>
                      <a:pt x="3860" y="7335"/>
                    </a:lnTo>
                    <a:lnTo>
                      <a:pt x="3860" y="7301"/>
                    </a:lnTo>
                    <a:lnTo>
                      <a:pt x="3860" y="7268"/>
                    </a:lnTo>
                    <a:lnTo>
                      <a:pt x="3860" y="7235"/>
                    </a:lnTo>
                    <a:lnTo>
                      <a:pt x="3860" y="7201"/>
                    </a:lnTo>
                    <a:lnTo>
                      <a:pt x="3860" y="6875"/>
                    </a:lnTo>
                    <a:lnTo>
                      <a:pt x="3860" y="6817"/>
                    </a:lnTo>
                    <a:lnTo>
                      <a:pt x="3860" y="6758"/>
                    </a:lnTo>
                    <a:lnTo>
                      <a:pt x="3860" y="6700"/>
                    </a:lnTo>
                    <a:lnTo>
                      <a:pt x="3860" y="6650"/>
                    </a:lnTo>
                    <a:lnTo>
                      <a:pt x="3860" y="6600"/>
                    </a:lnTo>
                    <a:lnTo>
                      <a:pt x="3860" y="6550"/>
                    </a:lnTo>
                    <a:lnTo>
                      <a:pt x="3860" y="6508"/>
                    </a:lnTo>
                    <a:lnTo>
                      <a:pt x="3860" y="6466"/>
                    </a:lnTo>
                    <a:lnTo>
                      <a:pt x="3860" y="6433"/>
                    </a:lnTo>
                    <a:lnTo>
                      <a:pt x="3869" y="6366"/>
                    </a:lnTo>
                    <a:lnTo>
                      <a:pt x="3885" y="6291"/>
                    </a:lnTo>
                    <a:lnTo>
                      <a:pt x="3894" y="6224"/>
                    </a:lnTo>
                    <a:lnTo>
                      <a:pt x="3902" y="6157"/>
                    </a:lnTo>
                    <a:lnTo>
                      <a:pt x="3910" y="6090"/>
                    </a:lnTo>
                    <a:lnTo>
                      <a:pt x="3927" y="6015"/>
                    </a:lnTo>
                    <a:lnTo>
                      <a:pt x="3935" y="5948"/>
                    </a:lnTo>
                    <a:lnTo>
                      <a:pt x="3952" y="5881"/>
                    </a:lnTo>
                    <a:lnTo>
                      <a:pt x="3969" y="5814"/>
                    </a:lnTo>
                    <a:lnTo>
                      <a:pt x="3977" y="5739"/>
                    </a:lnTo>
                    <a:lnTo>
                      <a:pt x="3994" y="5672"/>
                    </a:lnTo>
                    <a:lnTo>
                      <a:pt x="4011" y="5606"/>
                    </a:lnTo>
                    <a:lnTo>
                      <a:pt x="4027" y="5539"/>
                    </a:lnTo>
                    <a:lnTo>
                      <a:pt x="4044" y="5472"/>
                    </a:lnTo>
                    <a:lnTo>
                      <a:pt x="4061" y="5405"/>
                    </a:lnTo>
                    <a:lnTo>
                      <a:pt x="4077" y="5338"/>
                    </a:lnTo>
                    <a:lnTo>
                      <a:pt x="4094" y="5263"/>
                    </a:lnTo>
                    <a:lnTo>
                      <a:pt x="4111" y="5196"/>
                    </a:lnTo>
                    <a:lnTo>
                      <a:pt x="4136" y="5129"/>
                    </a:lnTo>
                    <a:lnTo>
                      <a:pt x="4153" y="5063"/>
                    </a:lnTo>
                    <a:lnTo>
                      <a:pt x="4169" y="4996"/>
                    </a:lnTo>
                    <a:lnTo>
                      <a:pt x="4194" y="4929"/>
                    </a:lnTo>
                    <a:lnTo>
                      <a:pt x="4211" y="4879"/>
                    </a:lnTo>
                    <a:lnTo>
                      <a:pt x="4211" y="4870"/>
                    </a:lnTo>
                    <a:lnTo>
                      <a:pt x="4236" y="4804"/>
                    </a:lnTo>
                    <a:lnTo>
                      <a:pt x="4253" y="4737"/>
                    </a:lnTo>
                    <a:lnTo>
                      <a:pt x="4278" y="4670"/>
                    </a:lnTo>
                    <a:lnTo>
                      <a:pt x="4303" y="4603"/>
                    </a:lnTo>
                    <a:lnTo>
                      <a:pt x="4320" y="4536"/>
                    </a:lnTo>
                    <a:lnTo>
                      <a:pt x="4345" y="4469"/>
                    </a:lnTo>
                    <a:lnTo>
                      <a:pt x="4370" y="4411"/>
                    </a:lnTo>
                    <a:lnTo>
                      <a:pt x="4395" y="4344"/>
                    </a:lnTo>
                    <a:lnTo>
                      <a:pt x="4420" y="4277"/>
                    </a:lnTo>
                    <a:lnTo>
                      <a:pt x="4445" y="4210"/>
                    </a:lnTo>
                    <a:lnTo>
                      <a:pt x="4470" y="4152"/>
                    </a:lnTo>
                    <a:lnTo>
                      <a:pt x="4495" y="4085"/>
                    </a:lnTo>
                    <a:lnTo>
                      <a:pt x="4520" y="4018"/>
                    </a:lnTo>
                    <a:lnTo>
                      <a:pt x="4554" y="3951"/>
                    </a:lnTo>
                    <a:lnTo>
                      <a:pt x="4579" y="3893"/>
                    </a:lnTo>
                    <a:lnTo>
                      <a:pt x="4604" y="3826"/>
                    </a:lnTo>
                    <a:lnTo>
                      <a:pt x="4637" y="3759"/>
                    </a:lnTo>
                    <a:lnTo>
                      <a:pt x="4662" y="3701"/>
                    </a:lnTo>
                    <a:lnTo>
                      <a:pt x="4687" y="3634"/>
                    </a:lnTo>
                    <a:lnTo>
                      <a:pt x="4721" y="3576"/>
                    </a:lnTo>
                    <a:lnTo>
                      <a:pt x="4746" y="3509"/>
                    </a:lnTo>
                    <a:lnTo>
                      <a:pt x="4779" y="3442"/>
                    </a:lnTo>
                    <a:lnTo>
                      <a:pt x="4804" y="3383"/>
                    </a:lnTo>
                    <a:lnTo>
                      <a:pt x="4838" y="3317"/>
                    </a:lnTo>
                    <a:lnTo>
                      <a:pt x="4863" y="3266"/>
                    </a:lnTo>
                    <a:lnTo>
                      <a:pt x="4846" y="3283"/>
                    </a:lnTo>
                    <a:lnTo>
                      <a:pt x="4796" y="3325"/>
                    </a:lnTo>
                    <a:lnTo>
                      <a:pt x="4754" y="3358"/>
                    </a:lnTo>
                    <a:lnTo>
                      <a:pt x="4704" y="3400"/>
                    </a:lnTo>
                    <a:lnTo>
                      <a:pt x="4662" y="3442"/>
                    </a:lnTo>
                    <a:lnTo>
                      <a:pt x="4612" y="3475"/>
                    </a:lnTo>
                    <a:lnTo>
                      <a:pt x="4562" y="3517"/>
                    </a:lnTo>
                    <a:lnTo>
                      <a:pt x="4520" y="3559"/>
                    </a:lnTo>
                    <a:lnTo>
                      <a:pt x="4470" y="3592"/>
                    </a:lnTo>
                    <a:lnTo>
                      <a:pt x="4311" y="3718"/>
                    </a:lnTo>
                    <a:lnTo>
                      <a:pt x="4270" y="3751"/>
                    </a:lnTo>
                    <a:lnTo>
                      <a:pt x="4153" y="3843"/>
                    </a:lnTo>
                    <a:lnTo>
                      <a:pt x="4077" y="3910"/>
                    </a:lnTo>
                    <a:lnTo>
                      <a:pt x="3994" y="3968"/>
                    </a:lnTo>
                    <a:lnTo>
                      <a:pt x="3919" y="4027"/>
                    </a:lnTo>
                    <a:lnTo>
                      <a:pt x="3835" y="4093"/>
                    </a:lnTo>
                    <a:lnTo>
                      <a:pt x="3760" y="4152"/>
                    </a:lnTo>
                    <a:lnTo>
                      <a:pt x="3676" y="4210"/>
                    </a:lnTo>
                    <a:lnTo>
                      <a:pt x="3593" y="4277"/>
                    </a:lnTo>
                    <a:lnTo>
                      <a:pt x="3509" y="4336"/>
                    </a:lnTo>
                    <a:lnTo>
                      <a:pt x="3434" y="4394"/>
                    </a:lnTo>
                    <a:lnTo>
                      <a:pt x="3351" y="4453"/>
                    </a:lnTo>
                    <a:lnTo>
                      <a:pt x="3267" y="4511"/>
                    </a:lnTo>
                    <a:lnTo>
                      <a:pt x="3184" y="4570"/>
                    </a:lnTo>
                    <a:lnTo>
                      <a:pt x="3100" y="4628"/>
                    </a:lnTo>
                    <a:lnTo>
                      <a:pt x="3016" y="4687"/>
                    </a:lnTo>
                    <a:lnTo>
                      <a:pt x="2933" y="4745"/>
                    </a:lnTo>
                    <a:lnTo>
                      <a:pt x="2849" y="4795"/>
                    </a:lnTo>
                    <a:lnTo>
                      <a:pt x="2766" y="4845"/>
                    </a:lnTo>
                    <a:lnTo>
                      <a:pt x="2757" y="4854"/>
                    </a:lnTo>
                    <a:lnTo>
                      <a:pt x="2674" y="4912"/>
                    </a:lnTo>
                    <a:lnTo>
                      <a:pt x="2590" y="4962"/>
                    </a:lnTo>
                    <a:lnTo>
                      <a:pt x="2499" y="5012"/>
                    </a:lnTo>
                    <a:lnTo>
                      <a:pt x="2415" y="5071"/>
                    </a:lnTo>
                    <a:lnTo>
                      <a:pt x="2323" y="5121"/>
                    </a:lnTo>
                    <a:lnTo>
                      <a:pt x="2240" y="5171"/>
                    </a:lnTo>
                    <a:lnTo>
                      <a:pt x="2189" y="5196"/>
                    </a:lnTo>
                    <a:lnTo>
                      <a:pt x="2148" y="5221"/>
                    </a:lnTo>
                    <a:lnTo>
                      <a:pt x="2098" y="5246"/>
                    </a:lnTo>
                    <a:lnTo>
                      <a:pt x="2056" y="5263"/>
                    </a:lnTo>
                    <a:lnTo>
                      <a:pt x="2006" y="5288"/>
                    </a:lnTo>
                    <a:lnTo>
                      <a:pt x="1964" y="5313"/>
                    </a:lnTo>
                    <a:lnTo>
                      <a:pt x="1914" y="5338"/>
                    </a:lnTo>
                    <a:lnTo>
                      <a:pt x="1872" y="5363"/>
                    </a:lnTo>
                    <a:lnTo>
                      <a:pt x="1822" y="5380"/>
                    </a:lnTo>
                    <a:lnTo>
                      <a:pt x="1780" y="5405"/>
                    </a:lnTo>
                    <a:lnTo>
                      <a:pt x="1738" y="5430"/>
                    </a:lnTo>
                    <a:lnTo>
                      <a:pt x="1697" y="5447"/>
                    </a:lnTo>
                    <a:lnTo>
                      <a:pt x="1655" y="5464"/>
                    </a:lnTo>
                    <a:lnTo>
                      <a:pt x="1605" y="5480"/>
                    </a:lnTo>
                    <a:lnTo>
                      <a:pt x="1555" y="5505"/>
                    </a:lnTo>
                    <a:lnTo>
                      <a:pt x="1513" y="5522"/>
                    </a:lnTo>
                    <a:lnTo>
                      <a:pt x="1463" y="5539"/>
                    </a:lnTo>
                    <a:lnTo>
                      <a:pt x="1412" y="5555"/>
                    </a:lnTo>
                    <a:lnTo>
                      <a:pt x="1362" y="5572"/>
                    </a:lnTo>
                    <a:lnTo>
                      <a:pt x="1337" y="5572"/>
                    </a:lnTo>
                    <a:lnTo>
                      <a:pt x="1304" y="5581"/>
                    </a:lnTo>
                    <a:lnTo>
                      <a:pt x="1279" y="5589"/>
                    </a:lnTo>
                    <a:lnTo>
                      <a:pt x="1254" y="5597"/>
                    </a:lnTo>
                    <a:lnTo>
                      <a:pt x="1229" y="5606"/>
                    </a:lnTo>
                    <a:lnTo>
                      <a:pt x="1204" y="5606"/>
                    </a:lnTo>
                    <a:lnTo>
                      <a:pt x="1170" y="5614"/>
                    </a:lnTo>
                    <a:lnTo>
                      <a:pt x="1145" y="5614"/>
                    </a:lnTo>
                    <a:lnTo>
                      <a:pt x="1120" y="5614"/>
                    </a:lnTo>
                    <a:lnTo>
                      <a:pt x="1095" y="5614"/>
                    </a:lnTo>
                    <a:lnTo>
                      <a:pt x="1062" y="5614"/>
                    </a:lnTo>
                    <a:lnTo>
                      <a:pt x="1037" y="5614"/>
                    </a:lnTo>
                    <a:lnTo>
                      <a:pt x="1011" y="5614"/>
                    </a:lnTo>
                    <a:lnTo>
                      <a:pt x="978" y="5614"/>
                    </a:lnTo>
                    <a:lnTo>
                      <a:pt x="953" y="5614"/>
                    </a:lnTo>
                    <a:lnTo>
                      <a:pt x="786" y="5614"/>
                    </a:lnTo>
                    <a:lnTo>
                      <a:pt x="753" y="5614"/>
                    </a:lnTo>
                    <a:lnTo>
                      <a:pt x="727" y="5614"/>
                    </a:lnTo>
                    <a:lnTo>
                      <a:pt x="694" y="5614"/>
                    </a:lnTo>
                    <a:lnTo>
                      <a:pt x="669" y="5614"/>
                    </a:lnTo>
                    <a:lnTo>
                      <a:pt x="644" y="5606"/>
                    </a:lnTo>
                    <a:lnTo>
                      <a:pt x="611" y="5606"/>
                    </a:lnTo>
                    <a:lnTo>
                      <a:pt x="585" y="5597"/>
                    </a:lnTo>
                    <a:lnTo>
                      <a:pt x="552" y="5589"/>
                    </a:lnTo>
                    <a:lnTo>
                      <a:pt x="527" y="5581"/>
                    </a:lnTo>
                    <a:lnTo>
                      <a:pt x="502" y="5572"/>
                    </a:lnTo>
                    <a:lnTo>
                      <a:pt x="468" y="5555"/>
                    </a:lnTo>
                    <a:lnTo>
                      <a:pt x="443" y="5547"/>
                    </a:lnTo>
                    <a:lnTo>
                      <a:pt x="418" y="5530"/>
                    </a:lnTo>
                    <a:lnTo>
                      <a:pt x="418" y="5530"/>
                    </a:lnTo>
                    <a:lnTo>
                      <a:pt x="393" y="5522"/>
                    </a:lnTo>
                    <a:lnTo>
                      <a:pt x="360" y="5505"/>
                    </a:lnTo>
                    <a:lnTo>
                      <a:pt x="335" y="5489"/>
                    </a:lnTo>
                    <a:lnTo>
                      <a:pt x="310" y="5472"/>
                    </a:lnTo>
                    <a:lnTo>
                      <a:pt x="285" y="5455"/>
                    </a:lnTo>
                    <a:lnTo>
                      <a:pt x="260" y="5438"/>
                    </a:lnTo>
                    <a:lnTo>
                      <a:pt x="235" y="5413"/>
                    </a:lnTo>
                    <a:lnTo>
                      <a:pt x="210" y="5397"/>
                    </a:lnTo>
                    <a:lnTo>
                      <a:pt x="193" y="5372"/>
                    </a:lnTo>
                    <a:lnTo>
                      <a:pt x="168" y="5355"/>
                    </a:lnTo>
                    <a:lnTo>
                      <a:pt x="143" y="5330"/>
                    </a:lnTo>
                    <a:lnTo>
                      <a:pt x="126" y="5296"/>
                    </a:lnTo>
                    <a:lnTo>
                      <a:pt x="109" y="5280"/>
                    </a:lnTo>
                    <a:lnTo>
                      <a:pt x="93" y="5255"/>
                    </a:lnTo>
                    <a:lnTo>
                      <a:pt x="76" y="5230"/>
                    </a:lnTo>
                    <a:lnTo>
                      <a:pt x="59" y="5205"/>
                    </a:lnTo>
                    <a:lnTo>
                      <a:pt x="42" y="5171"/>
                    </a:lnTo>
                    <a:lnTo>
                      <a:pt x="34" y="5146"/>
                    </a:lnTo>
                    <a:lnTo>
                      <a:pt x="26" y="5121"/>
                    </a:lnTo>
                    <a:lnTo>
                      <a:pt x="17" y="5096"/>
                    </a:lnTo>
                    <a:lnTo>
                      <a:pt x="9" y="5071"/>
                    </a:lnTo>
                    <a:lnTo>
                      <a:pt x="1" y="5037"/>
                    </a:lnTo>
                    <a:lnTo>
                      <a:pt x="1" y="5012"/>
                    </a:lnTo>
                    <a:lnTo>
                      <a:pt x="1" y="4987"/>
                    </a:lnTo>
                    <a:lnTo>
                      <a:pt x="1" y="4962"/>
                    </a:lnTo>
                    <a:lnTo>
                      <a:pt x="1" y="4929"/>
                    </a:lnTo>
                    <a:lnTo>
                      <a:pt x="1" y="4829"/>
                    </a:lnTo>
                    <a:lnTo>
                      <a:pt x="1" y="4804"/>
                    </a:lnTo>
                    <a:lnTo>
                      <a:pt x="1" y="4779"/>
                    </a:lnTo>
                    <a:lnTo>
                      <a:pt x="1" y="4779"/>
                    </a:lnTo>
                    <a:lnTo>
                      <a:pt x="1" y="4753"/>
                    </a:lnTo>
                    <a:lnTo>
                      <a:pt x="1" y="4728"/>
                    </a:lnTo>
                    <a:lnTo>
                      <a:pt x="9" y="4695"/>
                    </a:lnTo>
                    <a:lnTo>
                      <a:pt x="9" y="4670"/>
                    </a:lnTo>
                    <a:lnTo>
                      <a:pt x="17" y="4645"/>
                    </a:lnTo>
                    <a:lnTo>
                      <a:pt x="26" y="4620"/>
                    </a:lnTo>
                    <a:lnTo>
                      <a:pt x="34" y="4595"/>
                    </a:lnTo>
                    <a:lnTo>
                      <a:pt x="42" y="4570"/>
                    </a:lnTo>
                    <a:lnTo>
                      <a:pt x="51" y="4545"/>
                    </a:lnTo>
                    <a:lnTo>
                      <a:pt x="59" y="4520"/>
                    </a:lnTo>
                    <a:lnTo>
                      <a:pt x="67" y="4494"/>
                    </a:lnTo>
                    <a:lnTo>
                      <a:pt x="76" y="4469"/>
                    </a:lnTo>
                    <a:lnTo>
                      <a:pt x="84" y="4453"/>
                    </a:lnTo>
                    <a:lnTo>
                      <a:pt x="93" y="4428"/>
                    </a:lnTo>
                    <a:lnTo>
                      <a:pt x="118" y="4378"/>
                    </a:lnTo>
                    <a:lnTo>
                      <a:pt x="134" y="4336"/>
                    </a:lnTo>
                    <a:lnTo>
                      <a:pt x="159" y="4286"/>
                    </a:lnTo>
                    <a:lnTo>
                      <a:pt x="176" y="4244"/>
                    </a:lnTo>
                    <a:lnTo>
                      <a:pt x="201" y="4202"/>
                    </a:lnTo>
                    <a:lnTo>
                      <a:pt x="226" y="4160"/>
                    </a:lnTo>
                    <a:lnTo>
                      <a:pt x="251" y="4119"/>
                    </a:lnTo>
                    <a:lnTo>
                      <a:pt x="276" y="4077"/>
                    </a:lnTo>
                    <a:lnTo>
                      <a:pt x="293" y="4035"/>
                    </a:lnTo>
                    <a:lnTo>
                      <a:pt x="318" y="4002"/>
                    </a:lnTo>
                    <a:lnTo>
                      <a:pt x="343" y="3968"/>
                    </a:lnTo>
                    <a:lnTo>
                      <a:pt x="377" y="3901"/>
                    </a:lnTo>
                    <a:lnTo>
                      <a:pt x="418" y="3843"/>
                    </a:lnTo>
                    <a:lnTo>
                      <a:pt x="494" y="3734"/>
                    </a:lnTo>
                    <a:lnTo>
                      <a:pt x="560" y="3617"/>
                    </a:lnTo>
                    <a:lnTo>
                      <a:pt x="636" y="3509"/>
                    </a:lnTo>
                    <a:lnTo>
                      <a:pt x="711" y="3392"/>
                    </a:lnTo>
                    <a:lnTo>
                      <a:pt x="786" y="3275"/>
                    </a:lnTo>
                    <a:lnTo>
                      <a:pt x="869" y="3166"/>
                    </a:lnTo>
                    <a:lnTo>
                      <a:pt x="945" y="3049"/>
                    </a:lnTo>
                    <a:lnTo>
                      <a:pt x="1020" y="2932"/>
                    </a:lnTo>
                    <a:lnTo>
                      <a:pt x="1103" y="2824"/>
                    </a:lnTo>
                    <a:lnTo>
                      <a:pt x="1179" y="2707"/>
                    </a:lnTo>
                    <a:lnTo>
                      <a:pt x="1262" y="2598"/>
                    </a:lnTo>
                    <a:lnTo>
                      <a:pt x="1304" y="2540"/>
                    </a:lnTo>
                    <a:lnTo>
                      <a:pt x="1346" y="2481"/>
                    </a:lnTo>
                    <a:lnTo>
                      <a:pt x="1387" y="2431"/>
                    </a:lnTo>
                    <a:lnTo>
                      <a:pt x="1429" y="2373"/>
                    </a:lnTo>
                    <a:lnTo>
                      <a:pt x="1471" y="2314"/>
                    </a:lnTo>
                    <a:lnTo>
                      <a:pt x="1513" y="2264"/>
                    </a:lnTo>
                    <a:lnTo>
                      <a:pt x="1563" y="2205"/>
                    </a:lnTo>
                    <a:lnTo>
                      <a:pt x="1605" y="2155"/>
                    </a:lnTo>
                    <a:lnTo>
                      <a:pt x="1646" y="2097"/>
                    </a:lnTo>
                    <a:lnTo>
                      <a:pt x="1688" y="2047"/>
                    </a:lnTo>
                    <a:lnTo>
                      <a:pt x="1730" y="1988"/>
                    </a:lnTo>
                    <a:lnTo>
                      <a:pt x="1780" y="1938"/>
                    </a:lnTo>
                    <a:lnTo>
                      <a:pt x="1822" y="1880"/>
                    </a:lnTo>
                    <a:lnTo>
                      <a:pt x="1830" y="1871"/>
                    </a:lnTo>
                    <a:lnTo>
                      <a:pt x="1864" y="1830"/>
                    </a:lnTo>
                    <a:lnTo>
                      <a:pt x="1914" y="1771"/>
                    </a:lnTo>
                    <a:lnTo>
                      <a:pt x="1956" y="1721"/>
                    </a:lnTo>
                    <a:lnTo>
                      <a:pt x="2006" y="1671"/>
                    </a:lnTo>
                    <a:lnTo>
                      <a:pt x="2056" y="1621"/>
                    </a:lnTo>
                    <a:lnTo>
                      <a:pt x="2098" y="1562"/>
                    </a:lnTo>
                    <a:lnTo>
                      <a:pt x="2148" y="1512"/>
                    </a:lnTo>
                    <a:lnTo>
                      <a:pt x="2198" y="1462"/>
                    </a:lnTo>
                    <a:lnTo>
                      <a:pt x="2240" y="1412"/>
                    </a:lnTo>
                    <a:lnTo>
                      <a:pt x="2290" y="1362"/>
                    </a:lnTo>
                    <a:lnTo>
                      <a:pt x="2340" y="1312"/>
                    </a:lnTo>
                    <a:lnTo>
                      <a:pt x="2390" y="1261"/>
                    </a:lnTo>
                    <a:lnTo>
                      <a:pt x="2440" y="1211"/>
                    </a:lnTo>
                    <a:lnTo>
                      <a:pt x="2490" y="1161"/>
                    </a:lnTo>
                    <a:lnTo>
                      <a:pt x="2540" y="1119"/>
                    </a:lnTo>
                    <a:lnTo>
                      <a:pt x="2590" y="1069"/>
                    </a:lnTo>
                    <a:lnTo>
                      <a:pt x="2641" y="1019"/>
                    </a:lnTo>
                    <a:lnTo>
                      <a:pt x="2691" y="977"/>
                    </a:lnTo>
                    <a:lnTo>
                      <a:pt x="2749" y="927"/>
                    </a:lnTo>
                    <a:lnTo>
                      <a:pt x="2799" y="877"/>
                    </a:lnTo>
                    <a:lnTo>
                      <a:pt x="2849" y="835"/>
                    </a:lnTo>
                    <a:lnTo>
                      <a:pt x="2908" y="794"/>
                    </a:lnTo>
                    <a:lnTo>
                      <a:pt x="2958" y="744"/>
                    </a:lnTo>
                    <a:lnTo>
                      <a:pt x="3016" y="702"/>
                    </a:lnTo>
                    <a:lnTo>
                      <a:pt x="3067" y="660"/>
                    </a:lnTo>
                    <a:lnTo>
                      <a:pt x="3125" y="618"/>
                    </a:lnTo>
                    <a:lnTo>
                      <a:pt x="3175" y="576"/>
                    </a:lnTo>
                    <a:lnTo>
                      <a:pt x="3234" y="535"/>
                    </a:lnTo>
                    <a:lnTo>
                      <a:pt x="3292" y="493"/>
                    </a:lnTo>
                    <a:lnTo>
                      <a:pt x="3326" y="468"/>
                    </a:lnTo>
                    <a:lnTo>
                      <a:pt x="3359" y="443"/>
                    </a:lnTo>
                    <a:lnTo>
                      <a:pt x="3401" y="418"/>
                    </a:lnTo>
                    <a:lnTo>
                      <a:pt x="3443" y="393"/>
                    </a:lnTo>
                    <a:lnTo>
                      <a:pt x="3484" y="359"/>
                    </a:lnTo>
                    <a:lnTo>
                      <a:pt x="3526" y="334"/>
                    </a:lnTo>
                    <a:lnTo>
                      <a:pt x="3576" y="309"/>
                    </a:lnTo>
                    <a:lnTo>
                      <a:pt x="3618" y="276"/>
                    </a:lnTo>
                    <a:lnTo>
                      <a:pt x="3668" y="251"/>
                    </a:lnTo>
                    <a:lnTo>
                      <a:pt x="3718" y="217"/>
                    </a:lnTo>
                    <a:lnTo>
                      <a:pt x="3768" y="192"/>
                    </a:lnTo>
                    <a:lnTo>
                      <a:pt x="3793" y="175"/>
                    </a:lnTo>
                    <a:lnTo>
                      <a:pt x="3827" y="167"/>
                    </a:lnTo>
                    <a:lnTo>
                      <a:pt x="3852" y="150"/>
                    </a:lnTo>
                    <a:lnTo>
                      <a:pt x="3877" y="142"/>
                    </a:lnTo>
                    <a:lnTo>
                      <a:pt x="3902" y="125"/>
                    </a:lnTo>
                    <a:lnTo>
                      <a:pt x="3927" y="117"/>
                    </a:lnTo>
                    <a:lnTo>
                      <a:pt x="3960" y="100"/>
                    </a:lnTo>
                    <a:lnTo>
                      <a:pt x="3986" y="92"/>
                    </a:lnTo>
                    <a:lnTo>
                      <a:pt x="4011" y="84"/>
                    </a:lnTo>
                    <a:lnTo>
                      <a:pt x="4036" y="67"/>
                    </a:lnTo>
                    <a:lnTo>
                      <a:pt x="4069" y="58"/>
                    </a:lnTo>
                    <a:lnTo>
                      <a:pt x="4094" y="50"/>
                    </a:lnTo>
                    <a:lnTo>
                      <a:pt x="4128" y="42"/>
                    </a:lnTo>
                    <a:lnTo>
                      <a:pt x="4153" y="25"/>
                    </a:lnTo>
                    <a:lnTo>
                      <a:pt x="4178" y="17"/>
                    </a:lnTo>
                    <a:lnTo>
                      <a:pt x="4211" y="8"/>
                    </a:lnTo>
                    <a:lnTo>
                      <a:pt x="4236" y="0"/>
                    </a:lnTo>
                    <a:lnTo>
                      <a:pt x="4270" y="0"/>
                    </a:lnTo>
                    <a:lnTo>
                      <a:pt x="4278" y="0"/>
                    </a:lnTo>
                    <a:lnTo>
                      <a:pt x="4295" y="0"/>
                    </a:lnTo>
                    <a:lnTo>
                      <a:pt x="4328" y="0"/>
                    </a:lnTo>
                    <a:lnTo>
                      <a:pt x="4353" y="0"/>
                    </a:lnTo>
                    <a:lnTo>
                      <a:pt x="4387" y="0"/>
                    </a:lnTo>
                    <a:lnTo>
                      <a:pt x="4412" y="0"/>
                    </a:lnTo>
                    <a:lnTo>
                      <a:pt x="4529" y="0"/>
                    </a:lnTo>
                    <a:lnTo>
                      <a:pt x="4562" y="0"/>
                    </a:lnTo>
                    <a:lnTo>
                      <a:pt x="4587" y="0"/>
                    </a:lnTo>
                    <a:lnTo>
                      <a:pt x="4620" y="0"/>
                    </a:lnTo>
                    <a:lnTo>
                      <a:pt x="4646" y="0"/>
                    </a:lnTo>
                    <a:lnTo>
                      <a:pt x="4679" y="8"/>
                    </a:lnTo>
                    <a:lnTo>
                      <a:pt x="4704" y="17"/>
                    </a:lnTo>
                    <a:lnTo>
                      <a:pt x="4737" y="25"/>
                    </a:lnTo>
                    <a:lnTo>
                      <a:pt x="4762" y="33"/>
                    </a:lnTo>
                    <a:lnTo>
                      <a:pt x="4796" y="50"/>
                    </a:lnTo>
                    <a:lnTo>
                      <a:pt x="4821" y="58"/>
                    </a:lnTo>
                    <a:lnTo>
                      <a:pt x="4846" y="75"/>
                    </a:lnTo>
                    <a:lnTo>
                      <a:pt x="4871" y="92"/>
                    </a:lnTo>
                    <a:lnTo>
                      <a:pt x="4879" y="109"/>
                    </a:lnTo>
                    <a:lnTo>
                      <a:pt x="4888" y="125"/>
                    </a:lnTo>
                    <a:lnTo>
                      <a:pt x="4896" y="142"/>
                    </a:lnTo>
                    <a:lnTo>
                      <a:pt x="4904" y="159"/>
                    </a:lnTo>
                    <a:lnTo>
                      <a:pt x="4904" y="175"/>
                    </a:lnTo>
                    <a:lnTo>
                      <a:pt x="4913" y="192"/>
                    </a:lnTo>
                    <a:lnTo>
                      <a:pt x="4930" y="284"/>
                    </a:lnTo>
                    <a:lnTo>
                      <a:pt x="4838" y="292"/>
                    </a:lnTo>
                    <a:lnTo>
                      <a:pt x="4796" y="292"/>
                    </a:lnTo>
                    <a:lnTo>
                      <a:pt x="4779" y="292"/>
                    </a:lnTo>
                    <a:lnTo>
                      <a:pt x="4779" y="292"/>
                    </a:lnTo>
                    <a:lnTo>
                      <a:pt x="4762" y="292"/>
                    </a:lnTo>
                    <a:lnTo>
                      <a:pt x="4762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46" y="292"/>
                    </a:lnTo>
                    <a:lnTo>
                      <a:pt x="4721" y="284"/>
                    </a:lnTo>
                    <a:lnTo>
                      <a:pt x="4729" y="284"/>
                    </a:lnTo>
                    <a:lnTo>
                      <a:pt x="4704" y="276"/>
                    </a:lnTo>
                    <a:lnTo>
                      <a:pt x="4712" y="276"/>
                    </a:lnTo>
                    <a:lnTo>
                      <a:pt x="4687" y="267"/>
                    </a:lnTo>
                    <a:lnTo>
                      <a:pt x="4696" y="267"/>
                    </a:lnTo>
                    <a:lnTo>
                      <a:pt x="4671" y="259"/>
                    </a:lnTo>
                    <a:lnTo>
                      <a:pt x="4671" y="259"/>
                    </a:lnTo>
                    <a:lnTo>
                      <a:pt x="4654" y="251"/>
                    </a:lnTo>
                    <a:lnTo>
                      <a:pt x="4654" y="251"/>
                    </a:lnTo>
                    <a:lnTo>
                      <a:pt x="4629" y="251"/>
                    </a:lnTo>
                    <a:lnTo>
                      <a:pt x="4637" y="251"/>
                    </a:lnTo>
                    <a:lnTo>
                      <a:pt x="4612" y="251"/>
                    </a:lnTo>
                    <a:lnTo>
                      <a:pt x="4620" y="251"/>
                    </a:lnTo>
                    <a:lnTo>
                      <a:pt x="4595" y="251"/>
                    </a:lnTo>
                    <a:lnTo>
                      <a:pt x="4595" y="251"/>
                    </a:lnTo>
                    <a:lnTo>
                      <a:pt x="4579" y="251"/>
                    </a:lnTo>
                    <a:lnTo>
                      <a:pt x="4478" y="251"/>
                    </a:lnTo>
                    <a:lnTo>
                      <a:pt x="4453" y="251"/>
                    </a:lnTo>
                    <a:lnTo>
                      <a:pt x="4453" y="251"/>
                    </a:lnTo>
                    <a:lnTo>
                      <a:pt x="4428" y="251"/>
                    </a:lnTo>
                    <a:lnTo>
                      <a:pt x="4412" y="251"/>
                    </a:lnTo>
                    <a:lnTo>
                      <a:pt x="4412" y="251"/>
                    </a:lnTo>
                    <a:lnTo>
                      <a:pt x="4387" y="251"/>
                    </a:lnTo>
                    <a:lnTo>
                      <a:pt x="4361" y="251"/>
                    </a:lnTo>
                    <a:lnTo>
                      <a:pt x="4361" y="251"/>
                    </a:lnTo>
                    <a:lnTo>
                      <a:pt x="4336" y="251"/>
                    </a:lnTo>
                    <a:lnTo>
                      <a:pt x="4320" y="251"/>
                    </a:lnTo>
                    <a:lnTo>
                      <a:pt x="4320" y="251"/>
                    </a:lnTo>
                    <a:lnTo>
                      <a:pt x="4295" y="259"/>
                    </a:lnTo>
                    <a:lnTo>
                      <a:pt x="4270" y="267"/>
                    </a:lnTo>
                    <a:lnTo>
                      <a:pt x="4270" y="267"/>
                    </a:lnTo>
                    <a:lnTo>
                      <a:pt x="4270" y="309"/>
                    </a:lnTo>
                    <a:lnTo>
                      <a:pt x="4253" y="309"/>
                    </a:lnTo>
                    <a:lnTo>
                      <a:pt x="4228" y="317"/>
                    </a:lnTo>
                    <a:lnTo>
                      <a:pt x="4203" y="326"/>
                    </a:lnTo>
                    <a:lnTo>
                      <a:pt x="4178" y="334"/>
                    </a:lnTo>
                    <a:lnTo>
                      <a:pt x="4153" y="351"/>
                    </a:lnTo>
                    <a:lnTo>
                      <a:pt x="4128" y="359"/>
                    </a:lnTo>
                    <a:lnTo>
                      <a:pt x="4111" y="368"/>
                    </a:lnTo>
                    <a:lnTo>
                      <a:pt x="4086" y="376"/>
                    </a:lnTo>
                    <a:lnTo>
                      <a:pt x="4061" y="393"/>
                    </a:lnTo>
                    <a:lnTo>
                      <a:pt x="4036" y="401"/>
                    </a:lnTo>
                    <a:lnTo>
                      <a:pt x="4011" y="409"/>
                    </a:lnTo>
                    <a:lnTo>
                      <a:pt x="3994" y="426"/>
                    </a:lnTo>
                    <a:lnTo>
                      <a:pt x="3969" y="434"/>
                    </a:lnTo>
                    <a:lnTo>
                      <a:pt x="3944" y="451"/>
                    </a:lnTo>
                    <a:lnTo>
                      <a:pt x="3919" y="459"/>
                    </a:lnTo>
                    <a:lnTo>
                      <a:pt x="3877" y="485"/>
                    </a:lnTo>
                    <a:lnTo>
                      <a:pt x="3827" y="518"/>
                    </a:lnTo>
                    <a:lnTo>
                      <a:pt x="3785" y="543"/>
                    </a:lnTo>
                    <a:lnTo>
                      <a:pt x="3743" y="568"/>
                    </a:lnTo>
                    <a:lnTo>
                      <a:pt x="3701" y="593"/>
                    </a:lnTo>
                    <a:lnTo>
                      <a:pt x="3660" y="627"/>
                    </a:lnTo>
                    <a:lnTo>
                      <a:pt x="3626" y="652"/>
                    </a:lnTo>
                    <a:lnTo>
                      <a:pt x="3585" y="677"/>
                    </a:lnTo>
                    <a:lnTo>
                      <a:pt x="3551" y="702"/>
                    </a:lnTo>
                    <a:lnTo>
                      <a:pt x="3518" y="727"/>
                    </a:lnTo>
                    <a:lnTo>
                      <a:pt x="3484" y="752"/>
                    </a:lnTo>
                    <a:lnTo>
                      <a:pt x="3426" y="794"/>
                    </a:lnTo>
                    <a:lnTo>
                      <a:pt x="3376" y="835"/>
                    </a:lnTo>
                    <a:lnTo>
                      <a:pt x="3326" y="869"/>
                    </a:lnTo>
                    <a:lnTo>
                      <a:pt x="3275" y="911"/>
                    </a:lnTo>
                    <a:lnTo>
                      <a:pt x="3225" y="952"/>
                    </a:lnTo>
                    <a:lnTo>
                      <a:pt x="3175" y="1002"/>
                    </a:lnTo>
                    <a:lnTo>
                      <a:pt x="3125" y="1044"/>
                    </a:lnTo>
                    <a:lnTo>
                      <a:pt x="3075" y="1086"/>
                    </a:lnTo>
                    <a:lnTo>
                      <a:pt x="3025" y="1128"/>
                    </a:lnTo>
                    <a:lnTo>
                      <a:pt x="2975" y="1178"/>
                    </a:lnTo>
                    <a:lnTo>
                      <a:pt x="2925" y="1220"/>
                    </a:lnTo>
                    <a:lnTo>
                      <a:pt x="2874" y="1261"/>
                    </a:lnTo>
                    <a:lnTo>
                      <a:pt x="2824" y="1312"/>
                    </a:lnTo>
                    <a:lnTo>
                      <a:pt x="2783" y="1362"/>
                    </a:lnTo>
                    <a:lnTo>
                      <a:pt x="2732" y="1403"/>
                    </a:lnTo>
                    <a:lnTo>
                      <a:pt x="2682" y="1454"/>
                    </a:lnTo>
                    <a:lnTo>
                      <a:pt x="2641" y="1504"/>
                    </a:lnTo>
                    <a:lnTo>
                      <a:pt x="2590" y="1545"/>
                    </a:lnTo>
                    <a:lnTo>
                      <a:pt x="2549" y="1596"/>
                    </a:lnTo>
                    <a:lnTo>
                      <a:pt x="2499" y="1646"/>
                    </a:lnTo>
                    <a:lnTo>
                      <a:pt x="2457" y="1696"/>
                    </a:lnTo>
                    <a:lnTo>
                      <a:pt x="2407" y="1746"/>
                    </a:lnTo>
                    <a:lnTo>
                      <a:pt x="2365" y="1796"/>
                    </a:lnTo>
                    <a:lnTo>
                      <a:pt x="2323" y="1846"/>
                    </a:lnTo>
                    <a:lnTo>
                      <a:pt x="2273" y="1896"/>
                    </a:lnTo>
                    <a:lnTo>
                      <a:pt x="2231" y="1955"/>
                    </a:lnTo>
                    <a:lnTo>
                      <a:pt x="2189" y="2005"/>
                    </a:lnTo>
                    <a:lnTo>
                      <a:pt x="2148" y="2055"/>
                    </a:lnTo>
                    <a:lnTo>
                      <a:pt x="2114" y="2097"/>
                    </a:lnTo>
                    <a:lnTo>
                      <a:pt x="2106" y="2105"/>
                    </a:lnTo>
                    <a:lnTo>
                      <a:pt x="2064" y="2164"/>
                    </a:lnTo>
                    <a:lnTo>
                      <a:pt x="2014" y="2214"/>
                    </a:lnTo>
                    <a:lnTo>
                      <a:pt x="1972" y="2264"/>
                    </a:lnTo>
                    <a:lnTo>
                      <a:pt x="1930" y="2322"/>
                    </a:lnTo>
                    <a:lnTo>
                      <a:pt x="1889" y="2373"/>
                    </a:lnTo>
                    <a:lnTo>
                      <a:pt x="1855" y="2431"/>
                    </a:lnTo>
                    <a:lnTo>
                      <a:pt x="1813" y="2481"/>
                    </a:lnTo>
                    <a:lnTo>
                      <a:pt x="1772" y="2540"/>
                    </a:lnTo>
                    <a:lnTo>
                      <a:pt x="1730" y="2590"/>
                    </a:lnTo>
                    <a:lnTo>
                      <a:pt x="1688" y="2648"/>
                    </a:lnTo>
                    <a:lnTo>
                      <a:pt x="1646" y="2707"/>
                    </a:lnTo>
                    <a:lnTo>
                      <a:pt x="1613" y="2757"/>
                    </a:lnTo>
                    <a:lnTo>
                      <a:pt x="1571" y="2815"/>
                    </a:lnTo>
                    <a:lnTo>
                      <a:pt x="1496" y="2924"/>
                    </a:lnTo>
                    <a:lnTo>
                      <a:pt x="1412" y="3041"/>
                    </a:lnTo>
                    <a:lnTo>
                      <a:pt x="1337" y="3149"/>
                    </a:lnTo>
                    <a:lnTo>
                      <a:pt x="1262" y="3266"/>
                    </a:lnTo>
                    <a:lnTo>
                      <a:pt x="1187" y="3375"/>
                    </a:lnTo>
                    <a:lnTo>
                      <a:pt x="1112" y="3492"/>
                    </a:lnTo>
                    <a:lnTo>
                      <a:pt x="1045" y="3601"/>
                    </a:lnTo>
                    <a:lnTo>
                      <a:pt x="970" y="3718"/>
                    </a:lnTo>
                    <a:lnTo>
                      <a:pt x="895" y="3835"/>
                    </a:lnTo>
                    <a:lnTo>
                      <a:pt x="828" y="3943"/>
                    </a:lnTo>
                    <a:lnTo>
                      <a:pt x="753" y="4060"/>
                    </a:lnTo>
                    <a:lnTo>
                      <a:pt x="719" y="4119"/>
                    </a:lnTo>
                    <a:lnTo>
                      <a:pt x="686" y="4177"/>
                    </a:lnTo>
                    <a:lnTo>
                      <a:pt x="661" y="4210"/>
                    </a:lnTo>
                    <a:lnTo>
                      <a:pt x="644" y="4244"/>
                    </a:lnTo>
                    <a:lnTo>
                      <a:pt x="627" y="4277"/>
                    </a:lnTo>
                    <a:lnTo>
                      <a:pt x="602" y="4319"/>
                    </a:lnTo>
                    <a:lnTo>
                      <a:pt x="585" y="4352"/>
                    </a:lnTo>
                    <a:lnTo>
                      <a:pt x="560" y="4386"/>
                    </a:lnTo>
                    <a:lnTo>
                      <a:pt x="544" y="4428"/>
                    </a:lnTo>
                    <a:lnTo>
                      <a:pt x="527" y="4469"/>
                    </a:lnTo>
                    <a:lnTo>
                      <a:pt x="510" y="4503"/>
                    </a:lnTo>
                    <a:lnTo>
                      <a:pt x="494" y="4545"/>
                    </a:lnTo>
                    <a:lnTo>
                      <a:pt x="477" y="4578"/>
                    </a:lnTo>
                    <a:lnTo>
                      <a:pt x="468" y="4603"/>
                    </a:lnTo>
                    <a:lnTo>
                      <a:pt x="460" y="4620"/>
                    </a:lnTo>
                    <a:lnTo>
                      <a:pt x="452" y="4636"/>
                    </a:lnTo>
                    <a:lnTo>
                      <a:pt x="443" y="4653"/>
                    </a:lnTo>
                    <a:lnTo>
                      <a:pt x="443" y="4678"/>
                    </a:lnTo>
                    <a:lnTo>
                      <a:pt x="435" y="4695"/>
                    </a:lnTo>
                    <a:lnTo>
                      <a:pt x="435" y="4712"/>
                    </a:lnTo>
                    <a:lnTo>
                      <a:pt x="427" y="4728"/>
                    </a:lnTo>
                    <a:lnTo>
                      <a:pt x="427" y="4745"/>
                    </a:lnTo>
                    <a:lnTo>
                      <a:pt x="427" y="4770"/>
                    </a:lnTo>
                    <a:lnTo>
                      <a:pt x="427" y="4779"/>
                    </a:lnTo>
                    <a:lnTo>
                      <a:pt x="427" y="4804"/>
                    </a:lnTo>
                    <a:lnTo>
                      <a:pt x="427" y="4812"/>
                    </a:lnTo>
                    <a:lnTo>
                      <a:pt x="427" y="4837"/>
                    </a:lnTo>
                    <a:lnTo>
                      <a:pt x="427" y="4837"/>
                    </a:lnTo>
                    <a:lnTo>
                      <a:pt x="427" y="4845"/>
                    </a:lnTo>
                    <a:lnTo>
                      <a:pt x="427" y="4845"/>
                    </a:lnTo>
                    <a:lnTo>
                      <a:pt x="427" y="4862"/>
                    </a:lnTo>
                    <a:lnTo>
                      <a:pt x="427" y="4962"/>
                    </a:lnTo>
                    <a:lnTo>
                      <a:pt x="427" y="4971"/>
                    </a:lnTo>
                    <a:lnTo>
                      <a:pt x="427" y="4979"/>
                    </a:lnTo>
                    <a:lnTo>
                      <a:pt x="427" y="4996"/>
                    </a:lnTo>
                    <a:lnTo>
                      <a:pt x="427" y="5004"/>
                    </a:lnTo>
                    <a:lnTo>
                      <a:pt x="427" y="5012"/>
                    </a:lnTo>
                    <a:lnTo>
                      <a:pt x="427" y="5021"/>
                    </a:lnTo>
                    <a:lnTo>
                      <a:pt x="427" y="5029"/>
                    </a:lnTo>
                    <a:lnTo>
                      <a:pt x="427" y="5037"/>
                    </a:lnTo>
                    <a:lnTo>
                      <a:pt x="435" y="5046"/>
                    </a:lnTo>
                    <a:lnTo>
                      <a:pt x="443" y="5054"/>
                    </a:lnTo>
                    <a:lnTo>
                      <a:pt x="443" y="5063"/>
                    </a:lnTo>
                    <a:lnTo>
                      <a:pt x="460" y="5079"/>
                    </a:lnTo>
                    <a:lnTo>
                      <a:pt x="468" y="5096"/>
                    </a:lnTo>
                    <a:lnTo>
                      <a:pt x="485" y="5104"/>
                    </a:lnTo>
                    <a:lnTo>
                      <a:pt x="494" y="5121"/>
                    </a:lnTo>
                    <a:lnTo>
                      <a:pt x="510" y="5129"/>
                    </a:lnTo>
                    <a:lnTo>
                      <a:pt x="519" y="5138"/>
                    </a:lnTo>
                    <a:lnTo>
                      <a:pt x="535" y="5154"/>
                    </a:lnTo>
                    <a:lnTo>
                      <a:pt x="544" y="5163"/>
                    </a:lnTo>
                    <a:lnTo>
                      <a:pt x="560" y="5171"/>
                    </a:lnTo>
                    <a:lnTo>
                      <a:pt x="569" y="5180"/>
                    </a:lnTo>
                    <a:lnTo>
                      <a:pt x="585" y="5188"/>
                    </a:lnTo>
                    <a:lnTo>
                      <a:pt x="602" y="5196"/>
                    </a:lnTo>
                    <a:lnTo>
                      <a:pt x="619" y="5205"/>
                    </a:lnTo>
                    <a:lnTo>
                      <a:pt x="627" y="5205"/>
                    </a:lnTo>
                    <a:lnTo>
                      <a:pt x="644" y="5213"/>
                    </a:lnTo>
                    <a:lnTo>
                      <a:pt x="661" y="5213"/>
                    </a:lnTo>
                    <a:lnTo>
                      <a:pt x="677" y="5221"/>
                    </a:lnTo>
                    <a:lnTo>
                      <a:pt x="694" y="5221"/>
                    </a:lnTo>
                    <a:lnTo>
                      <a:pt x="711" y="5221"/>
                    </a:lnTo>
                    <a:lnTo>
                      <a:pt x="711" y="5221"/>
                    </a:lnTo>
                    <a:lnTo>
                      <a:pt x="727" y="5221"/>
                    </a:lnTo>
                    <a:lnTo>
                      <a:pt x="753" y="5221"/>
                    </a:lnTo>
                    <a:lnTo>
                      <a:pt x="744" y="5221"/>
                    </a:lnTo>
                    <a:lnTo>
                      <a:pt x="761" y="5221"/>
                    </a:lnTo>
                    <a:lnTo>
                      <a:pt x="786" y="5221"/>
                    </a:lnTo>
                    <a:lnTo>
                      <a:pt x="786" y="5221"/>
                    </a:lnTo>
                    <a:lnTo>
                      <a:pt x="803" y="5221"/>
                    </a:lnTo>
                    <a:lnTo>
                      <a:pt x="828" y="5221"/>
                    </a:lnTo>
                    <a:lnTo>
                      <a:pt x="970" y="5221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4797909" y="8641444"/>
                <a:ext cx="208162" cy="177678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3602" extrusionOk="0">
                    <a:moveTo>
                      <a:pt x="235" y="1295"/>
                    </a:moveTo>
                    <a:lnTo>
                      <a:pt x="293" y="1321"/>
                    </a:lnTo>
                    <a:lnTo>
                      <a:pt x="301" y="1321"/>
                    </a:lnTo>
                    <a:lnTo>
                      <a:pt x="318" y="1362"/>
                    </a:lnTo>
                    <a:lnTo>
                      <a:pt x="343" y="1404"/>
                    </a:lnTo>
                    <a:lnTo>
                      <a:pt x="360" y="1446"/>
                    </a:lnTo>
                    <a:lnTo>
                      <a:pt x="385" y="1488"/>
                    </a:lnTo>
                    <a:lnTo>
                      <a:pt x="402" y="1529"/>
                    </a:lnTo>
                    <a:lnTo>
                      <a:pt x="427" y="1571"/>
                    </a:lnTo>
                    <a:lnTo>
                      <a:pt x="452" y="1613"/>
                    </a:lnTo>
                    <a:lnTo>
                      <a:pt x="477" y="1655"/>
                    </a:lnTo>
                    <a:lnTo>
                      <a:pt x="502" y="1696"/>
                    </a:lnTo>
                    <a:lnTo>
                      <a:pt x="527" y="1738"/>
                    </a:lnTo>
                    <a:lnTo>
                      <a:pt x="552" y="1780"/>
                    </a:lnTo>
                    <a:lnTo>
                      <a:pt x="585" y="1822"/>
                    </a:lnTo>
                    <a:lnTo>
                      <a:pt x="611" y="1864"/>
                    </a:lnTo>
                    <a:lnTo>
                      <a:pt x="644" y="1905"/>
                    </a:lnTo>
                    <a:lnTo>
                      <a:pt x="652" y="1922"/>
                    </a:lnTo>
                    <a:lnTo>
                      <a:pt x="669" y="1939"/>
                    </a:lnTo>
                    <a:lnTo>
                      <a:pt x="702" y="1980"/>
                    </a:lnTo>
                    <a:lnTo>
                      <a:pt x="736" y="2022"/>
                    </a:lnTo>
                    <a:lnTo>
                      <a:pt x="769" y="2056"/>
                    </a:lnTo>
                    <a:lnTo>
                      <a:pt x="803" y="2097"/>
                    </a:lnTo>
                    <a:lnTo>
                      <a:pt x="836" y="2131"/>
                    </a:lnTo>
                    <a:lnTo>
                      <a:pt x="869" y="2173"/>
                    </a:lnTo>
                    <a:lnTo>
                      <a:pt x="903" y="2206"/>
                    </a:lnTo>
                    <a:lnTo>
                      <a:pt x="936" y="2248"/>
                    </a:lnTo>
                    <a:lnTo>
                      <a:pt x="978" y="2281"/>
                    </a:lnTo>
                    <a:lnTo>
                      <a:pt x="1012" y="2315"/>
                    </a:lnTo>
                    <a:lnTo>
                      <a:pt x="1053" y="2348"/>
                    </a:lnTo>
                    <a:lnTo>
                      <a:pt x="1087" y="2381"/>
                    </a:lnTo>
                    <a:lnTo>
                      <a:pt x="1128" y="2415"/>
                    </a:lnTo>
                    <a:lnTo>
                      <a:pt x="1162" y="2448"/>
                    </a:lnTo>
                    <a:lnTo>
                      <a:pt x="1204" y="2482"/>
                    </a:lnTo>
                    <a:lnTo>
                      <a:pt x="1245" y="2515"/>
                    </a:lnTo>
                    <a:lnTo>
                      <a:pt x="1287" y="2540"/>
                    </a:lnTo>
                    <a:lnTo>
                      <a:pt x="1329" y="2574"/>
                    </a:lnTo>
                    <a:lnTo>
                      <a:pt x="1371" y="2607"/>
                    </a:lnTo>
                    <a:lnTo>
                      <a:pt x="1371" y="2607"/>
                    </a:lnTo>
                    <a:lnTo>
                      <a:pt x="1413" y="2632"/>
                    </a:lnTo>
                    <a:lnTo>
                      <a:pt x="1454" y="2657"/>
                    </a:lnTo>
                    <a:lnTo>
                      <a:pt x="1496" y="2691"/>
                    </a:lnTo>
                    <a:lnTo>
                      <a:pt x="1538" y="2716"/>
                    </a:lnTo>
                    <a:lnTo>
                      <a:pt x="1580" y="2741"/>
                    </a:lnTo>
                    <a:lnTo>
                      <a:pt x="1621" y="2766"/>
                    </a:lnTo>
                    <a:lnTo>
                      <a:pt x="1663" y="2791"/>
                    </a:lnTo>
                    <a:lnTo>
                      <a:pt x="1705" y="2816"/>
                    </a:lnTo>
                    <a:lnTo>
                      <a:pt x="1747" y="2833"/>
                    </a:lnTo>
                    <a:lnTo>
                      <a:pt x="1797" y="2858"/>
                    </a:lnTo>
                    <a:lnTo>
                      <a:pt x="1839" y="2883"/>
                    </a:lnTo>
                    <a:lnTo>
                      <a:pt x="1880" y="2899"/>
                    </a:lnTo>
                    <a:lnTo>
                      <a:pt x="1922" y="2916"/>
                    </a:lnTo>
                    <a:lnTo>
                      <a:pt x="1972" y="2933"/>
                    </a:lnTo>
                    <a:lnTo>
                      <a:pt x="2014" y="2950"/>
                    </a:lnTo>
                    <a:lnTo>
                      <a:pt x="2056" y="2966"/>
                    </a:lnTo>
                    <a:lnTo>
                      <a:pt x="2106" y="2983"/>
                    </a:lnTo>
                    <a:lnTo>
                      <a:pt x="2148" y="3000"/>
                    </a:lnTo>
                    <a:lnTo>
                      <a:pt x="2189" y="3016"/>
                    </a:lnTo>
                    <a:lnTo>
                      <a:pt x="2240" y="3025"/>
                    </a:lnTo>
                    <a:lnTo>
                      <a:pt x="2281" y="3041"/>
                    </a:lnTo>
                    <a:lnTo>
                      <a:pt x="2323" y="3050"/>
                    </a:lnTo>
                    <a:lnTo>
                      <a:pt x="2331" y="3050"/>
                    </a:lnTo>
                    <a:lnTo>
                      <a:pt x="2373" y="3058"/>
                    </a:lnTo>
                    <a:lnTo>
                      <a:pt x="2415" y="3067"/>
                    </a:lnTo>
                    <a:lnTo>
                      <a:pt x="2457" y="3075"/>
                    </a:lnTo>
                    <a:lnTo>
                      <a:pt x="2482" y="3075"/>
                    </a:lnTo>
                    <a:lnTo>
                      <a:pt x="2507" y="3075"/>
                    </a:lnTo>
                    <a:lnTo>
                      <a:pt x="2524" y="3075"/>
                    </a:lnTo>
                    <a:lnTo>
                      <a:pt x="2549" y="3075"/>
                    </a:lnTo>
                    <a:lnTo>
                      <a:pt x="2574" y="3075"/>
                    </a:lnTo>
                    <a:lnTo>
                      <a:pt x="2590" y="3075"/>
                    </a:lnTo>
                    <a:lnTo>
                      <a:pt x="2624" y="3075"/>
                    </a:lnTo>
                    <a:lnTo>
                      <a:pt x="2649" y="3075"/>
                    </a:lnTo>
                    <a:lnTo>
                      <a:pt x="2858" y="3075"/>
                    </a:lnTo>
                    <a:lnTo>
                      <a:pt x="2883" y="3075"/>
                    </a:lnTo>
                    <a:lnTo>
                      <a:pt x="2908" y="3075"/>
                    </a:lnTo>
                    <a:lnTo>
                      <a:pt x="2933" y="3075"/>
                    </a:lnTo>
                    <a:lnTo>
                      <a:pt x="2958" y="3075"/>
                    </a:lnTo>
                    <a:lnTo>
                      <a:pt x="2975" y="3075"/>
                    </a:lnTo>
                    <a:lnTo>
                      <a:pt x="3000" y="3075"/>
                    </a:lnTo>
                    <a:lnTo>
                      <a:pt x="3025" y="3075"/>
                    </a:lnTo>
                    <a:lnTo>
                      <a:pt x="3042" y="3075"/>
                    </a:lnTo>
                    <a:lnTo>
                      <a:pt x="3067" y="3075"/>
                    </a:lnTo>
                    <a:lnTo>
                      <a:pt x="3083" y="3067"/>
                    </a:lnTo>
                    <a:lnTo>
                      <a:pt x="3100" y="3067"/>
                    </a:lnTo>
                    <a:lnTo>
                      <a:pt x="3125" y="3058"/>
                    </a:lnTo>
                    <a:lnTo>
                      <a:pt x="3142" y="3050"/>
                    </a:lnTo>
                    <a:lnTo>
                      <a:pt x="3158" y="3041"/>
                    </a:lnTo>
                    <a:lnTo>
                      <a:pt x="3184" y="3033"/>
                    </a:lnTo>
                    <a:lnTo>
                      <a:pt x="3200" y="3025"/>
                    </a:lnTo>
                    <a:lnTo>
                      <a:pt x="3217" y="3025"/>
                    </a:lnTo>
                    <a:lnTo>
                      <a:pt x="3225" y="3025"/>
                    </a:lnTo>
                    <a:lnTo>
                      <a:pt x="3234" y="3025"/>
                    </a:lnTo>
                    <a:lnTo>
                      <a:pt x="3250" y="3008"/>
                    </a:lnTo>
                    <a:lnTo>
                      <a:pt x="3250" y="3008"/>
                    </a:lnTo>
                    <a:lnTo>
                      <a:pt x="3267" y="3000"/>
                    </a:lnTo>
                    <a:lnTo>
                      <a:pt x="3284" y="2991"/>
                    </a:lnTo>
                    <a:lnTo>
                      <a:pt x="3284" y="2991"/>
                    </a:lnTo>
                    <a:lnTo>
                      <a:pt x="3309" y="2983"/>
                    </a:lnTo>
                    <a:lnTo>
                      <a:pt x="3326" y="2975"/>
                    </a:lnTo>
                    <a:lnTo>
                      <a:pt x="3326" y="2975"/>
                    </a:lnTo>
                    <a:lnTo>
                      <a:pt x="3342" y="2958"/>
                    </a:lnTo>
                    <a:lnTo>
                      <a:pt x="3359" y="2950"/>
                    </a:lnTo>
                    <a:lnTo>
                      <a:pt x="3359" y="2950"/>
                    </a:lnTo>
                    <a:lnTo>
                      <a:pt x="3376" y="2941"/>
                    </a:lnTo>
                    <a:lnTo>
                      <a:pt x="3392" y="2924"/>
                    </a:lnTo>
                    <a:lnTo>
                      <a:pt x="3392" y="2924"/>
                    </a:lnTo>
                    <a:lnTo>
                      <a:pt x="3409" y="2916"/>
                    </a:lnTo>
                    <a:lnTo>
                      <a:pt x="3426" y="2899"/>
                    </a:lnTo>
                    <a:lnTo>
                      <a:pt x="3426" y="2899"/>
                    </a:lnTo>
                    <a:lnTo>
                      <a:pt x="3443" y="2891"/>
                    </a:lnTo>
                    <a:lnTo>
                      <a:pt x="3459" y="2874"/>
                    </a:lnTo>
                    <a:lnTo>
                      <a:pt x="3459" y="2874"/>
                    </a:lnTo>
                    <a:lnTo>
                      <a:pt x="3476" y="2858"/>
                    </a:lnTo>
                    <a:lnTo>
                      <a:pt x="3493" y="2849"/>
                    </a:lnTo>
                    <a:lnTo>
                      <a:pt x="3493" y="2849"/>
                    </a:lnTo>
                    <a:lnTo>
                      <a:pt x="3501" y="2833"/>
                    </a:lnTo>
                    <a:lnTo>
                      <a:pt x="3518" y="2816"/>
                    </a:lnTo>
                    <a:lnTo>
                      <a:pt x="3518" y="2816"/>
                    </a:lnTo>
                    <a:lnTo>
                      <a:pt x="3534" y="2799"/>
                    </a:lnTo>
                    <a:lnTo>
                      <a:pt x="3543" y="2791"/>
                    </a:lnTo>
                    <a:lnTo>
                      <a:pt x="3543" y="2791"/>
                    </a:lnTo>
                    <a:lnTo>
                      <a:pt x="3559" y="2774"/>
                    </a:lnTo>
                    <a:lnTo>
                      <a:pt x="3576" y="2757"/>
                    </a:lnTo>
                    <a:lnTo>
                      <a:pt x="3576" y="2757"/>
                    </a:lnTo>
                    <a:lnTo>
                      <a:pt x="3585" y="2741"/>
                    </a:lnTo>
                    <a:lnTo>
                      <a:pt x="3585" y="2741"/>
                    </a:lnTo>
                    <a:lnTo>
                      <a:pt x="3593" y="2724"/>
                    </a:lnTo>
                    <a:lnTo>
                      <a:pt x="3593" y="2724"/>
                    </a:lnTo>
                    <a:lnTo>
                      <a:pt x="3610" y="2707"/>
                    </a:lnTo>
                    <a:lnTo>
                      <a:pt x="3618" y="2691"/>
                    </a:lnTo>
                    <a:lnTo>
                      <a:pt x="3618" y="2691"/>
                    </a:lnTo>
                    <a:lnTo>
                      <a:pt x="3635" y="2674"/>
                    </a:lnTo>
                    <a:lnTo>
                      <a:pt x="3643" y="2657"/>
                    </a:lnTo>
                    <a:lnTo>
                      <a:pt x="3643" y="2657"/>
                    </a:lnTo>
                    <a:lnTo>
                      <a:pt x="3660" y="2640"/>
                    </a:lnTo>
                    <a:lnTo>
                      <a:pt x="3668" y="2624"/>
                    </a:lnTo>
                    <a:lnTo>
                      <a:pt x="3668" y="2624"/>
                    </a:lnTo>
                    <a:lnTo>
                      <a:pt x="3676" y="2607"/>
                    </a:lnTo>
                    <a:lnTo>
                      <a:pt x="3693" y="2590"/>
                    </a:lnTo>
                    <a:lnTo>
                      <a:pt x="3693" y="2590"/>
                    </a:lnTo>
                    <a:lnTo>
                      <a:pt x="3702" y="2565"/>
                    </a:lnTo>
                    <a:lnTo>
                      <a:pt x="3710" y="2549"/>
                    </a:lnTo>
                    <a:lnTo>
                      <a:pt x="3710" y="2549"/>
                    </a:lnTo>
                    <a:lnTo>
                      <a:pt x="3718" y="2532"/>
                    </a:lnTo>
                    <a:lnTo>
                      <a:pt x="3727" y="2507"/>
                    </a:lnTo>
                    <a:lnTo>
                      <a:pt x="3727" y="2507"/>
                    </a:lnTo>
                    <a:lnTo>
                      <a:pt x="3735" y="2490"/>
                    </a:lnTo>
                    <a:lnTo>
                      <a:pt x="3743" y="2473"/>
                    </a:lnTo>
                    <a:lnTo>
                      <a:pt x="3752" y="2448"/>
                    </a:lnTo>
                    <a:lnTo>
                      <a:pt x="3760" y="2432"/>
                    </a:lnTo>
                    <a:lnTo>
                      <a:pt x="3768" y="2415"/>
                    </a:lnTo>
                    <a:lnTo>
                      <a:pt x="3768" y="2398"/>
                    </a:lnTo>
                    <a:lnTo>
                      <a:pt x="3777" y="2373"/>
                    </a:lnTo>
                    <a:lnTo>
                      <a:pt x="3785" y="2356"/>
                    </a:lnTo>
                    <a:lnTo>
                      <a:pt x="3793" y="2340"/>
                    </a:lnTo>
                    <a:lnTo>
                      <a:pt x="3793" y="2315"/>
                    </a:lnTo>
                    <a:lnTo>
                      <a:pt x="3802" y="2298"/>
                    </a:lnTo>
                    <a:lnTo>
                      <a:pt x="3802" y="2273"/>
                    </a:lnTo>
                    <a:lnTo>
                      <a:pt x="3802" y="2273"/>
                    </a:lnTo>
                    <a:lnTo>
                      <a:pt x="3802" y="2256"/>
                    </a:lnTo>
                    <a:lnTo>
                      <a:pt x="3802" y="2231"/>
                    </a:lnTo>
                    <a:lnTo>
                      <a:pt x="3802" y="2214"/>
                    </a:lnTo>
                    <a:lnTo>
                      <a:pt x="3802" y="2189"/>
                    </a:lnTo>
                    <a:lnTo>
                      <a:pt x="3802" y="2173"/>
                    </a:lnTo>
                    <a:lnTo>
                      <a:pt x="3802" y="2148"/>
                    </a:lnTo>
                    <a:lnTo>
                      <a:pt x="3802" y="2131"/>
                    </a:lnTo>
                    <a:lnTo>
                      <a:pt x="3802" y="2106"/>
                    </a:lnTo>
                    <a:lnTo>
                      <a:pt x="3802" y="2081"/>
                    </a:lnTo>
                    <a:lnTo>
                      <a:pt x="3802" y="2064"/>
                    </a:lnTo>
                    <a:lnTo>
                      <a:pt x="3802" y="2039"/>
                    </a:lnTo>
                    <a:lnTo>
                      <a:pt x="3802" y="1788"/>
                    </a:lnTo>
                    <a:lnTo>
                      <a:pt x="3802" y="1763"/>
                    </a:lnTo>
                    <a:lnTo>
                      <a:pt x="3802" y="1738"/>
                    </a:lnTo>
                    <a:lnTo>
                      <a:pt x="3802" y="1713"/>
                    </a:lnTo>
                    <a:lnTo>
                      <a:pt x="3802" y="1688"/>
                    </a:lnTo>
                    <a:lnTo>
                      <a:pt x="3802" y="1663"/>
                    </a:lnTo>
                    <a:lnTo>
                      <a:pt x="3802" y="1638"/>
                    </a:lnTo>
                    <a:lnTo>
                      <a:pt x="3802" y="1621"/>
                    </a:lnTo>
                    <a:lnTo>
                      <a:pt x="3802" y="1596"/>
                    </a:lnTo>
                    <a:lnTo>
                      <a:pt x="3802" y="1571"/>
                    </a:lnTo>
                    <a:lnTo>
                      <a:pt x="3802" y="1546"/>
                    </a:lnTo>
                    <a:lnTo>
                      <a:pt x="3802" y="1521"/>
                    </a:lnTo>
                    <a:lnTo>
                      <a:pt x="3793" y="1496"/>
                    </a:lnTo>
                    <a:lnTo>
                      <a:pt x="3793" y="1471"/>
                    </a:lnTo>
                    <a:lnTo>
                      <a:pt x="3785" y="1446"/>
                    </a:lnTo>
                    <a:lnTo>
                      <a:pt x="3777" y="1429"/>
                    </a:lnTo>
                    <a:lnTo>
                      <a:pt x="3768" y="1404"/>
                    </a:lnTo>
                    <a:lnTo>
                      <a:pt x="3760" y="1379"/>
                    </a:lnTo>
                    <a:lnTo>
                      <a:pt x="3760" y="1354"/>
                    </a:lnTo>
                    <a:lnTo>
                      <a:pt x="3752" y="1329"/>
                    </a:lnTo>
                    <a:lnTo>
                      <a:pt x="3743" y="1304"/>
                    </a:lnTo>
                    <a:lnTo>
                      <a:pt x="3735" y="1287"/>
                    </a:lnTo>
                    <a:lnTo>
                      <a:pt x="3727" y="1262"/>
                    </a:lnTo>
                    <a:lnTo>
                      <a:pt x="3718" y="1237"/>
                    </a:lnTo>
                    <a:lnTo>
                      <a:pt x="3710" y="1212"/>
                    </a:lnTo>
                    <a:lnTo>
                      <a:pt x="3702" y="1195"/>
                    </a:lnTo>
                    <a:lnTo>
                      <a:pt x="3702" y="1195"/>
                    </a:lnTo>
                    <a:lnTo>
                      <a:pt x="3685" y="1170"/>
                    </a:lnTo>
                    <a:lnTo>
                      <a:pt x="3676" y="1145"/>
                    </a:lnTo>
                    <a:lnTo>
                      <a:pt x="3668" y="1128"/>
                    </a:lnTo>
                    <a:lnTo>
                      <a:pt x="3660" y="1103"/>
                    </a:lnTo>
                    <a:lnTo>
                      <a:pt x="3643" y="1078"/>
                    </a:lnTo>
                    <a:lnTo>
                      <a:pt x="3635" y="1062"/>
                    </a:lnTo>
                    <a:lnTo>
                      <a:pt x="3618" y="1028"/>
                    </a:lnTo>
                    <a:lnTo>
                      <a:pt x="3601" y="995"/>
                    </a:lnTo>
                    <a:lnTo>
                      <a:pt x="3585" y="961"/>
                    </a:lnTo>
                    <a:lnTo>
                      <a:pt x="3568" y="928"/>
                    </a:lnTo>
                    <a:lnTo>
                      <a:pt x="3551" y="903"/>
                    </a:lnTo>
                    <a:lnTo>
                      <a:pt x="3526" y="869"/>
                    </a:lnTo>
                    <a:lnTo>
                      <a:pt x="3509" y="836"/>
                    </a:lnTo>
                    <a:lnTo>
                      <a:pt x="3493" y="811"/>
                    </a:lnTo>
                    <a:lnTo>
                      <a:pt x="3468" y="778"/>
                    </a:lnTo>
                    <a:lnTo>
                      <a:pt x="3451" y="752"/>
                    </a:lnTo>
                    <a:lnTo>
                      <a:pt x="3426" y="719"/>
                    </a:lnTo>
                    <a:lnTo>
                      <a:pt x="3409" y="694"/>
                    </a:lnTo>
                    <a:lnTo>
                      <a:pt x="3384" y="669"/>
                    </a:lnTo>
                    <a:lnTo>
                      <a:pt x="3359" y="635"/>
                    </a:lnTo>
                    <a:lnTo>
                      <a:pt x="3342" y="610"/>
                    </a:lnTo>
                    <a:lnTo>
                      <a:pt x="3317" y="585"/>
                    </a:lnTo>
                    <a:lnTo>
                      <a:pt x="3292" y="552"/>
                    </a:lnTo>
                    <a:lnTo>
                      <a:pt x="3275" y="527"/>
                    </a:lnTo>
                    <a:lnTo>
                      <a:pt x="3250" y="502"/>
                    </a:lnTo>
                    <a:lnTo>
                      <a:pt x="3225" y="477"/>
                    </a:lnTo>
                    <a:lnTo>
                      <a:pt x="3200" y="443"/>
                    </a:lnTo>
                    <a:lnTo>
                      <a:pt x="3175" y="418"/>
                    </a:lnTo>
                    <a:lnTo>
                      <a:pt x="3150" y="393"/>
                    </a:lnTo>
                    <a:lnTo>
                      <a:pt x="3125" y="368"/>
                    </a:lnTo>
                    <a:lnTo>
                      <a:pt x="3075" y="318"/>
                    </a:lnTo>
                    <a:lnTo>
                      <a:pt x="3016" y="260"/>
                    </a:lnTo>
                    <a:lnTo>
                      <a:pt x="2966" y="209"/>
                    </a:lnTo>
                    <a:lnTo>
                      <a:pt x="2908" y="151"/>
                    </a:lnTo>
                    <a:lnTo>
                      <a:pt x="2900" y="9"/>
                    </a:lnTo>
                    <a:lnTo>
                      <a:pt x="3042" y="1"/>
                    </a:lnTo>
                    <a:lnTo>
                      <a:pt x="3100" y="51"/>
                    </a:lnTo>
                    <a:lnTo>
                      <a:pt x="3167" y="101"/>
                    </a:lnTo>
                    <a:lnTo>
                      <a:pt x="3225" y="151"/>
                    </a:lnTo>
                    <a:lnTo>
                      <a:pt x="3284" y="201"/>
                    </a:lnTo>
                    <a:lnTo>
                      <a:pt x="3309" y="226"/>
                    </a:lnTo>
                    <a:lnTo>
                      <a:pt x="3342" y="251"/>
                    </a:lnTo>
                    <a:lnTo>
                      <a:pt x="3367" y="276"/>
                    </a:lnTo>
                    <a:lnTo>
                      <a:pt x="3401" y="301"/>
                    </a:lnTo>
                    <a:lnTo>
                      <a:pt x="3426" y="326"/>
                    </a:lnTo>
                    <a:lnTo>
                      <a:pt x="3451" y="351"/>
                    </a:lnTo>
                    <a:lnTo>
                      <a:pt x="3484" y="385"/>
                    </a:lnTo>
                    <a:lnTo>
                      <a:pt x="3509" y="410"/>
                    </a:lnTo>
                    <a:lnTo>
                      <a:pt x="3534" y="435"/>
                    </a:lnTo>
                    <a:lnTo>
                      <a:pt x="3559" y="468"/>
                    </a:lnTo>
                    <a:lnTo>
                      <a:pt x="3593" y="493"/>
                    </a:lnTo>
                    <a:lnTo>
                      <a:pt x="3618" y="519"/>
                    </a:lnTo>
                    <a:lnTo>
                      <a:pt x="3643" y="552"/>
                    </a:lnTo>
                    <a:lnTo>
                      <a:pt x="3668" y="577"/>
                    </a:lnTo>
                    <a:lnTo>
                      <a:pt x="3693" y="610"/>
                    </a:lnTo>
                    <a:lnTo>
                      <a:pt x="3718" y="644"/>
                    </a:lnTo>
                    <a:lnTo>
                      <a:pt x="3743" y="669"/>
                    </a:lnTo>
                    <a:lnTo>
                      <a:pt x="3768" y="702"/>
                    </a:lnTo>
                    <a:lnTo>
                      <a:pt x="3793" y="736"/>
                    </a:lnTo>
                    <a:lnTo>
                      <a:pt x="3818" y="769"/>
                    </a:lnTo>
                    <a:lnTo>
                      <a:pt x="3844" y="803"/>
                    </a:lnTo>
                    <a:lnTo>
                      <a:pt x="3860" y="836"/>
                    </a:lnTo>
                    <a:lnTo>
                      <a:pt x="3885" y="869"/>
                    </a:lnTo>
                    <a:lnTo>
                      <a:pt x="3910" y="903"/>
                    </a:lnTo>
                    <a:lnTo>
                      <a:pt x="3927" y="928"/>
                    </a:lnTo>
                    <a:lnTo>
                      <a:pt x="3944" y="953"/>
                    </a:lnTo>
                    <a:lnTo>
                      <a:pt x="3952" y="978"/>
                    </a:lnTo>
                    <a:lnTo>
                      <a:pt x="3969" y="1003"/>
                    </a:lnTo>
                    <a:lnTo>
                      <a:pt x="3986" y="1028"/>
                    </a:lnTo>
                    <a:lnTo>
                      <a:pt x="3994" y="1053"/>
                    </a:lnTo>
                    <a:lnTo>
                      <a:pt x="3994" y="1053"/>
                    </a:lnTo>
                    <a:lnTo>
                      <a:pt x="4011" y="1078"/>
                    </a:lnTo>
                    <a:lnTo>
                      <a:pt x="4019" y="1103"/>
                    </a:lnTo>
                    <a:lnTo>
                      <a:pt x="4036" y="1128"/>
                    </a:lnTo>
                    <a:lnTo>
                      <a:pt x="4044" y="1153"/>
                    </a:lnTo>
                    <a:lnTo>
                      <a:pt x="4061" y="1187"/>
                    </a:lnTo>
                    <a:lnTo>
                      <a:pt x="4069" y="1212"/>
                    </a:lnTo>
                    <a:lnTo>
                      <a:pt x="4086" y="1237"/>
                    </a:lnTo>
                    <a:lnTo>
                      <a:pt x="4094" y="1262"/>
                    </a:lnTo>
                    <a:lnTo>
                      <a:pt x="4103" y="1295"/>
                    </a:lnTo>
                    <a:lnTo>
                      <a:pt x="4111" y="1321"/>
                    </a:lnTo>
                    <a:lnTo>
                      <a:pt x="4128" y="1346"/>
                    </a:lnTo>
                    <a:lnTo>
                      <a:pt x="4136" y="1371"/>
                    </a:lnTo>
                    <a:lnTo>
                      <a:pt x="4144" y="1404"/>
                    </a:lnTo>
                    <a:lnTo>
                      <a:pt x="4153" y="1429"/>
                    </a:lnTo>
                    <a:lnTo>
                      <a:pt x="4161" y="1454"/>
                    </a:lnTo>
                    <a:lnTo>
                      <a:pt x="4169" y="1488"/>
                    </a:lnTo>
                    <a:lnTo>
                      <a:pt x="4178" y="1513"/>
                    </a:lnTo>
                    <a:lnTo>
                      <a:pt x="4186" y="1538"/>
                    </a:lnTo>
                    <a:lnTo>
                      <a:pt x="4194" y="1571"/>
                    </a:lnTo>
                    <a:lnTo>
                      <a:pt x="4194" y="1596"/>
                    </a:lnTo>
                    <a:lnTo>
                      <a:pt x="4203" y="1621"/>
                    </a:lnTo>
                    <a:lnTo>
                      <a:pt x="4211" y="1655"/>
                    </a:lnTo>
                    <a:lnTo>
                      <a:pt x="4219" y="1680"/>
                    </a:lnTo>
                    <a:lnTo>
                      <a:pt x="4219" y="1705"/>
                    </a:lnTo>
                    <a:lnTo>
                      <a:pt x="4219" y="1738"/>
                    </a:lnTo>
                    <a:lnTo>
                      <a:pt x="4219" y="1763"/>
                    </a:lnTo>
                    <a:lnTo>
                      <a:pt x="4219" y="1797"/>
                    </a:lnTo>
                    <a:lnTo>
                      <a:pt x="4219" y="1822"/>
                    </a:lnTo>
                    <a:lnTo>
                      <a:pt x="4219" y="1847"/>
                    </a:lnTo>
                    <a:lnTo>
                      <a:pt x="4219" y="1880"/>
                    </a:lnTo>
                    <a:lnTo>
                      <a:pt x="4219" y="1905"/>
                    </a:lnTo>
                    <a:lnTo>
                      <a:pt x="4219" y="1939"/>
                    </a:lnTo>
                    <a:lnTo>
                      <a:pt x="4219" y="1964"/>
                    </a:lnTo>
                    <a:lnTo>
                      <a:pt x="4219" y="2223"/>
                    </a:lnTo>
                    <a:lnTo>
                      <a:pt x="4219" y="2248"/>
                    </a:lnTo>
                    <a:lnTo>
                      <a:pt x="4219" y="2273"/>
                    </a:lnTo>
                    <a:lnTo>
                      <a:pt x="4219" y="2306"/>
                    </a:lnTo>
                    <a:lnTo>
                      <a:pt x="4219" y="2331"/>
                    </a:lnTo>
                    <a:lnTo>
                      <a:pt x="4219" y="2356"/>
                    </a:lnTo>
                    <a:lnTo>
                      <a:pt x="4219" y="2356"/>
                    </a:lnTo>
                    <a:lnTo>
                      <a:pt x="4219" y="2381"/>
                    </a:lnTo>
                    <a:lnTo>
                      <a:pt x="4219" y="2407"/>
                    </a:lnTo>
                    <a:lnTo>
                      <a:pt x="4219" y="2440"/>
                    </a:lnTo>
                    <a:lnTo>
                      <a:pt x="4211" y="2465"/>
                    </a:lnTo>
                    <a:lnTo>
                      <a:pt x="4203" y="2490"/>
                    </a:lnTo>
                    <a:lnTo>
                      <a:pt x="4194" y="2515"/>
                    </a:lnTo>
                    <a:lnTo>
                      <a:pt x="4194" y="2549"/>
                    </a:lnTo>
                    <a:lnTo>
                      <a:pt x="4186" y="2574"/>
                    </a:lnTo>
                    <a:lnTo>
                      <a:pt x="4178" y="2599"/>
                    </a:lnTo>
                    <a:lnTo>
                      <a:pt x="4169" y="2624"/>
                    </a:lnTo>
                    <a:lnTo>
                      <a:pt x="4161" y="2649"/>
                    </a:lnTo>
                    <a:lnTo>
                      <a:pt x="4111" y="2741"/>
                    </a:lnTo>
                    <a:lnTo>
                      <a:pt x="4103" y="2766"/>
                    </a:lnTo>
                    <a:lnTo>
                      <a:pt x="4086" y="2791"/>
                    </a:lnTo>
                    <a:lnTo>
                      <a:pt x="4077" y="2816"/>
                    </a:lnTo>
                    <a:lnTo>
                      <a:pt x="4069" y="2849"/>
                    </a:lnTo>
                    <a:lnTo>
                      <a:pt x="4052" y="2874"/>
                    </a:lnTo>
                    <a:lnTo>
                      <a:pt x="4044" y="2899"/>
                    </a:lnTo>
                    <a:lnTo>
                      <a:pt x="4027" y="2924"/>
                    </a:lnTo>
                    <a:lnTo>
                      <a:pt x="4019" y="2950"/>
                    </a:lnTo>
                    <a:lnTo>
                      <a:pt x="4002" y="2975"/>
                    </a:lnTo>
                    <a:lnTo>
                      <a:pt x="3986" y="2991"/>
                    </a:lnTo>
                    <a:lnTo>
                      <a:pt x="3977" y="3016"/>
                    </a:lnTo>
                    <a:lnTo>
                      <a:pt x="3960" y="3041"/>
                    </a:lnTo>
                    <a:lnTo>
                      <a:pt x="3944" y="3067"/>
                    </a:lnTo>
                    <a:lnTo>
                      <a:pt x="3944" y="3067"/>
                    </a:lnTo>
                    <a:lnTo>
                      <a:pt x="3927" y="3092"/>
                    </a:lnTo>
                    <a:lnTo>
                      <a:pt x="3910" y="3108"/>
                    </a:lnTo>
                    <a:lnTo>
                      <a:pt x="3894" y="3133"/>
                    </a:lnTo>
                    <a:lnTo>
                      <a:pt x="3877" y="3158"/>
                    </a:lnTo>
                    <a:lnTo>
                      <a:pt x="3860" y="3175"/>
                    </a:lnTo>
                    <a:lnTo>
                      <a:pt x="3835" y="3200"/>
                    </a:lnTo>
                    <a:lnTo>
                      <a:pt x="3818" y="3217"/>
                    </a:lnTo>
                    <a:lnTo>
                      <a:pt x="3793" y="3242"/>
                    </a:lnTo>
                    <a:lnTo>
                      <a:pt x="3777" y="3259"/>
                    </a:lnTo>
                    <a:lnTo>
                      <a:pt x="3752" y="3284"/>
                    </a:lnTo>
                    <a:lnTo>
                      <a:pt x="3735" y="3300"/>
                    </a:lnTo>
                    <a:lnTo>
                      <a:pt x="3710" y="3317"/>
                    </a:lnTo>
                    <a:lnTo>
                      <a:pt x="3685" y="3342"/>
                    </a:lnTo>
                    <a:lnTo>
                      <a:pt x="3660" y="3359"/>
                    </a:lnTo>
                    <a:lnTo>
                      <a:pt x="3643" y="3376"/>
                    </a:lnTo>
                    <a:lnTo>
                      <a:pt x="3618" y="3392"/>
                    </a:lnTo>
                    <a:lnTo>
                      <a:pt x="3593" y="3409"/>
                    </a:lnTo>
                    <a:lnTo>
                      <a:pt x="3568" y="3426"/>
                    </a:lnTo>
                    <a:lnTo>
                      <a:pt x="3543" y="3442"/>
                    </a:lnTo>
                    <a:lnTo>
                      <a:pt x="3509" y="3451"/>
                    </a:lnTo>
                    <a:lnTo>
                      <a:pt x="3484" y="3468"/>
                    </a:lnTo>
                    <a:lnTo>
                      <a:pt x="3459" y="3484"/>
                    </a:lnTo>
                    <a:lnTo>
                      <a:pt x="3451" y="3493"/>
                    </a:lnTo>
                    <a:lnTo>
                      <a:pt x="3434" y="3493"/>
                    </a:lnTo>
                    <a:lnTo>
                      <a:pt x="3401" y="3509"/>
                    </a:lnTo>
                    <a:lnTo>
                      <a:pt x="3376" y="3518"/>
                    </a:lnTo>
                    <a:lnTo>
                      <a:pt x="3342" y="3534"/>
                    </a:lnTo>
                    <a:lnTo>
                      <a:pt x="3317" y="3543"/>
                    </a:lnTo>
                    <a:lnTo>
                      <a:pt x="3284" y="3551"/>
                    </a:lnTo>
                    <a:lnTo>
                      <a:pt x="3259" y="3559"/>
                    </a:lnTo>
                    <a:lnTo>
                      <a:pt x="3225" y="3568"/>
                    </a:lnTo>
                    <a:lnTo>
                      <a:pt x="3192" y="3576"/>
                    </a:lnTo>
                    <a:lnTo>
                      <a:pt x="3167" y="3584"/>
                    </a:lnTo>
                    <a:lnTo>
                      <a:pt x="3133" y="3593"/>
                    </a:lnTo>
                    <a:lnTo>
                      <a:pt x="3100" y="3601"/>
                    </a:lnTo>
                    <a:lnTo>
                      <a:pt x="3067" y="3601"/>
                    </a:lnTo>
                    <a:lnTo>
                      <a:pt x="3033" y="3601"/>
                    </a:lnTo>
                    <a:lnTo>
                      <a:pt x="3000" y="3601"/>
                    </a:lnTo>
                    <a:lnTo>
                      <a:pt x="2966" y="3601"/>
                    </a:lnTo>
                    <a:lnTo>
                      <a:pt x="2933" y="3601"/>
                    </a:lnTo>
                    <a:lnTo>
                      <a:pt x="2900" y="3601"/>
                    </a:lnTo>
                    <a:lnTo>
                      <a:pt x="2866" y="3601"/>
                    </a:lnTo>
                    <a:lnTo>
                      <a:pt x="2691" y="3601"/>
                    </a:lnTo>
                    <a:lnTo>
                      <a:pt x="2649" y="3601"/>
                    </a:lnTo>
                    <a:lnTo>
                      <a:pt x="2615" y="3601"/>
                    </a:lnTo>
                    <a:lnTo>
                      <a:pt x="2574" y="3601"/>
                    </a:lnTo>
                    <a:lnTo>
                      <a:pt x="2540" y="3601"/>
                    </a:lnTo>
                    <a:lnTo>
                      <a:pt x="2507" y="3601"/>
                    </a:lnTo>
                    <a:lnTo>
                      <a:pt x="2482" y="3601"/>
                    </a:lnTo>
                    <a:lnTo>
                      <a:pt x="2457" y="3601"/>
                    </a:lnTo>
                    <a:lnTo>
                      <a:pt x="2432" y="3601"/>
                    </a:lnTo>
                    <a:lnTo>
                      <a:pt x="2398" y="3601"/>
                    </a:lnTo>
                    <a:lnTo>
                      <a:pt x="2373" y="3601"/>
                    </a:lnTo>
                    <a:lnTo>
                      <a:pt x="2315" y="3593"/>
                    </a:lnTo>
                    <a:lnTo>
                      <a:pt x="2265" y="3576"/>
                    </a:lnTo>
                    <a:lnTo>
                      <a:pt x="2214" y="3568"/>
                    </a:lnTo>
                    <a:lnTo>
                      <a:pt x="2206" y="3568"/>
                    </a:lnTo>
                    <a:lnTo>
                      <a:pt x="2156" y="3551"/>
                    </a:lnTo>
                    <a:lnTo>
                      <a:pt x="2098" y="3534"/>
                    </a:lnTo>
                    <a:lnTo>
                      <a:pt x="2047" y="3518"/>
                    </a:lnTo>
                    <a:lnTo>
                      <a:pt x="1989" y="3501"/>
                    </a:lnTo>
                    <a:lnTo>
                      <a:pt x="1939" y="3476"/>
                    </a:lnTo>
                    <a:lnTo>
                      <a:pt x="1889" y="3459"/>
                    </a:lnTo>
                    <a:lnTo>
                      <a:pt x="1830" y="3434"/>
                    </a:lnTo>
                    <a:lnTo>
                      <a:pt x="1780" y="3417"/>
                    </a:lnTo>
                    <a:lnTo>
                      <a:pt x="1730" y="3392"/>
                    </a:lnTo>
                    <a:lnTo>
                      <a:pt x="1680" y="3367"/>
                    </a:lnTo>
                    <a:lnTo>
                      <a:pt x="1630" y="3342"/>
                    </a:lnTo>
                    <a:lnTo>
                      <a:pt x="1580" y="3309"/>
                    </a:lnTo>
                    <a:lnTo>
                      <a:pt x="1529" y="3284"/>
                    </a:lnTo>
                    <a:lnTo>
                      <a:pt x="1479" y="3259"/>
                    </a:lnTo>
                    <a:lnTo>
                      <a:pt x="1429" y="3225"/>
                    </a:lnTo>
                    <a:lnTo>
                      <a:pt x="1379" y="3192"/>
                    </a:lnTo>
                    <a:lnTo>
                      <a:pt x="1329" y="3167"/>
                    </a:lnTo>
                    <a:lnTo>
                      <a:pt x="1279" y="3133"/>
                    </a:lnTo>
                    <a:lnTo>
                      <a:pt x="1237" y="3100"/>
                    </a:lnTo>
                    <a:lnTo>
                      <a:pt x="1187" y="3067"/>
                    </a:lnTo>
                    <a:lnTo>
                      <a:pt x="1137" y="3033"/>
                    </a:lnTo>
                    <a:lnTo>
                      <a:pt x="1095" y="3000"/>
                    </a:lnTo>
                    <a:lnTo>
                      <a:pt x="1095" y="3000"/>
                    </a:lnTo>
                    <a:lnTo>
                      <a:pt x="1053" y="2958"/>
                    </a:lnTo>
                    <a:lnTo>
                      <a:pt x="1003" y="2924"/>
                    </a:lnTo>
                    <a:lnTo>
                      <a:pt x="961" y="2883"/>
                    </a:lnTo>
                    <a:lnTo>
                      <a:pt x="920" y="2849"/>
                    </a:lnTo>
                    <a:lnTo>
                      <a:pt x="878" y="2808"/>
                    </a:lnTo>
                    <a:lnTo>
                      <a:pt x="836" y="2766"/>
                    </a:lnTo>
                    <a:lnTo>
                      <a:pt x="794" y="2724"/>
                    </a:lnTo>
                    <a:lnTo>
                      <a:pt x="753" y="2682"/>
                    </a:lnTo>
                    <a:lnTo>
                      <a:pt x="711" y="2640"/>
                    </a:lnTo>
                    <a:lnTo>
                      <a:pt x="677" y="2599"/>
                    </a:lnTo>
                    <a:lnTo>
                      <a:pt x="636" y="2557"/>
                    </a:lnTo>
                    <a:lnTo>
                      <a:pt x="602" y="2515"/>
                    </a:lnTo>
                    <a:lnTo>
                      <a:pt x="560" y="2473"/>
                    </a:lnTo>
                    <a:lnTo>
                      <a:pt x="527" y="2423"/>
                    </a:lnTo>
                    <a:lnTo>
                      <a:pt x="494" y="2381"/>
                    </a:lnTo>
                    <a:lnTo>
                      <a:pt x="452" y="2340"/>
                    </a:lnTo>
                    <a:lnTo>
                      <a:pt x="418" y="2290"/>
                    </a:lnTo>
                    <a:lnTo>
                      <a:pt x="385" y="2248"/>
                    </a:lnTo>
                    <a:lnTo>
                      <a:pt x="360" y="2198"/>
                    </a:lnTo>
                    <a:lnTo>
                      <a:pt x="335" y="2173"/>
                    </a:lnTo>
                    <a:lnTo>
                      <a:pt x="326" y="2148"/>
                    </a:lnTo>
                    <a:lnTo>
                      <a:pt x="293" y="2097"/>
                    </a:lnTo>
                    <a:lnTo>
                      <a:pt x="268" y="2056"/>
                    </a:lnTo>
                    <a:lnTo>
                      <a:pt x="235" y="2006"/>
                    </a:lnTo>
                    <a:lnTo>
                      <a:pt x="210" y="1955"/>
                    </a:lnTo>
                    <a:lnTo>
                      <a:pt x="184" y="1905"/>
                    </a:lnTo>
                    <a:lnTo>
                      <a:pt x="159" y="1855"/>
                    </a:lnTo>
                    <a:lnTo>
                      <a:pt x="134" y="1805"/>
                    </a:lnTo>
                    <a:lnTo>
                      <a:pt x="109" y="1755"/>
                    </a:lnTo>
                    <a:lnTo>
                      <a:pt x="93" y="1705"/>
                    </a:lnTo>
                    <a:lnTo>
                      <a:pt x="68" y="1655"/>
                    </a:lnTo>
                    <a:lnTo>
                      <a:pt x="51" y="1605"/>
                    </a:lnTo>
                    <a:lnTo>
                      <a:pt x="34" y="1554"/>
                    </a:lnTo>
                    <a:lnTo>
                      <a:pt x="9" y="1504"/>
                    </a:lnTo>
                    <a:lnTo>
                      <a:pt x="1" y="1454"/>
                    </a:lnTo>
                    <a:lnTo>
                      <a:pt x="1" y="1446"/>
                    </a:lnTo>
                    <a:lnTo>
                      <a:pt x="26" y="1379"/>
                    </a:lnTo>
                    <a:lnTo>
                      <a:pt x="51" y="1321"/>
                    </a:lnTo>
                    <a:lnTo>
                      <a:pt x="93" y="1237"/>
                    </a:lnTo>
                    <a:lnTo>
                      <a:pt x="176" y="12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1354" y="9095996"/>
                <a:ext cx="293055" cy="259216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255" extrusionOk="0">
                    <a:moveTo>
                      <a:pt x="2632" y="0"/>
                    </a:moveTo>
                    <a:lnTo>
                      <a:pt x="2716" y="0"/>
                    </a:lnTo>
                    <a:lnTo>
                      <a:pt x="2774" y="0"/>
                    </a:lnTo>
                    <a:lnTo>
                      <a:pt x="2833" y="0"/>
                    </a:lnTo>
                    <a:lnTo>
                      <a:pt x="2866" y="0"/>
                    </a:lnTo>
                    <a:lnTo>
                      <a:pt x="2916" y="0"/>
                    </a:lnTo>
                    <a:lnTo>
                      <a:pt x="2966" y="0"/>
                    </a:lnTo>
                    <a:lnTo>
                      <a:pt x="3025" y="0"/>
                    </a:lnTo>
                    <a:lnTo>
                      <a:pt x="3075" y="8"/>
                    </a:lnTo>
                    <a:lnTo>
                      <a:pt x="3125" y="8"/>
                    </a:lnTo>
                    <a:lnTo>
                      <a:pt x="3175" y="17"/>
                    </a:lnTo>
                    <a:lnTo>
                      <a:pt x="3225" y="25"/>
                    </a:lnTo>
                    <a:lnTo>
                      <a:pt x="3275" y="34"/>
                    </a:lnTo>
                    <a:lnTo>
                      <a:pt x="3334" y="42"/>
                    </a:lnTo>
                    <a:lnTo>
                      <a:pt x="3384" y="50"/>
                    </a:lnTo>
                    <a:lnTo>
                      <a:pt x="3434" y="59"/>
                    </a:lnTo>
                    <a:lnTo>
                      <a:pt x="3484" y="67"/>
                    </a:lnTo>
                    <a:lnTo>
                      <a:pt x="3534" y="75"/>
                    </a:lnTo>
                    <a:lnTo>
                      <a:pt x="3585" y="92"/>
                    </a:lnTo>
                    <a:lnTo>
                      <a:pt x="3635" y="100"/>
                    </a:lnTo>
                    <a:lnTo>
                      <a:pt x="3685" y="109"/>
                    </a:lnTo>
                    <a:lnTo>
                      <a:pt x="3727" y="125"/>
                    </a:lnTo>
                    <a:lnTo>
                      <a:pt x="3777" y="134"/>
                    </a:lnTo>
                    <a:lnTo>
                      <a:pt x="3827" y="150"/>
                    </a:lnTo>
                    <a:lnTo>
                      <a:pt x="3877" y="159"/>
                    </a:lnTo>
                    <a:lnTo>
                      <a:pt x="3927" y="176"/>
                    </a:lnTo>
                    <a:lnTo>
                      <a:pt x="3977" y="192"/>
                    </a:lnTo>
                    <a:lnTo>
                      <a:pt x="4002" y="201"/>
                    </a:lnTo>
                    <a:lnTo>
                      <a:pt x="4019" y="201"/>
                    </a:lnTo>
                    <a:lnTo>
                      <a:pt x="4069" y="217"/>
                    </a:lnTo>
                    <a:lnTo>
                      <a:pt x="4119" y="234"/>
                    </a:lnTo>
                    <a:lnTo>
                      <a:pt x="4161" y="251"/>
                    </a:lnTo>
                    <a:lnTo>
                      <a:pt x="4211" y="267"/>
                    </a:lnTo>
                    <a:lnTo>
                      <a:pt x="4253" y="292"/>
                    </a:lnTo>
                    <a:lnTo>
                      <a:pt x="4353" y="326"/>
                    </a:lnTo>
                    <a:lnTo>
                      <a:pt x="4445" y="368"/>
                    </a:lnTo>
                    <a:lnTo>
                      <a:pt x="4537" y="401"/>
                    </a:lnTo>
                    <a:lnTo>
                      <a:pt x="4629" y="443"/>
                    </a:lnTo>
                    <a:lnTo>
                      <a:pt x="4721" y="476"/>
                    </a:lnTo>
                    <a:lnTo>
                      <a:pt x="4813" y="518"/>
                    </a:lnTo>
                    <a:lnTo>
                      <a:pt x="4896" y="560"/>
                    </a:lnTo>
                    <a:lnTo>
                      <a:pt x="4988" y="602"/>
                    </a:lnTo>
                    <a:lnTo>
                      <a:pt x="5172" y="677"/>
                    </a:lnTo>
                    <a:lnTo>
                      <a:pt x="5356" y="760"/>
                    </a:lnTo>
                    <a:lnTo>
                      <a:pt x="5531" y="835"/>
                    </a:lnTo>
                    <a:lnTo>
                      <a:pt x="5623" y="877"/>
                    </a:lnTo>
                    <a:lnTo>
                      <a:pt x="5715" y="919"/>
                    </a:lnTo>
                    <a:lnTo>
                      <a:pt x="5807" y="952"/>
                    </a:lnTo>
                    <a:lnTo>
                      <a:pt x="5899" y="994"/>
                    </a:lnTo>
                    <a:lnTo>
                      <a:pt x="5940" y="1078"/>
                    </a:lnTo>
                    <a:lnTo>
                      <a:pt x="5849" y="1120"/>
                    </a:lnTo>
                    <a:lnTo>
                      <a:pt x="5757" y="1086"/>
                    </a:lnTo>
                    <a:lnTo>
                      <a:pt x="5665" y="1053"/>
                    </a:lnTo>
                    <a:lnTo>
                      <a:pt x="5564" y="1028"/>
                    </a:lnTo>
                    <a:lnTo>
                      <a:pt x="5473" y="994"/>
                    </a:lnTo>
                    <a:lnTo>
                      <a:pt x="5289" y="927"/>
                    </a:lnTo>
                    <a:lnTo>
                      <a:pt x="5097" y="869"/>
                    </a:lnTo>
                    <a:lnTo>
                      <a:pt x="4913" y="802"/>
                    </a:lnTo>
                    <a:lnTo>
                      <a:pt x="4813" y="777"/>
                    </a:lnTo>
                    <a:lnTo>
                      <a:pt x="4721" y="744"/>
                    </a:lnTo>
                    <a:lnTo>
                      <a:pt x="4629" y="735"/>
                    </a:lnTo>
                    <a:lnTo>
                      <a:pt x="4537" y="702"/>
                    </a:lnTo>
                    <a:lnTo>
                      <a:pt x="4445" y="677"/>
                    </a:lnTo>
                    <a:lnTo>
                      <a:pt x="4353" y="652"/>
                    </a:lnTo>
                    <a:lnTo>
                      <a:pt x="4253" y="627"/>
                    </a:lnTo>
                    <a:lnTo>
                      <a:pt x="4161" y="602"/>
                    </a:lnTo>
                    <a:lnTo>
                      <a:pt x="4111" y="585"/>
                    </a:lnTo>
                    <a:lnTo>
                      <a:pt x="4069" y="577"/>
                    </a:lnTo>
                    <a:lnTo>
                      <a:pt x="4019" y="568"/>
                    </a:lnTo>
                    <a:lnTo>
                      <a:pt x="3977" y="560"/>
                    </a:lnTo>
                    <a:lnTo>
                      <a:pt x="3927" y="543"/>
                    </a:lnTo>
                    <a:lnTo>
                      <a:pt x="3910" y="543"/>
                    </a:lnTo>
                    <a:lnTo>
                      <a:pt x="3877" y="535"/>
                    </a:lnTo>
                    <a:lnTo>
                      <a:pt x="3835" y="526"/>
                    </a:lnTo>
                    <a:lnTo>
                      <a:pt x="3785" y="510"/>
                    </a:lnTo>
                    <a:lnTo>
                      <a:pt x="3743" y="501"/>
                    </a:lnTo>
                    <a:lnTo>
                      <a:pt x="3693" y="493"/>
                    </a:lnTo>
                    <a:lnTo>
                      <a:pt x="3643" y="476"/>
                    </a:lnTo>
                    <a:lnTo>
                      <a:pt x="3601" y="468"/>
                    </a:lnTo>
                    <a:lnTo>
                      <a:pt x="3551" y="460"/>
                    </a:lnTo>
                    <a:lnTo>
                      <a:pt x="3509" y="451"/>
                    </a:lnTo>
                    <a:lnTo>
                      <a:pt x="3459" y="443"/>
                    </a:lnTo>
                    <a:lnTo>
                      <a:pt x="3409" y="435"/>
                    </a:lnTo>
                    <a:lnTo>
                      <a:pt x="3367" y="426"/>
                    </a:lnTo>
                    <a:lnTo>
                      <a:pt x="3317" y="418"/>
                    </a:lnTo>
                    <a:lnTo>
                      <a:pt x="3275" y="418"/>
                    </a:lnTo>
                    <a:lnTo>
                      <a:pt x="3225" y="409"/>
                    </a:lnTo>
                    <a:lnTo>
                      <a:pt x="3184" y="409"/>
                    </a:lnTo>
                    <a:lnTo>
                      <a:pt x="3133" y="401"/>
                    </a:lnTo>
                    <a:lnTo>
                      <a:pt x="3083" y="401"/>
                    </a:lnTo>
                    <a:lnTo>
                      <a:pt x="3033" y="401"/>
                    </a:lnTo>
                    <a:lnTo>
                      <a:pt x="2991" y="401"/>
                    </a:lnTo>
                    <a:lnTo>
                      <a:pt x="2941" y="401"/>
                    </a:lnTo>
                    <a:lnTo>
                      <a:pt x="2891" y="401"/>
                    </a:lnTo>
                    <a:lnTo>
                      <a:pt x="2841" y="401"/>
                    </a:lnTo>
                    <a:lnTo>
                      <a:pt x="2557" y="401"/>
                    </a:lnTo>
                    <a:lnTo>
                      <a:pt x="2515" y="401"/>
                    </a:lnTo>
                    <a:lnTo>
                      <a:pt x="2473" y="401"/>
                    </a:lnTo>
                    <a:lnTo>
                      <a:pt x="2432" y="401"/>
                    </a:lnTo>
                    <a:lnTo>
                      <a:pt x="2382" y="401"/>
                    </a:lnTo>
                    <a:lnTo>
                      <a:pt x="2340" y="401"/>
                    </a:lnTo>
                    <a:lnTo>
                      <a:pt x="2298" y="401"/>
                    </a:lnTo>
                    <a:lnTo>
                      <a:pt x="2256" y="409"/>
                    </a:lnTo>
                    <a:lnTo>
                      <a:pt x="2215" y="409"/>
                    </a:lnTo>
                    <a:lnTo>
                      <a:pt x="2189" y="409"/>
                    </a:lnTo>
                    <a:lnTo>
                      <a:pt x="2173" y="409"/>
                    </a:lnTo>
                    <a:lnTo>
                      <a:pt x="2156" y="409"/>
                    </a:lnTo>
                    <a:lnTo>
                      <a:pt x="2131" y="409"/>
                    </a:lnTo>
                    <a:lnTo>
                      <a:pt x="2114" y="409"/>
                    </a:lnTo>
                    <a:lnTo>
                      <a:pt x="2114" y="409"/>
                    </a:lnTo>
                    <a:lnTo>
                      <a:pt x="2098" y="409"/>
                    </a:lnTo>
                    <a:lnTo>
                      <a:pt x="2081" y="409"/>
                    </a:lnTo>
                    <a:lnTo>
                      <a:pt x="2081" y="409"/>
                    </a:lnTo>
                    <a:lnTo>
                      <a:pt x="2056" y="418"/>
                    </a:lnTo>
                    <a:lnTo>
                      <a:pt x="2047" y="418"/>
                    </a:lnTo>
                    <a:lnTo>
                      <a:pt x="2047" y="418"/>
                    </a:lnTo>
                    <a:lnTo>
                      <a:pt x="2031" y="418"/>
                    </a:lnTo>
                    <a:lnTo>
                      <a:pt x="2022" y="418"/>
                    </a:lnTo>
                    <a:lnTo>
                      <a:pt x="2006" y="418"/>
                    </a:lnTo>
                    <a:lnTo>
                      <a:pt x="1997" y="418"/>
                    </a:lnTo>
                    <a:lnTo>
                      <a:pt x="1981" y="418"/>
                    </a:lnTo>
                    <a:lnTo>
                      <a:pt x="1981" y="418"/>
                    </a:lnTo>
                    <a:lnTo>
                      <a:pt x="1972" y="418"/>
                    </a:lnTo>
                    <a:lnTo>
                      <a:pt x="1964" y="418"/>
                    </a:lnTo>
                    <a:lnTo>
                      <a:pt x="1964" y="535"/>
                    </a:lnTo>
                    <a:lnTo>
                      <a:pt x="1964" y="551"/>
                    </a:lnTo>
                    <a:lnTo>
                      <a:pt x="1964" y="568"/>
                    </a:lnTo>
                    <a:lnTo>
                      <a:pt x="1964" y="585"/>
                    </a:lnTo>
                    <a:lnTo>
                      <a:pt x="1964" y="602"/>
                    </a:lnTo>
                    <a:lnTo>
                      <a:pt x="1964" y="627"/>
                    </a:lnTo>
                    <a:lnTo>
                      <a:pt x="1964" y="635"/>
                    </a:lnTo>
                    <a:lnTo>
                      <a:pt x="1964" y="660"/>
                    </a:lnTo>
                    <a:lnTo>
                      <a:pt x="1964" y="677"/>
                    </a:lnTo>
                    <a:lnTo>
                      <a:pt x="1972" y="693"/>
                    </a:lnTo>
                    <a:lnTo>
                      <a:pt x="1972" y="710"/>
                    </a:lnTo>
                    <a:lnTo>
                      <a:pt x="1981" y="727"/>
                    </a:lnTo>
                    <a:lnTo>
                      <a:pt x="1989" y="744"/>
                    </a:lnTo>
                    <a:lnTo>
                      <a:pt x="1997" y="760"/>
                    </a:lnTo>
                    <a:lnTo>
                      <a:pt x="2006" y="769"/>
                    </a:lnTo>
                    <a:lnTo>
                      <a:pt x="2014" y="785"/>
                    </a:lnTo>
                    <a:lnTo>
                      <a:pt x="2022" y="802"/>
                    </a:lnTo>
                    <a:lnTo>
                      <a:pt x="2031" y="819"/>
                    </a:lnTo>
                    <a:lnTo>
                      <a:pt x="2039" y="835"/>
                    </a:lnTo>
                    <a:lnTo>
                      <a:pt x="2056" y="852"/>
                    </a:lnTo>
                    <a:lnTo>
                      <a:pt x="2064" y="869"/>
                    </a:lnTo>
                    <a:lnTo>
                      <a:pt x="2072" y="886"/>
                    </a:lnTo>
                    <a:lnTo>
                      <a:pt x="2081" y="902"/>
                    </a:lnTo>
                    <a:lnTo>
                      <a:pt x="2098" y="919"/>
                    </a:lnTo>
                    <a:lnTo>
                      <a:pt x="2106" y="936"/>
                    </a:lnTo>
                    <a:lnTo>
                      <a:pt x="2123" y="952"/>
                    </a:lnTo>
                    <a:lnTo>
                      <a:pt x="2139" y="969"/>
                    </a:lnTo>
                    <a:lnTo>
                      <a:pt x="2156" y="978"/>
                    </a:lnTo>
                    <a:lnTo>
                      <a:pt x="2164" y="994"/>
                    </a:lnTo>
                    <a:lnTo>
                      <a:pt x="2181" y="1011"/>
                    </a:lnTo>
                    <a:lnTo>
                      <a:pt x="2198" y="1028"/>
                    </a:lnTo>
                    <a:lnTo>
                      <a:pt x="2215" y="1044"/>
                    </a:lnTo>
                    <a:lnTo>
                      <a:pt x="2223" y="1061"/>
                    </a:lnTo>
                    <a:lnTo>
                      <a:pt x="2240" y="1069"/>
                    </a:lnTo>
                    <a:lnTo>
                      <a:pt x="2265" y="1086"/>
                    </a:lnTo>
                    <a:lnTo>
                      <a:pt x="2281" y="1103"/>
                    </a:lnTo>
                    <a:lnTo>
                      <a:pt x="2298" y="1120"/>
                    </a:lnTo>
                    <a:lnTo>
                      <a:pt x="2315" y="1128"/>
                    </a:lnTo>
                    <a:lnTo>
                      <a:pt x="2331" y="1145"/>
                    </a:lnTo>
                    <a:lnTo>
                      <a:pt x="2348" y="1161"/>
                    </a:lnTo>
                    <a:lnTo>
                      <a:pt x="2373" y="1170"/>
                    </a:lnTo>
                    <a:lnTo>
                      <a:pt x="2390" y="1186"/>
                    </a:lnTo>
                    <a:lnTo>
                      <a:pt x="2407" y="1203"/>
                    </a:lnTo>
                    <a:lnTo>
                      <a:pt x="2432" y="1211"/>
                    </a:lnTo>
                    <a:lnTo>
                      <a:pt x="2448" y="1228"/>
                    </a:lnTo>
                    <a:lnTo>
                      <a:pt x="2473" y="1236"/>
                    </a:lnTo>
                    <a:lnTo>
                      <a:pt x="2490" y="1253"/>
                    </a:lnTo>
                    <a:lnTo>
                      <a:pt x="2507" y="1270"/>
                    </a:lnTo>
                    <a:lnTo>
                      <a:pt x="2557" y="1295"/>
                    </a:lnTo>
                    <a:lnTo>
                      <a:pt x="2599" y="1320"/>
                    </a:lnTo>
                    <a:lnTo>
                      <a:pt x="2649" y="1345"/>
                    </a:lnTo>
                    <a:lnTo>
                      <a:pt x="2691" y="1370"/>
                    </a:lnTo>
                    <a:lnTo>
                      <a:pt x="2741" y="1387"/>
                    </a:lnTo>
                    <a:lnTo>
                      <a:pt x="2783" y="1412"/>
                    </a:lnTo>
                    <a:lnTo>
                      <a:pt x="2833" y="1437"/>
                    </a:lnTo>
                    <a:lnTo>
                      <a:pt x="2883" y="1462"/>
                    </a:lnTo>
                    <a:lnTo>
                      <a:pt x="2933" y="1479"/>
                    </a:lnTo>
                    <a:lnTo>
                      <a:pt x="2983" y="1504"/>
                    </a:lnTo>
                    <a:lnTo>
                      <a:pt x="3033" y="1521"/>
                    </a:lnTo>
                    <a:lnTo>
                      <a:pt x="3083" y="1546"/>
                    </a:lnTo>
                    <a:lnTo>
                      <a:pt x="3133" y="1562"/>
                    </a:lnTo>
                    <a:lnTo>
                      <a:pt x="3192" y="1579"/>
                    </a:lnTo>
                    <a:lnTo>
                      <a:pt x="3242" y="1604"/>
                    </a:lnTo>
                    <a:lnTo>
                      <a:pt x="3292" y="1621"/>
                    </a:lnTo>
                    <a:lnTo>
                      <a:pt x="3342" y="1637"/>
                    </a:lnTo>
                    <a:lnTo>
                      <a:pt x="3392" y="1654"/>
                    </a:lnTo>
                    <a:lnTo>
                      <a:pt x="3443" y="1671"/>
                    </a:lnTo>
                    <a:lnTo>
                      <a:pt x="3493" y="1688"/>
                    </a:lnTo>
                    <a:lnTo>
                      <a:pt x="3543" y="1704"/>
                    </a:lnTo>
                    <a:lnTo>
                      <a:pt x="3593" y="1721"/>
                    </a:lnTo>
                    <a:lnTo>
                      <a:pt x="3643" y="1729"/>
                    </a:lnTo>
                    <a:lnTo>
                      <a:pt x="3743" y="1763"/>
                    </a:lnTo>
                    <a:lnTo>
                      <a:pt x="3844" y="1788"/>
                    </a:lnTo>
                    <a:lnTo>
                      <a:pt x="3935" y="1813"/>
                    </a:lnTo>
                    <a:lnTo>
                      <a:pt x="4019" y="1838"/>
                    </a:lnTo>
                    <a:lnTo>
                      <a:pt x="4103" y="1855"/>
                    </a:lnTo>
                    <a:lnTo>
                      <a:pt x="4261" y="1896"/>
                    </a:lnTo>
                    <a:lnTo>
                      <a:pt x="4387" y="1930"/>
                    </a:lnTo>
                    <a:lnTo>
                      <a:pt x="4579" y="1980"/>
                    </a:lnTo>
                    <a:lnTo>
                      <a:pt x="4762" y="2022"/>
                    </a:lnTo>
                    <a:lnTo>
                      <a:pt x="4838" y="2038"/>
                    </a:lnTo>
                    <a:lnTo>
                      <a:pt x="4888" y="2055"/>
                    </a:lnTo>
                    <a:lnTo>
                      <a:pt x="4921" y="2055"/>
                    </a:lnTo>
                    <a:lnTo>
                      <a:pt x="4946" y="2064"/>
                    </a:lnTo>
                    <a:lnTo>
                      <a:pt x="4988" y="2072"/>
                    </a:lnTo>
                    <a:lnTo>
                      <a:pt x="5030" y="2080"/>
                    </a:lnTo>
                    <a:lnTo>
                      <a:pt x="5122" y="2089"/>
                    </a:lnTo>
                    <a:lnTo>
                      <a:pt x="5214" y="2105"/>
                    </a:lnTo>
                    <a:lnTo>
                      <a:pt x="5289" y="2114"/>
                    </a:lnTo>
                    <a:lnTo>
                      <a:pt x="5322" y="2122"/>
                    </a:lnTo>
                    <a:lnTo>
                      <a:pt x="5347" y="2130"/>
                    </a:lnTo>
                    <a:lnTo>
                      <a:pt x="5364" y="2130"/>
                    </a:lnTo>
                    <a:lnTo>
                      <a:pt x="5389" y="2139"/>
                    </a:lnTo>
                    <a:lnTo>
                      <a:pt x="5406" y="2147"/>
                    </a:lnTo>
                    <a:lnTo>
                      <a:pt x="5431" y="2155"/>
                    </a:lnTo>
                    <a:lnTo>
                      <a:pt x="5448" y="2172"/>
                    </a:lnTo>
                    <a:lnTo>
                      <a:pt x="5464" y="2197"/>
                    </a:lnTo>
                    <a:lnTo>
                      <a:pt x="5481" y="2214"/>
                    </a:lnTo>
                    <a:lnTo>
                      <a:pt x="5481" y="2214"/>
                    </a:lnTo>
                    <a:lnTo>
                      <a:pt x="5489" y="2239"/>
                    </a:lnTo>
                    <a:lnTo>
                      <a:pt x="5498" y="2272"/>
                    </a:lnTo>
                    <a:lnTo>
                      <a:pt x="5498" y="2297"/>
                    </a:lnTo>
                    <a:lnTo>
                      <a:pt x="5498" y="2323"/>
                    </a:lnTo>
                    <a:lnTo>
                      <a:pt x="5498" y="2348"/>
                    </a:lnTo>
                    <a:lnTo>
                      <a:pt x="5489" y="2373"/>
                    </a:lnTo>
                    <a:lnTo>
                      <a:pt x="5481" y="2398"/>
                    </a:lnTo>
                    <a:lnTo>
                      <a:pt x="5481" y="2398"/>
                    </a:lnTo>
                    <a:lnTo>
                      <a:pt x="5464" y="2423"/>
                    </a:lnTo>
                    <a:lnTo>
                      <a:pt x="5448" y="2439"/>
                    </a:lnTo>
                    <a:lnTo>
                      <a:pt x="5422" y="2456"/>
                    </a:lnTo>
                    <a:lnTo>
                      <a:pt x="5397" y="2465"/>
                    </a:lnTo>
                    <a:lnTo>
                      <a:pt x="5381" y="2473"/>
                    </a:lnTo>
                    <a:lnTo>
                      <a:pt x="5356" y="2481"/>
                    </a:lnTo>
                    <a:lnTo>
                      <a:pt x="5331" y="2481"/>
                    </a:lnTo>
                    <a:lnTo>
                      <a:pt x="5189" y="2481"/>
                    </a:lnTo>
                    <a:lnTo>
                      <a:pt x="5113" y="2481"/>
                    </a:lnTo>
                    <a:lnTo>
                      <a:pt x="5047" y="2481"/>
                    </a:lnTo>
                    <a:lnTo>
                      <a:pt x="4971" y="2481"/>
                    </a:lnTo>
                    <a:lnTo>
                      <a:pt x="4905" y="2481"/>
                    </a:lnTo>
                    <a:lnTo>
                      <a:pt x="4829" y="2481"/>
                    </a:lnTo>
                    <a:lnTo>
                      <a:pt x="4762" y="2481"/>
                    </a:lnTo>
                    <a:lnTo>
                      <a:pt x="4696" y="2490"/>
                    </a:lnTo>
                    <a:lnTo>
                      <a:pt x="4629" y="2498"/>
                    </a:lnTo>
                    <a:lnTo>
                      <a:pt x="4604" y="2498"/>
                    </a:lnTo>
                    <a:lnTo>
                      <a:pt x="4562" y="2498"/>
                    </a:lnTo>
                    <a:lnTo>
                      <a:pt x="4487" y="2506"/>
                    </a:lnTo>
                    <a:lnTo>
                      <a:pt x="4420" y="2615"/>
                    </a:lnTo>
                    <a:lnTo>
                      <a:pt x="4353" y="2623"/>
                    </a:lnTo>
                    <a:lnTo>
                      <a:pt x="4286" y="2632"/>
                    </a:lnTo>
                    <a:lnTo>
                      <a:pt x="4219" y="2640"/>
                    </a:lnTo>
                    <a:lnTo>
                      <a:pt x="4153" y="2648"/>
                    </a:lnTo>
                    <a:lnTo>
                      <a:pt x="4086" y="2657"/>
                    </a:lnTo>
                    <a:lnTo>
                      <a:pt x="4019" y="2673"/>
                    </a:lnTo>
                    <a:lnTo>
                      <a:pt x="3952" y="2682"/>
                    </a:lnTo>
                    <a:lnTo>
                      <a:pt x="3885" y="2698"/>
                    </a:lnTo>
                    <a:lnTo>
                      <a:pt x="3818" y="2707"/>
                    </a:lnTo>
                    <a:lnTo>
                      <a:pt x="3760" y="2724"/>
                    </a:lnTo>
                    <a:lnTo>
                      <a:pt x="3693" y="2740"/>
                    </a:lnTo>
                    <a:lnTo>
                      <a:pt x="3626" y="2757"/>
                    </a:lnTo>
                    <a:lnTo>
                      <a:pt x="3560" y="2774"/>
                    </a:lnTo>
                    <a:lnTo>
                      <a:pt x="3501" y="2790"/>
                    </a:lnTo>
                    <a:lnTo>
                      <a:pt x="3434" y="2807"/>
                    </a:lnTo>
                    <a:lnTo>
                      <a:pt x="3367" y="2824"/>
                    </a:lnTo>
                    <a:lnTo>
                      <a:pt x="3301" y="2840"/>
                    </a:lnTo>
                    <a:lnTo>
                      <a:pt x="3242" y="2857"/>
                    </a:lnTo>
                    <a:lnTo>
                      <a:pt x="3175" y="2874"/>
                    </a:lnTo>
                    <a:lnTo>
                      <a:pt x="3108" y="2891"/>
                    </a:lnTo>
                    <a:lnTo>
                      <a:pt x="3050" y="2916"/>
                    </a:lnTo>
                    <a:lnTo>
                      <a:pt x="2983" y="2932"/>
                    </a:lnTo>
                    <a:lnTo>
                      <a:pt x="2916" y="2957"/>
                    </a:lnTo>
                    <a:lnTo>
                      <a:pt x="2858" y="2982"/>
                    </a:lnTo>
                    <a:lnTo>
                      <a:pt x="2791" y="2999"/>
                    </a:lnTo>
                    <a:lnTo>
                      <a:pt x="2732" y="3024"/>
                    </a:lnTo>
                    <a:lnTo>
                      <a:pt x="2666" y="3049"/>
                    </a:lnTo>
                    <a:lnTo>
                      <a:pt x="2607" y="3074"/>
                    </a:lnTo>
                    <a:lnTo>
                      <a:pt x="2540" y="3091"/>
                    </a:lnTo>
                    <a:lnTo>
                      <a:pt x="2473" y="3116"/>
                    </a:lnTo>
                    <a:lnTo>
                      <a:pt x="2415" y="3141"/>
                    </a:lnTo>
                    <a:lnTo>
                      <a:pt x="2348" y="3175"/>
                    </a:lnTo>
                    <a:lnTo>
                      <a:pt x="2290" y="3200"/>
                    </a:lnTo>
                    <a:lnTo>
                      <a:pt x="2223" y="3225"/>
                    </a:lnTo>
                    <a:lnTo>
                      <a:pt x="2164" y="3250"/>
                    </a:lnTo>
                    <a:lnTo>
                      <a:pt x="2098" y="3275"/>
                    </a:lnTo>
                    <a:lnTo>
                      <a:pt x="2039" y="3308"/>
                    </a:lnTo>
                    <a:lnTo>
                      <a:pt x="1972" y="3333"/>
                    </a:lnTo>
                    <a:lnTo>
                      <a:pt x="1914" y="3367"/>
                    </a:lnTo>
                    <a:lnTo>
                      <a:pt x="1847" y="3392"/>
                    </a:lnTo>
                    <a:lnTo>
                      <a:pt x="1788" y="3425"/>
                    </a:lnTo>
                    <a:lnTo>
                      <a:pt x="1722" y="3450"/>
                    </a:lnTo>
                    <a:lnTo>
                      <a:pt x="1663" y="3484"/>
                    </a:lnTo>
                    <a:lnTo>
                      <a:pt x="1596" y="3517"/>
                    </a:lnTo>
                    <a:lnTo>
                      <a:pt x="1538" y="3551"/>
                    </a:lnTo>
                    <a:lnTo>
                      <a:pt x="1471" y="3576"/>
                    </a:lnTo>
                    <a:lnTo>
                      <a:pt x="1413" y="3609"/>
                    </a:lnTo>
                    <a:lnTo>
                      <a:pt x="1346" y="3642"/>
                    </a:lnTo>
                    <a:lnTo>
                      <a:pt x="1287" y="3676"/>
                    </a:lnTo>
                    <a:lnTo>
                      <a:pt x="1220" y="3718"/>
                    </a:lnTo>
                    <a:lnTo>
                      <a:pt x="1154" y="3751"/>
                    </a:lnTo>
                    <a:lnTo>
                      <a:pt x="1137" y="3759"/>
                    </a:lnTo>
                    <a:lnTo>
                      <a:pt x="1112" y="3776"/>
                    </a:lnTo>
                    <a:lnTo>
                      <a:pt x="1053" y="3801"/>
                    </a:lnTo>
                    <a:lnTo>
                      <a:pt x="936" y="3860"/>
                    </a:lnTo>
                    <a:lnTo>
                      <a:pt x="870" y="3885"/>
                    </a:lnTo>
                    <a:lnTo>
                      <a:pt x="803" y="3926"/>
                    </a:lnTo>
                    <a:lnTo>
                      <a:pt x="769" y="3935"/>
                    </a:lnTo>
                    <a:lnTo>
                      <a:pt x="736" y="3960"/>
                    </a:lnTo>
                    <a:lnTo>
                      <a:pt x="702" y="3977"/>
                    </a:lnTo>
                    <a:lnTo>
                      <a:pt x="677" y="3993"/>
                    </a:lnTo>
                    <a:lnTo>
                      <a:pt x="644" y="4010"/>
                    </a:lnTo>
                    <a:lnTo>
                      <a:pt x="611" y="4027"/>
                    </a:lnTo>
                    <a:lnTo>
                      <a:pt x="577" y="4052"/>
                    </a:lnTo>
                    <a:lnTo>
                      <a:pt x="552" y="4069"/>
                    </a:lnTo>
                    <a:lnTo>
                      <a:pt x="519" y="4085"/>
                    </a:lnTo>
                    <a:lnTo>
                      <a:pt x="494" y="4110"/>
                    </a:lnTo>
                    <a:lnTo>
                      <a:pt x="469" y="4127"/>
                    </a:lnTo>
                    <a:lnTo>
                      <a:pt x="452" y="4135"/>
                    </a:lnTo>
                    <a:lnTo>
                      <a:pt x="443" y="4152"/>
                    </a:lnTo>
                    <a:lnTo>
                      <a:pt x="435" y="4160"/>
                    </a:lnTo>
                    <a:lnTo>
                      <a:pt x="418" y="4169"/>
                    </a:lnTo>
                    <a:lnTo>
                      <a:pt x="410" y="4177"/>
                    </a:lnTo>
                    <a:lnTo>
                      <a:pt x="402" y="4185"/>
                    </a:lnTo>
                    <a:lnTo>
                      <a:pt x="393" y="4194"/>
                    </a:lnTo>
                    <a:lnTo>
                      <a:pt x="385" y="4202"/>
                    </a:lnTo>
                    <a:lnTo>
                      <a:pt x="377" y="4219"/>
                    </a:lnTo>
                    <a:lnTo>
                      <a:pt x="368" y="4227"/>
                    </a:lnTo>
                    <a:lnTo>
                      <a:pt x="360" y="4236"/>
                    </a:lnTo>
                    <a:lnTo>
                      <a:pt x="352" y="4244"/>
                    </a:lnTo>
                    <a:lnTo>
                      <a:pt x="343" y="4252"/>
                    </a:lnTo>
                    <a:lnTo>
                      <a:pt x="343" y="4252"/>
                    </a:lnTo>
                    <a:lnTo>
                      <a:pt x="343" y="4261"/>
                    </a:lnTo>
                    <a:lnTo>
                      <a:pt x="343" y="4269"/>
                    </a:lnTo>
                    <a:lnTo>
                      <a:pt x="343" y="4277"/>
                    </a:lnTo>
                    <a:lnTo>
                      <a:pt x="343" y="4286"/>
                    </a:lnTo>
                    <a:lnTo>
                      <a:pt x="343" y="4302"/>
                    </a:lnTo>
                    <a:lnTo>
                      <a:pt x="335" y="4311"/>
                    </a:lnTo>
                    <a:lnTo>
                      <a:pt x="335" y="4327"/>
                    </a:lnTo>
                    <a:lnTo>
                      <a:pt x="335" y="4344"/>
                    </a:lnTo>
                    <a:lnTo>
                      <a:pt x="335" y="4353"/>
                    </a:lnTo>
                    <a:lnTo>
                      <a:pt x="335" y="4369"/>
                    </a:lnTo>
                    <a:lnTo>
                      <a:pt x="335" y="4378"/>
                    </a:lnTo>
                    <a:lnTo>
                      <a:pt x="335" y="4453"/>
                    </a:lnTo>
                    <a:lnTo>
                      <a:pt x="335" y="4461"/>
                    </a:lnTo>
                    <a:lnTo>
                      <a:pt x="335" y="4470"/>
                    </a:lnTo>
                    <a:lnTo>
                      <a:pt x="335" y="4478"/>
                    </a:lnTo>
                    <a:lnTo>
                      <a:pt x="335" y="4495"/>
                    </a:lnTo>
                    <a:lnTo>
                      <a:pt x="335" y="4503"/>
                    </a:lnTo>
                    <a:lnTo>
                      <a:pt x="335" y="4511"/>
                    </a:lnTo>
                    <a:lnTo>
                      <a:pt x="335" y="4520"/>
                    </a:lnTo>
                    <a:lnTo>
                      <a:pt x="335" y="4528"/>
                    </a:lnTo>
                    <a:lnTo>
                      <a:pt x="335" y="4536"/>
                    </a:lnTo>
                    <a:lnTo>
                      <a:pt x="343" y="4545"/>
                    </a:lnTo>
                    <a:lnTo>
                      <a:pt x="343" y="4553"/>
                    </a:lnTo>
                    <a:lnTo>
                      <a:pt x="352" y="4561"/>
                    </a:lnTo>
                    <a:lnTo>
                      <a:pt x="360" y="4570"/>
                    </a:lnTo>
                    <a:lnTo>
                      <a:pt x="368" y="4586"/>
                    </a:lnTo>
                    <a:lnTo>
                      <a:pt x="377" y="4595"/>
                    </a:lnTo>
                    <a:lnTo>
                      <a:pt x="385" y="4603"/>
                    </a:lnTo>
                    <a:lnTo>
                      <a:pt x="393" y="4612"/>
                    </a:lnTo>
                    <a:lnTo>
                      <a:pt x="402" y="4620"/>
                    </a:lnTo>
                    <a:lnTo>
                      <a:pt x="410" y="4628"/>
                    </a:lnTo>
                    <a:lnTo>
                      <a:pt x="427" y="4637"/>
                    </a:lnTo>
                    <a:lnTo>
                      <a:pt x="435" y="4645"/>
                    </a:lnTo>
                    <a:lnTo>
                      <a:pt x="443" y="4653"/>
                    </a:lnTo>
                    <a:lnTo>
                      <a:pt x="460" y="4662"/>
                    </a:lnTo>
                    <a:lnTo>
                      <a:pt x="469" y="4670"/>
                    </a:lnTo>
                    <a:lnTo>
                      <a:pt x="485" y="4678"/>
                    </a:lnTo>
                    <a:lnTo>
                      <a:pt x="502" y="4695"/>
                    </a:lnTo>
                    <a:lnTo>
                      <a:pt x="510" y="4703"/>
                    </a:lnTo>
                    <a:lnTo>
                      <a:pt x="527" y="4712"/>
                    </a:lnTo>
                    <a:lnTo>
                      <a:pt x="544" y="4720"/>
                    </a:lnTo>
                    <a:lnTo>
                      <a:pt x="560" y="4728"/>
                    </a:lnTo>
                    <a:lnTo>
                      <a:pt x="569" y="4728"/>
                    </a:lnTo>
                    <a:lnTo>
                      <a:pt x="577" y="4728"/>
                    </a:lnTo>
                    <a:lnTo>
                      <a:pt x="594" y="4737"/>
                    </a:lnTo>
                    <a:lnTo>
                      <a:pt x="594" y="4737"/>
                    </a:lnTo>
                    <a:lnTo>
                      <a:pt x="611" y="4745"/>
                    </a:lnTo>
                    <a:lnTo>
                      <a:pt x="627" y="4754"/>
                    </a:lnTo>
                    <a:lnTo>
                      <a:pt x="644" y="4762"/>
                    </a:lnTo>
                    <a:lnTo>
                      <a:pt x="661" y="4770"/>
                    </a:lnTo>
                    <a:lnTo>
                      <a:pt x="661" y="4770"/>
                    </a:lnTo>
                    <a:lnTo>
                      <a:pt x="702" y="4787"/>
                    </a:lnTo>
                    <a:lnTo>
                      <a:pt x="744" y="4795"/>
                    </a:lnTo>
                    <a:lnTo>
                      <a:pt x="778" y="4812"/>
                    </a:lnTo>
                    <a:lnTo>
                      <a:pt x="819" y="4829"/>
                    </a:lnTo>
                    <a:lnTo>
                      <a:pt x="861" y="4837"/>
                    </a:lnTo>
                    <a:lnTo>
                      <a:pt x="903" y="4854"/>
                    </a:lnTo>
                    <a:lnTo>
                      <a:pt x="953" y="4862"/>
                    </a:lnTo>
                    <a:lnTo>
                      <a:pt x="995" y="4879"/>
                    </a:lnTo>
                    <a:lnTo>
                      <a:pt x="1037" y="4887"/>
                    </a:lnTo>
                    <a:lnTo>
                      <a:pt x="1087" y="4896"/>
                    </a:lnTo>
                    <a:lnTo>
                      <a:pt x="1128" y="4912"/>
                    </a:lnTo>
                    <a:lnTo>
                      <a:pt x="1179" y="4921"/>
                    </a:lnTo>
                    <a:lnTo>
                      <a:pt x="1220" y="4929"/>
                    </a:lnTo>
                    <a:lnTo>
                      <a:pt x="1271" y="4937"/>
                    </a:lnTo>
                    <a:lnTo>
                      <a:pt x="1312" y="4946"/>
                    </a:lnTo>
                    <a:lnTo>
                      <a:pt x="1362" y="4946"/>
                    </a:lnTo>
                    <a:lnTo>
                      <a:pt x="1404" y="4954"/>
                    </a:lnTo>
                    <a:lnTo>
                      <a:pt x="1454" y="4962"/>
                    </a:lnTo>
                    <a:lnTo>
                      <a:pt x="1496" y="4971"/>
                    </a:lnTo>
                    <a:lnTo>
                      <a:pt x="1546" y="4971"/>
                    </a:lnTo>
                    <a:lnTo>
                      <a:pt x="1588" y="4971"/>
                    </a:lnTo>
                    <a:lnTo>
                      <a:pt x="1630" y="4971"/>
                    </a:lnTo>
                    <a:lnTo>
                      <a:pt x="1671" y="4971"/>
                    </a:lnTo>
                    <a:lnTo>
                      <a:pt x="1713" y="4971"/>
                    </a:lnTo>
                    <a:lnTo>
                      <a:pt x="1755" y="4971"/>
                    </a:lnTo>
                    <a:lnTo>
                      <a:pt x="1797" y="4971"/>
                    </a:lnTo>
                    <a:lnTo>
                      <a:pt x="1839" y="4971"/>
                    </a:lnTo>
                    <a:lnTo>
                      <a:pt x="1872" y="4971"/>
                    </a:lnTo>
                    <a:lnTo>
                      <a:pt x="2189" y="4971"/>
                    </a:lnTo>
                    <a:lnTo>
                      <a:pt x="2340" y="4962"/>
                    </a:lnTo>
                    <a:lnTo>
                      <a:pt x="2398" y="4954"/>
                    </a:lnTo>
                    <a:lnTo>
                      <a:pt x="2465" y="4954"/>
                    </a:lnTo>
                    <a:lnTo>
                      <a:pt x="2582" y="4937"/>
                    </a:lnTo>
                    <a:lnTo>
                      <a:pt x="2682" y="4929"/>
                    </a:lnTo>
                    <a:lnTo>
                      <a:pt x="2774" y="4921"/>
                    </a:lnTo>
                    <a:lnTo>
                      <a:pt x="2858" y="4912"/>
                    </a:lnTo>
                    <a:lnTo>
                      <a:pt x="2933" y="4904"/>
                    </a:lnTo>
                    <a:lnTo>
                      <a:pt x="3008" y="4896"/>
                    </a:lnTo>
                    <a:lnTo>
                      <a:pt x="3067" y="4912"/>
                    </a:lnTo>
                    <a:lnTo>
                      <a:pt x="3142" y="4896"/>
                    </a:lnTo>
                    <a:lnTo>
                      <a:pt x="3225" y="4879"/>
                    </a:lnTo>
                    <a:lnTo>
                      <a:pt x="3317" y="4862"/>
                    </a:lnTo>
                    <a:lnTo>
                      <a:pt x="3526" y="4829"/>
                    </a:lnTo>
                    <a:lnTo>
                      <a:pt x="3802" y="4779"/>
                    </a:lnTo>
                    <a:lnTo>
                      <a:pt x="3927" y="4854"/>
                    </a:lnTo>
                    <a:lnTo>
                      <a:pt x="3844" y="4971"/>
                    </a:lnTo>
                    <a:lnTo>
                      <a:pt x="3568" y="5029"/>
                    </a:lnTo>
                    <a:lnTo>
                      <a:pt x="3359" y="5079"/>
                    </a:lnTo>
                    <a:lnTo>
                      <a:pt x="3267" y="5096"/>
                    </a:lnTo>
                    <a:lnTo>
                      <a:pt x="3184" y="5113"/>
                    </a:lnTo>
                    <a:lnTo>
                      <a:pt x="3108" y="5129"/>
                    </a:lnTo>
                    <a:lnTo>
                      <a:pt x="3033" y="5138"/>
                    </a:lnTo>
                    <a:lnTo>
                      <a:pt x="2950" y="5155"/>
                    </a:lnTo>
                    <a:lnTo>
                      <a:pt x="2874" y="5171"/>
                    </a:lnTo>
                    <a:lnTo>
                      <a:pt x="2791" y="5180"/>
                    </a:lnTo>
                    <a:lnTo>
                      <a:pt x="2691" y="5196"/>
                    </a:lnTo>
                    <a:lnTo>
                      <a:pt x="2590" y="5205"/>
                    </a:lnTo>
                    <a:lnTo>
                      <a:pt x="2473" y="5221"/>
                    </a:lnTo>
                    <a:lnTo>
                      <a:pt x="2407" y="5230"/>
                    </a:lnTo>
                    <a:lnTo>
                      <a:pt x="2340" y="5230"/>
                    </a:lnTo>
                    <a:lnTo>
                      <a:pt x="2198" y="5255"/>
                    </a:lnTo>
                    <a:lnTo>
                      <a:pt x="2173" y="5255"/>
                    </a:lnTo>
                    <a:lnTo>
                      <a:pt x="2148" y="5255"/>
                    </a:lnTo>
                    <a:lnTo>
                      <a:pt x="1730" y="5255"/>
                    </a:lnTo>
                    <a:lnTo>
                      <a:pt x="1688" y="5255"/>
                    </a:lnTo>
                    <a:lnTo>
                      <a:pt x="1646" y="5255"/>
                    </a:lnTo>
                    <a:lnTo>
                      <a:pt x="1596" y="5255"/>
                    </a:lnTo>
                    <a:lnTo>
                      <a:pt x="1555" y="5255"/>
                    </a:lnTo>
                    <a:lnTo>
                      <a:pt x="1504" y="5255"/>
                    </a:lnTo>
                    <a:lnTo>
                      <a:pt x="1454" y="5255"/>
                    </a:lnTo>
                    <a:lnTo>
                      <a:pt x="1413" y="5255"/>
                    </a:lnTo>
                    <a:lnTo>
                      <a:pt x="1362" y="5246"/>
                    </a:lnTo>
                    <a:lnTo>
                      <a:pt x="1312" y="5238"/>
                    </a:lnTo>
                    <a:lnTo>
                      <a:pt x="1262" y="5238"/>
                    </a:lnTo>
                    <a:lnTo>
                      <a:pt x="1212" y="5230"/>
                    </a:lnTo>
                    <a:lnTo>
                      <a:pt x="1162" y="5221"/>
                    </a:lnTo>
                    <a:lnTo>
                      <a:pt x="1112" y="5213"/>
                    </a:lnTo>
                    <a:lnTo>
                      <a:pt x="1062" y="5205"/>
                    </a:lnTo>
                    <a:lnTo>
                      <a:pt x="1012" y="5196"/>
                    </a:lnTo>
                    <a:lnTo>
                      <a:pt x="961" y="5180"/>
                    </a:lnTo>
                    <a:lnTo>
                      <a:pt x="911" y="5171"/>
                    </a:lnTo>
                    <a:lnTo>
                      <a:pt x="861" y="5163"/>
                    </a:lnTo>
                    <a:lnTo>
                      <a:pt x="819" y="5146"/>
                    </a:lnTo>
                    <a:lnTo>
                      <a:pt x="769" y="5138"/>
                    </a:lnTo>
                    <a:lnTo>
                      <a:pt x="719" y="5121"/>
                    </a:lnTo>
                    <a:lnTo>
                      <a:pt x="677" y="5113"/>
                    </a:lnTo>
                    <a:lnTo>
                      <a:pt x="627" y="5096"/>
                    </a:lnTo>
                    <a:lnTo>
                      <a:pt x="585" y="5079"/>
                    </a:lnTo>
                    <a:lnTo>
                      <a:pt x="544" y="5063"/>
                    </a:lnTo>
                    <a:lnTo>
                      <a:pt x="519" y="5054"/>
                    </a:lnTo>
                    <a:lnTo>
                      <a:pt x="494" y="5046"/>
                    </a:lnTo>
                    <a:lnTo>
                      <a:pt x="477" y="5029"/>
                    </a:lnTo>
                    <a:lnTo>
                      <a:pt x="452" y="5021"/>
                    </a:lnTo>
                    <a:lnTo>
                      <a:pt x="435" y="5013"/>
                    </a:lnTo>
                    <a:lnTo>
                      <a:pt x="427" y="5013"/>
                    </a:lnTo>
                    <a:lnTo>
                      <a:pt x="410" y="5004"/>
                    </a:lnTo>
                    <a:lnTo>
                      <a:pt x="393" y="4996"/>
                    </a:lnTo>
                    <a:lnTo>
                      <a:pt x="368" y="4987"/>
                    </a:lnTo>
                    <a:lnTo>
                      <a:pt x="352" y="4971"/>
                    </a:lnTo>
                    <a:lnTo>
                      <a:pt x="335" y="4962"/>
                    </a:lnTo>
                    <a:lnTo>
                      <a:pt x="310" y="4954"/>
                    </a:lnTo>
                    <a:lnTo>
                      <a:pt x="293" y="4937"/>
                    </a:lnTo>
                    <a:lnTo>
                      <a:pt x="276" y="4929"/>
                    </a:lnTo>
                    <a:lnTo>
                      <a:pt x="260" y="4912"/>
                    </a:lnTo>
                    <a:lnTo>
                      <a:pt x="243" y="4904"/>
                    </a:lnTo>
                    <a:lnTo>
                      <a:pt x="226" y="4887"/>
                    </a:lnTo>
                    <a:lnTo>
                      <a:pt x="201" y="4870"/>
                    </a:lnTo>
                    <a:lnTo>
                      <a:pt x="201" y="4870"/>
                    </a:lnTo>
                    <a:lnTo>
                      <a:pt x="184" y="4862"/>
                    </a:lnTo>
                    <a:lnTo>
                      <a:pt x="176" y="4845"/>
                    </a:lnTo>
                    <a:lnTo>
                      <a:pt x="159" y="4829"/>
                    </a:lnTo>
                    <a:lnTo>
                      <a:pt x="143" y="4812"/>
                    </a:lnTo>
                    <a:lnTo>
                      <a:pt x="126" y="4795"/>
                    </a:lnTo>
                    <a:lnTo>
                      <a:pt x="109" y="4779"/>
                    </a:lnTo>
                    <a:lnTo>
                      <a:pt x="101" y="4762"/>
                    </a:lnTo>
                    <a:lnTo>
                      <a:pt x="84" y="4745"/>
                    </a:lnTo>
                    <a:lnTo>
                      <a:pt x="76" y="4728"/>
                    </a:lnTo>
                    <a:lnTo>
                      <a:pt x="59" y="4703"/>
                    </a:lnTo>
                    <a:lnTo>
                      <a:pt x="51" y="4687"/>
                    </a:lnTo>
                    <a:lnTo>
                      <a:pt x="42" y="4670"/>
                    </a:lnTo>
                    <a:lnTo>
                      <a:pt x="34" y="4645"/>
                    </a:lnTo>
                    <a:lnTo>
                      <a:pt x="26" y="4628"/>
                    </a:lnTo>
                    <a:lnTo>
                      <a:pt x="17" y="4603"/>
                    </a:lnTo>
                    <a:lnTo>
                      <a:pt x="9" y="4586"/>
                    </a:lnTo>
                    <a:lnTo>
                      <a:pt x="1" y="4561"/>
                    </a:lnTo>
                    <a:lnTo>
                      <a:pt x="1" y="4536"/>
                    </a:lnTo>
                    <a:lnTo>
                      <a:pt x="1" y="4520"/>
                    </a:lnTo>
                    <a:lnTo>
                      <a:pt x="1" y="4495"/>
                    </a:lnTo>
                    <a:lnTo>
                      <a:pt x="1" y="4470"/>
                    </a:lnTo>
                    <a:lnTo>
                      <a:pt x="1" y="4403"/>
                    </a:lnTo>
                    <a:lnTo>
                      <a:pt x="1" y="4378"/>
                    </a:lnTo>
                    <a:lnTo>
                      <a:pt x="1" y="4353"/>
                    </a:lnTo>
                    <a:lnTo>
                      <a:pt x="1" y="4327"/>
                    </a:lnTo>
                    <a:lnTo>
                      <a:pt x="1" y="4302"/>
                    </a:lnTo>
                    <a:lnTo>
                      <a:pt x="9" y="4277"/>
                    </a:lnTo>
                    <a:lnTo>
                      <a:pt x="17" y="4252"/>
                    </a:lnTo>
                    <a:lnTo>
                      <a:pt x="26" y="4236"/>
                    </a:lnTo>
                    <a:lnTo>
                      <a:pt x="34" y="4211"/>
                    </a:lnTo>
                    <a:lnTo>
                      <a:pt x="42" y="4185"/>
                    </a:lnTo>
                    <a:lnTo>
                      <a:pt x="51" y="4169"/>
                    </a:lnTo>
                    <a:lnTo>
                      <a:pt x="59" y="4144"/>
                    </a:lnTo>
                    <a:lnTo>
                      <a:pt x="68" y="4127"/>
                    </a:lnTo>
                    <a:lnTo>
                      <a:pt x="76" y="4110"/>
                    </a:lnTo>
                    <a:lnTo>
                      <a:pt x="93" y="4094"/>
                    </a:lnTo>
                    <a:lnTo>
                      <a:pt x="101" y="4077"/>
                    </a:lnTo>
                    <a:lnTo>
                      <a:pt x="109" y="4060"/>
                    </a:lnTo>
                    <a:lnTo>
                      <a:pt x="126" y="4043"/>
                    </a:lnTo>
                    <a:lnTo>
                      <a:pt x="143" y="4027"/>
                    </a:lnTo>
                    <a:lnTo>
                      <a:pt x="151" y="4018"/>
                    </a:lnTo>
                    <a:lnTo>
                      <a:pt x="168" y="4002"/>
                    </a:lnTo>
                    <a:lnTo>
                      <a:pt x="176" y="3985"/>
                    </a:lnTo>
                    <a:lnTo>
                      <a:pt x="193" y="3968"/>
                    </a:lnTo>
                    <a:lnTo>
                      <a:pt x="210" y="3960"/>
                    </a:lnTo>
                    <a:lnTo>
                      <a:pt x="226" y="3943"/>
                    </a:lnTo>
                    <a:lnTo>
                      <a:pt x="243" y="3926"/>
                    </a:lnTo>
                    <a:lnTo>
                      <a:pt x="260" y="3918"/>
                    </a:lnTo>
                    <a:lnTo>
                      <a:pt x="268" y="3901"/>
                    </a:lnTo>
                    <a:lnTo>
                      <a:pt x="301" y="3876"/>
                    </a:lnTo>
                    <a:lnTo>
                      <a:pt x="335" y="3851"/>
                    </a:lnTo>
                    <a:lnTo>
                      <a:pt x="368" y="3826"/>
                    </a:lnTo>
                    <a:lnTo>
                      <a:pt x="402" y="3810"/>
                    </a:lnTo>
                    <a:lnTo>
                      <a:pt x="443" y="3784"/>
                    </a:lnTo>
                    <a:lnTo>
                      <a:pt x="477" y="3759"/>
                    </a:lnTo>
                    <a:lnTo>
                      <a:pt x="510" y="3743"/>
                    </a:lnTo>
                    <a:lnTo>
                      <a:pt x="544" y="3718"/>
                    </a:lnTo>
                    <a:lnTo>
                      <a:pt x="585" y="3701"/>
                    </a:lnTo>
                    <a:lnTo>
                      <a:pt x="619" y="3676"/>
                    </a:lnTo>
                    <a:lnTo>
                      <a:pt x="652" y="3659"/>
                    </a:lnTo>
                    <a:lnTo>
                      <a:pt x="719" y="3626"/>
                    </a:lnTo>
                    <a:lnTo>
                      <a:pt x="786" y="3592"/>
                    </a:lnTo>
                    <a:lnTo>
                      <a:pt x="903" y="3534"/>
                    </a:lnTo>
                    <a:lnTo>
                      <a:pt x="953" y="3509"/>
                    </a:lnTo>
                    <a:lnTo>
                      <a:pt x="978" y="3492"/>
                    </a:lnTo>
                    <a:lnTo>
                      <a:pt x="995" y="3484"/>
                    </a:lnTo>
                    <a:lnTo>
                      <a:pt x="1062" y="3450"/>
                    </a:lnTo>
                    <a:lnTo>
                      <a:pt x="1128" y="3417"/>
                    </a:lnTo>
                    <a:lnTo>
                      <a:pt x="1187" y="3383"/>
                    </a:lnTo>
                    <a:lnTo>
                      <a:pt x="1254" y="3342"/>
                    </a:lnTo>
                    <a:lnTo>
                      <a:pt x="1321" y="3308"/>
                    </a:lnTo>
                    <a:lnTo>
                      <a:pt x="1379" y="3275"/>
                    </a:lnTo>
                    <a:lnTo>
                      <a:pt x="1446" y="3241"/>
                    </a:lnTo>
                    <a:lnTo>
                      <a:pt x="1513" y="3208"/>
                    </a:lnTo>
                    <a:lnTo>
                      <a:pt x="1571" y="3183"/>
                    </a:lnTo>
                    <a:lnTo>
                      <a:pt x="1638" y="3150"/>
                    </a:lnTo>
                    <a:lnTo>
                      <a:pt x="1705" y="3116"/>
                    </a:lnTo>
                    <a:lnTo>
                      <a:pt x="1763" y="3083"/>
                    </a:lnTo>
                    <a:lnTo>
                      <a:pt x="1830" y="3058"/>
                    </a:lnTo>
                    <a:lnTo>
                      <a:pt x="1897" y="3024"/>
                    </a:lnTo>
                    <a:lnTo>
                      <a:pt x="1956" y="2999"/>
                    </a:lnTo>
                    <a:lnTo>
                      <a:pt x="2022" y="2966"/>
                    </a:lnTo>
                    <a:lnTo>
                      <a:pt x="2089" y="2941"/>
                    </a:lnTo>
                    <a:lnTo>
                      <a:pt x="2156" y="2907"/>
                    </a:lnTo>
                    <a:lnTo>
                      <a:pt x="2215" y="2882"/>
                    </a:lnTo>
                    <a:lnTo>
                      <a:pt x="2281" y="2857"/>
                    </a:lnTo>
                    <a:lnTo>
                      <a:pt x="2348" y="2832"/>
                    </a:lnTo>
                    <a:lnTo>
                      <a:pt x="2415" y="2799"/>
                    </a:lnTo>
                    <a:lnTo>
                      <a:pt x="2473" y="2774"/>
                    </a:lnTo>
                    <a:lnTo>
                      <a:pt x="2540" y="2749"/>
                    </a:lnTo>
                    <a:lnTo>
                      <a:pt x="2607" y="2724"/>
                    </a:lnTo>
                    <a:lnTo>
                      <a:pt x="2674" y="2707"/>
                    </a:lnTo>
                    <a:lnTo>
                      <a:pt x="2741" y="2682"/>
                    </a:lnTo>
                    <a:lnTo>
                      <a:pt x="2808" y="2657"/>
                    </a:lnTo>
                    <a:lnTo>
                      <a:pt x="2866" y="2632"/>
                    </a:lnTo>
                    <a:lnTo>
                      <a:pt x="2933" y="2615"/>
                    </a:lnTo>
                    <a:lnTo>
                      <a:pt x="3000" y="2590"/>
                    </a:lnTo>
                    <a:lnTo>
                      <a:pt x="3067" y="2565"/>
                    </a:lnTo>
                    <a:lnTo>
                      <a:pt x="3133" y="2548"/>
                    </a:lnTo>
                    <a:lnTo>
                      <a:pt x="3200" y="2531"/>
                    </a:lnTo>
                    <a:lnTo>
                      <a:pt x="3267" y="2506"/>
                    </a:lnTo>
                    <a:lnTo>
                      <a:pt x="3334" y="2490"/>
                    </a:lnTo>
                    <a:lnTo>
                      <a:pt x="3401" y="2473"/>
                    </a:lnTo>
                    <a:lnTo>
                      <a:pt x="3476" y="2456"/>
                    </a:lnTo>
                    <a:lnTo>
                      <a:pt x="3543" y="2439"/>
                    </a:lnTo>
                    <a:lnTo>
                      <a:pt x="3610" y="2423"/>
                    </a:lnTo>
                    <a:lnTo>
                      <a:pt x="3676" y="2406"/>
                    </a:lnTo>
                    <a:lnTo>
                      <a:pt x="3743" y="2389"/>
                    </a:lnTo>
                    <a:lnTo>
                      <a:pt x="3810" y="2373"/>
                    </a:lnTo>
                    <a:lnTo>
                      <a:pt x="3885" y="2364"/>
                    </a:lnTo>
                    <a:lnTo>
                      <a:pt x="3952" y="2348"/>
                    </a:lnTo>
                    <a:lnTo>
                      <a:pt x="4019" y="2331"/>
                    </a:lnTo>
                    <a:lnTo>
                      <a:pt x="4086" y="2323"/>
                    </a:lnTo>
                    <a:lnTo>
                      <a:pt x="4119" y="2323"/>
                    </a:lnTo>
                    <a:lnTo>
                      <a:pt x="4036" y="2306"/>
                    </a:lnTo>
                    <a:lnTo>
                      <a:pt x="3952" y="2281"/>
                    </a:lnTo>
                    <a:lnTo>
                      <a:pt x="3860" y="2256"/>
                    </a:lnTo>
                    <a:lnTo>
                      <a:pt x="3768" y="2231"/>
                    </a:lnTo>
                    <a:lnTo>
                      <a:pt x="3668" y="2206"/>
                    </a:lnTo>
                    <a:lnTo>
                      <a:pt x="3568" y="2180"/>
                    </a:lnTo>
                    <a:lnTo>
                      <a:pt x="3518" y="2164"/>
                    </a:lnTo>
                    <a:lnTo>
                      <a:pt x="3459" y="2147"/>
                    </a:lnTo>
                    <a:lnTo>
                      <a:pt x="3409" y="2130"/>
                    </a:lnTo>
                    <a:lnTo>
                      <a:pt x="3359" y="2114"/>
                    </a:lnTo>
                    <a:lnTo>
                      <a:pt x="3301" y="2097"/>
                    </a:lnTo>
                    <a:lnTo>
                      <a:pt x="3250" y="2080"/>
                    </a:lnTo>
                    <a:lnTo>
                      <a:pt x="3192" y="2064"/>
                    </a:lnTo>
                    <a:lnTo>
                      <a:pt x="3133" y="2047"/>
                    </a:lnTo>
                    <a:lnTo>
                      <a:pt x="3083" y="2022"/>
                    </a:lnTo>
                    <a:lnTo>
                      <a:pt x="3025" y="2005"/>
                    </a:lnTo>
                    <a:lnTo>
                      <a:pt x="2975" y="1980"/>
                    </a:lnTo>
                    <a:lnTo>
                      <a:pt x="2916" y="1963"/>
                    </a:lnTo>
                    <a:lnTo>
                      <a:pt x="2866" y="1938"/>
                    </a:lnTo>
                    <a:lnTo>
                      <a:pt x="2808" y="1922"/>
                    </a:lnTo>
                    <a:lnTo>
                      <a:pt x="2758" y="1896"/>
                    </a:lnTo>
                    <a:lnTo>
                      <a:pt x="2699" y="1871"/>
                    </a:lnTo>
                    <a:lnTo>
                      <a:pt x="2649" y="1846"/>
                    </a:lnTo>
                    <a:lnTo>
                      <a:pt x="2590" y="1821"/>
                    </a:lnTo>
                    <a:lnTo>
                      <a:pt x="2540" y="1796"/>
                    </a:lnTo>
                    <a:lnTo>
                      <a:pt x="2490" y="1771"/>
                    </a:lnTo>
                    <a:lnTo>
                      <a:pt x="2440" y="1738"/>
                    </a:lnTo>
                    <a:lnTo>
                      <a:pt x="2390" y="1713"/>
                    </a:lnTo>
                    <a:lnTo>
                      <a:pt x="2340" y="1679"/>
                    </a:lnTo>
                    <a:lnTo>
                      <a:pt x="2315" y="1671"/>
                    </a:lnTo>
                    <a:lnTo>
                      <a:pt x="2290" y="1654"/>
                    </a:lnTo>
                    <a:lnTo>
                      <a:pt x="2265" y="1637"/>
                    </a:lnTo>
                    <a:lnTo>
                      <a:pt x="2240" y="1621"/>
                    </a:lnTo>
                    <a:lnTo>
                      <a:pt x="2215" y="1604"/>
                    </a:lnTo>
                    <a:lnTo>
                      <a:pt x="2189" y="1587"/>
                    </a:lnTo>
                    <a:lnTo>
                      <a:pt x="2164" y="1571"/>
                    </a:lnTo>
                    <a:lnTo>
                      <a:pt x="2148" y="1554"/>
                    </a:lnTo>
                    <a:lnTo>
                      <a:pt x="2123" y="1537"/>
                    </a:lnTo>
                    <a:lnTo>
                      <a:pt x="2098" y="1521"/>
                    </a:lnTo>
                    <a:lnTo>
                      <a:pt x="2072" y="1504"/>
                    </a:lnTo>
                    <a:lnTo>
                      <a:pt x="2056" y="1487"/>
                    </a:lnTo>
                    <a:lnTo>
                      <a:pt x="2031" y="1470"/>
                    </a:lnTo>
                    <a:lnTo>
                      <a:pt x="2014" y="1454"/>
                    </a:lnTo>
                    <a:lnTo>
                      <a:pt x="1989" y="1429"/>
                    </a:lnTo>
                    <a:lnTo>
                      <a:pt x="1972" y="1412"/>
                    </a:lnTo>
                    <a:lnTo>
                      <a:pt x="1947" y="1395"/>
                    </a:lnTo>
                    <a:lnTo>
                      <a:pt x="1930" y="1370"/>
                    </a:lnTo>
                    <a:lnTo>
                      <a:pt x="1905" y="1353"/>
                    </a:lnTo>
                    <a:lnTo>
                      <a:pt x="1889" y="1328"/>
                    </a:lnTo>
                    <a:lnTo>
                      <a:pt x="1872" y="1312"/>
                    </a:lnTo>
                    <a:lnTo>
                      <a:pt x="1855" y="1287"/>
                    </a:lnTo>
                    <a:lnTo>
                      <a:pt x="1839" y="1270"/>
                    </a:lnTo>
                    <a:lnTo>
                      <a:pt x="1822" y="1245"/>
                    </a:lnTo>
                    <a:lnTo>
                      <a:pt x="1797" y="1228"/>
                    </a:lnTo>
                    <a:lnTo>
                      <a:pt x="1780" y="1203"/>
                    </a:lnTo>
                    <a:lnTo>
                      <a:pt x="1763" y="1178"/>
                    </a:lnTo>
                    <a:lnTo>
                      <a:pt x="1755" y="1161"/>
                    </a:lnTo>
                    <a:lnTo>
                      <a:pt x="1738" y="1136"/>
                    </a:lnTo>
                    <a:lnTo>
                      <a:pt x="1722" y="1111"/>
                    </a:lnTo>
                    <a:lnTo>
                      <a:pt x="1705" y="1086"/>
                    </a:lnTo>
                    <a:lnTo>
                      <a:pt x="1697" y="1061"/>
                    </a:lnTo>
                    <a:lnTo>
                      <a:pt x="1680" y="1036"/>
                    </a:lnTo>
                    <a:lnTo>
                      <a:pt x="1671" y="1011"/>
                    </a:lnTo>
                    <a:lnTo>
                      <a:pt x="1655" y="986"/>
                    </a:lnTo>
                    <a:lnTo>
                      <a:pt x="1646" y="961"/>
                    </a:lnTo>
                    <a:lnTo>
                      <a:pt x="1638" y="936"/>
                    </a:lnTo>
                    <a:lnTo>
                      <a:pt x="1630" y="911"/>
                    </a:lnTo>
                    <a:lnTo>
                      <a:pt x="1613" y="886"/>
                    </a:lnTo>
                    <a:lnTo>
                      <a:pt x="1613" y="852"/>
                    </a:lnTo>
                    <a:lnTo>
                      <a:pt x="1605" y="827"/>
                    </a:lnTo>
                    <a:lnTo>
                      <a:pt x="1596" y="802"/>
                    </a:lnTo>
                    <a:lnTo>
                      <a:pt x="1588" y="769"/>
                    </a:lnTo>
                    <a:lnTo>
                      <a:pt x="1580" y="744"/>
                    </a:lnTo>
                    <a:lnTo>
                      <a:pt x="1580" y="719"/>
                    </a:lnTo>
                    <a:lnTo>
                      <a:pt x="1580" y="685"/>
                    </a:lnTo>
                    <a:lnTo>
                      <a:pt x="1580" y="660"/>
                    </a:lnTo>
                    <a:lnTo>
                      <a:pt x="1580" y="627"/>
                    </a:lnTo>
                    <a:lnTo>
                      <a:pt x="1580" y="510"/>
                    </a:lnTo>
                    <a:lnTo>
                      <a:pt x="1580" y="476"/>
                    </a:lnTo>
                    <a:lnTo>
                      <a:pt x="1580" y="443"/>
                    </a:lnTo>
                    <a:lnTo>
                      <a:pt x="1580" y="426"/>
                    </a:lnTo>
                    <a:lnTo>
                      <a:pt x="1580" y="409"/>
                    </a:lnTo>
                    <a:lnTo>
                      <a:pt x="1580" y="401"/>
                    </a:lnTo>
                    <a:lnTo>
                      <a:pt x="1580" y="384"/>
                    </a:lnTo>
                    <a:lnTo>
                      <a:pt x="1580" y="368"/>
                    </a:lnTo>
                    <a:lnTo>
                      <a:pt x="1588" y="351"/>
                    </a:lnTo>
                    <a:lnTo>
                      <a:pt x="1596" y="334"/>
                    </a:lnTo>
                    <a:lnTo>
                      <a:pt x="1605" y="326"/>
                    </a:lnTo>
                    <a:lnTo>
                      <a:pt x="1613" y="309"/>
                    </a:lnTo>
                    <a:lnTo>
                      <a:pt x="1621" y="301"/>
                    </a:lnTo>
                    <a:lnTo>
                      <a:pt x="1630" y="284"/>
                    </a:lnTo>
                    <a:lnTo>
                      <a:pt x="1638" y="267"/>
                    </a:lnTo>
                    <a:lnTo>
                      <a:pt x="1655" y="251"/>
                    </a:lnTo>
                    <a:lnTo>
                      <a:pt x="1671" y="226"/>
                    </a:lnTo>
                    <a:lnTo>
                      <a:pt x="1697" y="209"/>
                    </a:lnTo>
                    <a:lnTo>
                      <a:pt x="1713" y="192"/>
                    </a:lnTo>
                    <a:lnTo>
                      <a:pt x="1738" y="176"/>
                    </a:lnTo>
                    <a:lnTo>
                      <a:pt x="1763" y="167"/>
                    </a:lnTo>
                    <a:lnTo>
                      <a:pt x="1780" y="150"/>
                    </a:lnTo>
                    <a:lnTo>
                      <a:pt x="1805" y="142"/>
                    </a:lnTo>
                    <a:lnTo>
                      <a:pt x="1830" y="134"/>
                    </a:lnTo>
                    <a:lnTo>
                      <a:pt x="1847" y="125"/>
                    </a:lnTo>
                    <a:lnTo>
                      <a:pt x="1872" y="109"/>
                    </a:lnTo>
                    <a:lnTo>
                      <a:pt x="1897" y="100"/>
                    </a:lnTo>
                    <a:lnTo>
                      <a:pt x="1922" y="100"/>
                    </a:lnTo>
                    <a:lnTo>
                      <a:pt x="1930" y="100"/>
                    </a:lnTo>
                    <a:lnTo>
                      <a:pt x="1947" y="92"/>
                    </a:lnTo>
                    <a:lnTo>
                      <a:pt x="1972" y="84"/>
                    </a:lnTo>
                    <a:lnTo>
                      <a:pt x="1989" y="75"/>
                    </a:lnTo>
                    <a:lnTo>
                      <a:pt x="2014" y="75"/>
                    </a:lnTo>
                    <a:lnTo>
                      <a:pt x="2039" y="75"/>
                    </a:lnTo>
                    <a:lnTo>
                      <a:pt x="2064" y="75"/>
                    </a:lnTo>
                    <a:lnTo>
                      <a:pt x="2089" y="75"/>
                    </a:lnTo>
                    <a:lnTo>
                      <a:pt x="2114" y="75"/>
                    </a:lnTo>
                    <a:lnTo>
                      <a:pt x="2139" y="75"/>
                    </a:lnTo>
                    <a:lnTo>
                      <a:pt x="2189" y="67"/>
                    </a:lnTo>
                    <a:lnTo>
                      <a:pt x="2240" y="67"/>
                    </a:lnTo>
                    <a:lnTo>
                      <a:pt x="2290" y="67"/>
                    </a:lnTo>
                    <a:lnTo>
                      <a:pt x="2348" y="67"/>
                    </a:lnTo>
                    <a:lnTo>
                      <a:pt x="2390" y="67"/>
                    </a:lnTo>
                    <a:lnTo>
                      <a:pt x="2440" y="67"/>
                    </a:lnTo>
                    <a:lnTo>
                      <a:pt x="2624" y="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4050795" y="9080705"/>
                <a:ext cx="278207" cy="311996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6325" extrusionOk="0">
                    <a:moveTo>
                      <a:pt x="1212" y="1162"/>
                    </a:moveTo>
                    <a:lnTo>
                      <a:pt x="1237" y="1162"/>
                    </a:lnTo>
                    <a:lnTo>
                      <a:pt x="1254" y="1162"/>
                    </a:lnTo>
                    <a:lnTo>
                      <a:pt x="1279" y="1162"/>
                    </a:lnTo>
                    <a:lnTo>
                      <a:pt x="1304" y="1162"/>
                    </a:lnTo>
                    <a:lnTo>
                      <a:pt x="1321" y="1162"/>
                    </a:lnTo>
                    <a:lnTo>
                      <a:pt x="1346" y="1162"/>
                    </a:lnTo>
                    <a:lnTo>
                      <a:pt x="1371" y="1162"/>
                    </a:lnTo>
                    <a:lnTo>
                      <a:pt x="1388" y="1171"/>
                    </a:lnTo>
                    <a:lnTo>
                      <a:pt x="1413" y="1179"/>
                    </a:lnTo>
                    <a:lnTo>
                      <a:pt x="1429" y="1179"/>
                    </a:lnTo>
                    <a:lnTo>
                      <a:pt x="1454" y="1187"/>
                    </a:lnTo>
                    <a:lnTo>
                      <a:pt x="1479" y="1196"/>
                    </a:lnTo>
                    <a:lnTo>
                      <a:pt x="1496" y="1204"/>
                    </a:lnTo>
                    <a:lnTo>
                      <a:pt x="1521" y="1212"/>
                    </a:lnTo>
                    <a:lnTo>
                      <a:pt x="1546" y="1221"/>
                    </a:lnTo>
                    <a:lnTo>
                      <a:pt x="1563" y="1237"/>
                    </a:lnTo>
                    <a:lnTo>
                      <a:pt x="1588" y="1246"/>
                    </a:lnTo>
                    <a:lnTo>
                      <a:pt x="1605" y="1254"/>
                    </a:lnTo>
                    <a:lnTo>
                      <a:pt x="1630" y="1271"/>
                    </a:lnTo>
                    <a:lnTo>
                      <a:pt x="1655" y="1279"/>
                    </a:lnTo>
                    <a:lnTo>
                      <a:pt x="1672" y="1296"/>
                    </a:lnTo>
                    <a:lnTo>
                      <a:pt x="1697" y="1304"/>
                    </a:lnTo>
                    <a:lnTo>
                      <a:pt x="1722" y="1321"/>
                    </a:lnTo>
                    <a:lnTo>
                      <a:pt x="1747" y="1338"/>
                    </a:lnTo>
                    <a:lnTo>
                      <a:pt x="1772" y="1354"/>
                    </a:lnTo>
                    <a:lnTo>
                      <a:pt x="1797" y="1371"/>
                    </a:lnTo>
                    <a:lnTo>
                      <a:pt x="1822" y="1396"/>
                    </a:lnTo>
                    <a:lnTo>
                      <a:pt x="1847" y="1413"/>
                    </a:lnTo>
                    <a:lnTo>
                      <a:pt x="1872" y="1430"/>
                    </a:lnTo>
                    <a:lnTo>
                      <a:pt x="1897" y="1455"/>
                    </a:lnTo>
                    <a:lnTo>
                      <a:pt x="1922" y="1471"/>
                    </a:lnTo>
                    <a:lnTo>
                      <a:pt x="1947" y="1488"/>
                    </a:lnTo>
                    <a:lnTo>
                      <a:pt x="1972" y="1513"/>
                    </a:lnTo>
                    <a:lnTo>
                      <a:pt x="1997" y="1530"/>
                    </a:lnTo>
                    <a:lnTo>
                      <a:pt x="2022" y="1555"/>
                    </a:lnTo>
                    <a:lnTo>
                      <a:pt x="2048" y="1572"/>
                    </a:lnTo>
                    <a:lnTo>
                      <a:pt x="2073" y="1597"/>
                    </a:lnTo>
                    <a:lnTo>
                      <a:pt x="2089" y="1622"/>
                    </a:lnTo>
                    <a:lnTo>
                      <a:pt x="2114" y="1638"/>
                    </a:lnTo>
                    <a:lnTo>
                      <a:pt x="2139" y="1663"/>
                    </a:lnTo>
                    <a:lnTo>
                      <a:pt x="2156" y="1680"/>
                    </a:lnTo>
                    <a:lnTo>
                      <a:pt x="2181" y="1705"/>
                    </a:lnTo>
                    <a:lnTo>
                      <a:pt x="2206" y="1730"/>
                    </a:lnTo>
                    <a:lnTo>
                      <a:pt x="2223" y="1755"/>
                    </a:lnTo>
                    <a:lnTo>
                      <a:pt x="2248" y="1772"/>
                    </a:lnTo>
                    <a:lnTo>
                      <a:pt x="2290" y="1822"/>
                    </a:lnTo>
                    <a:lnTo>
                      <a:pt x="2332" y="1872"/>
                    </a:lnTo>
                    <a:lnTo>
                      <a:pt x="2373" y="1922"/>
                    </a:lnTo>
                    <a:lnTo>
                      <a:pt x="2415" y="1964"/>
                    </a:lnTo>
                    <a:lnTo>
                      <a:pt x="2449" y="2014"/>
                    </a:lnTo>
                    <a:lnTo>
                      <a:pt x="2490" y="2073"/>
                    </a:lnTo>
                    <a:lnTo>
                      <a:pt x="2532" y="2123"/>
                    </a:lnTo>
                    <a:lnTo>
                      <a:pt x="2565" y="2173"/>
                    </a:lnTo>
                    <a:lnTo>
                      <a:pt x="2599" y="2223"/>
                    </a:lnTo>
                    <a:lnTo>
                      <a:pt x="2641" y="2273"/>
                    </a:lnTo>
                    <a:lnTo>
                      <a:pt x="2674" y="2332"/>
                    </a:lnTo>
                    <a:lnTo>
                      <a:pt x="2707" y="2382"/>
                    </a:lnTo>
                    <a:lnTo>
                      <a:pt x="2741" y="2440"/>
                    </a:lnTo>
                    <a:lnTo>
                      <a:pt x="2783" y="2490"/>
                    </a:lnTo>
                    <a:lnTo>
                      <a:pt x="2816" y="2549"/>
                    </a:lnTo>
                    <a:lnTo>
                      <a:pt x="2850" y="2599"/>
                    </a:lnTo>
                    <a:lnTo>
                      <a:pt x="2883" y="2658"/>
                    </a:lnTo>
                    <a:lnTo>
                      <a:pt x="2916" y="2716"/>
                    </a:lnTo>
                    <a:lnTo>
                      <a:pt x="2941" y="2766"/>
                    </a:lnTo>
                    <a:lnTo>
                      <a:pt x="2975" y="2816"/>
                    </a:lnTo>
                    <a:lnTo>
                      <a:pt x="2975" y="2808"/>
                    </a:lnTo>
                    <a:lnTo>
                      <a:pt x="2941" y="2733"/>
                    </a:lnTo>
                    <a:lnTo>
                      <a:pt x="2916" y="2649"/>
                    </a:lnTo>
                    <a:lnTo>
                      <a:pt x="2900" y="2574"/>
                    </a:lnTo>
                    <a:lnTo>
                      <a:pt x="2875" y="2499"/>
                    </a:lnTo>
                    <a:lnTo>
                      <a:pt x="2850" y="2415"/>
                    </a:lnTo>
                    <a:lnTo>
                      <a:pt x="2824" y="2340"/>
                    </a:lnTo>
                    <a:lnTo>
                      <a:pt x="2808" y="2257"/>
                    </a:lnTo>
                    <a:lnTo>
                      <a:pt x="2783" y="2181"/>
                    </a:lnTo>
                    <a:lnTo>
                      <a:pt x="2766" y="2098"/>
                    </a:lnTo>
                    <a:lnTo>
                      <a:pt x="2749" y="2023"/>
                    </a:lnTo>
                    <a:lnTo>
                      <a:pt x="2724" y="1939"/>
                    </a:lnTo>
                    <a:lnTo>
                      <a:pt x="2707" y="1864"/>
                    </a:lnTo>
                    <a:lnTo>
                      <a:pt x="2691" y="1780"/>
                    </a:lnTo>
                    <a:lnTo>
                      <a:pt x="2682" y="1697"/>
                    </a:lnTo>
                    <a:lnTo>
                      <a:pt x="2666" y="1622"/>
                    </a:lnTo>
                    <a:lnTo>
                      <a:pt x="2649" y="1538"/>
                    </a:lnTo>
                    <a:lnTo>
                      <a:pt x="2641" y="1455"/>
                    </a:lnTo>
                    <a:lnTo>
                      <a:pt x="2632" y="1371"/>
                    </a:lnTo>
                    <a:lnTo>
                      <a:pt x="2624" y="1329"/>
                    </a:lnTo>
                    <a:lnTo>
                      <a:pt x="2624" y="1288"/>
                    </a:lnTo>
                    <a:lnTo>
                      <a:pt x="2624" y="1254"/>
                    </a:lnTo>
                    <a:lnTo>
                      <a:pt x="2624" y="1212"/>
                    </a:lnTo>
                    <a:lnTo>
                      <a:pt x="2624" y="1171"/>
                    </a:lnTo>
                    <a:lnTo>
                      <a:pt x="2624" y="1129"/>
                    </a:lnTo>
                    <a:lnTo>
                      <a:pt x="2624" y="1087"/>
                    </a:lnTo>
                    <a:lnTo>
                      <a:pt x="2624" y="845"/>
                    </a:lnTo>
                    <a:lnTo>
                      <a:pt x="2624" y="803"/>
                    </a:lnTo>
                    <a:lnTo>
                      <a:pt x="2624" y="761"/>
                    </a:lnTo>
                    <a:lnTo>
                      <a:pt x="2624" y="711"/>
                    </a:lnTo>
                    <a:lnTo>
                      <a:pt x="2624" y="669"/>
                    </a:lnTo>
                    <a:lnTo>
                      <a:pt x="2632" y="619"/>
                    </a:lnTo>
                    <a:lnTo>
                      <a:pt x="2632" y="577"/>
                    </a:lnTo>
                    <a:lnTo>
                      <a:pt x="2632" y="552"/>
                    </a:lnTo>
                    <a:lnTo>
                      <a:pt x="2632" y="527"/>
                    </a:lnTo>
                    <a:lnTo>
                      <a:pt x="2632" y="502"/>
                    </a:lnTo>
                    <a:lnTo>
                      <a:pt x="2632" y="477"/>
                    </a:lnTo>
                    <a:lnTo>
                      <a:pt x="2641" y="452"/>
                    </a:lnTo>
                    <a:lnTo>
                      <a:pt x="2649" y="435"/>
                    </a:lnTo>
                    <a:lnTo>
                      <a:pt x="2649" y="410"/>
                    </a:lnTo>
                    <a:lnTo>
                      <a:pt x="2657" y="385"/>
                    </a:lnTo>
                    <a:lnTo>
                      <a:pt x="2666" y="360"/>
                    </a:lnTo>
                    <a:lnTo>
                      <a:pt x="2674" y="344"/>
                    </a:lnTo>
                    <a:lnTo>
                      <a:pt x="2682" y="318"/>
                    </a:lnTo>
                    <a:lnTo>
                      <a:pt x="2691" y="293"/>
                    </a:lnTo>
                    <a:lnTo>
                      <a:pt x="2699" y="277"/>
                    </a:lnTo>
                    <a:lnTo>
                      <a:pt x="2707" y="252"/>
                    </a:lnTo>
                    <a:lnTo>
                      <a:pt x="2716" y="227"/>
                    </a:lnTo>
                    <a:lnTo>
                      <a:pt x="2733" y="210"/>
                    </a:lnTo>
                    <a:lnTo>
                      <a:pt x="2741" y="185"/>
                    </a:lnTo>
                    <a:lnTo>
                      <a:pt x="2758" y="168"/>
                    </a:lnTo>
                    <a:lnTo>
                      <a:pt x="2766" y="143"/>
                    </a:lnTo>
                    <a:lnTo>
                      <a:pt x="2783" y="126"/>
                    </a:lnTo>
                    <a:lnTo>
                      <a:pt x="2799" y="110"/>
                    </a:lnTo>
                    <a:lnTo>
                      <a:pt x="2816" y="85"/>
                    </a:lnTo>
                    <a:lnTo>
                      <a:pt x="2833" y="68"/>
                    </a:lnTo>
                    <a:lnTo>
                      <a:pt x="2858" y="51"/>
                    </a:lnTo>
                    <a:lnTo>
                      <a:pt x="2875" y="34"/>
                    </a:lnTo>
                    <a:lnTo>
                      <a:pt x="2900" y="26"/>
                    </a:lnTo>
                    <a:lnTo>
                      <a:pt x="2925" y="9"/>
                    </a:lnTo>
                    <a:lnTo>
                      <a:pt x="2933" y="1"/>
                    </a:lnTo>
                    <a:lnTo>
                      <a:pt x="2950" y="1"/>
                    </a:lnTo>
                    <a:lnTo>
                      <a:pt x="2958" y="1"/>
                    </a:lnTo>
                    <a:lnTo>
                      <a:pt x="2975" y="1"/>
                    </a:lnTo>
                    <a:lnTo>
                      <a:pt x="2992" y="1"/>
                    </a:lnTo>
                    <a:lnTo>
                      <a:pt x="3000" y="1"/>
                    </a:lnTo>
                    <a:lnTo>
                      <a:pt x="3017" y="1"/>
                    </a:lnTo>
                    <a:lnTo>
                      <a:pt x="3033" y="1"/>
                    </a:lnTo>
                    <a:lnTo>
                      <a:pt x="3042" y="1"/>
                    </a:lnTo>
                    <a:lnTo>
                      <a:pt x="3150" y="1"/>
                    </a:lnTo>
                    <a:lnTo>
                      <a:pt x="3167" y="1"/>
                    </a:lnTo>
                    <a:lnTo>
                      <a:pt x="3184" y="1"/>
                    </a:lnTo>
                    <a:lnTo>
                      <a:pt x="3200" y="1"/>
                    </a:lnTo>
                    <a:lnTo>
                      <a:pt x="3217" y="1"/>
                    </a:lnTo>
                    <a:lnTo>
                      <a:pt x="3251" y="1"/>
                    </a:lnTo>
                    <a:lnTo>
                      <a:pt x="3276" y="9"/>
                    </a:lnTo>
                    <a:lnTo>
                      <a:pt x="3309" y="26"/>
                    </a:lnTo>
                    <a:lnTo>
                      <a:pt x="3342" y="34"/>
                    </a:lnTo>
                    <a:lnTo>
                      <a:pt x="3376" y="43"/>
                    </a:lnTo>
                    <a:lnTo>
                      <a:pt x="3401" y="59"/>
                    </a:lnTo>
                    <a:lnTo>
                      <a:pt x="3434" y="76"/>
                    </a:lnTo>
                    <a:lnTo>
                      <a:pt x="3459" y="93"/>
                    </a:lnTo>
                    <a:lnTo>
                      <a:pt x="3493" y="101"/>
                    </a:lnTo>
                    <a:lnTo>
                      <a:pt x="3518" y="118"/>
                    </a:lnTo>
                    <a:lnTo>
                      <a:pt x="3543" y="143"/>
                    </a:lnTo>
                    <a:lnTo>
                      <a:pt x="3576" y="160"/>
                    </a:lnTo>
                    <a:lnTo>
                      <a:pt x="3601" y="176"/>
                    </a:lnTo>
                    <a:lnTo>
                      <a:pt x="3626" y="201"/>
                    </a:lnTo>
                    <a:lnTo>
                      <a:pt x="3652" y="218"/>
                    </a:lnTo>
                    <a:lnTo>
                      <a:pt x="3677" y="243"/>
                    </a:lnTo>
                    <a:lnTo>
                      <a:pt x="3702" y="260"/>
                    </a:lnTo>
                    <a:lnTo>
                      <a:pt x="3727" y="285"/>
                    </a:lnTo>
                    <a:lnTo>
                      <a:pt x="3752" y="310"/>
                    </a:lnTo>
                    <a:lnTo>
                      <a:pt x="3777" y="327"/>
                    </a:lnTo>
                    <a:lnTo>
                      <a:pt x="3802" y="352"/>
                    </a:lnTo>
                    <a:lnTo>
                      <a:pt x="3827" y="377"/>
                    </a:lnTo>
                    <a:lnTo>
                      <a:pt x="3844" y="402"/>
                    </a:lnTo>
                    <a:lnTo>
                      <a:pt x="3869" y="427"/>
                    </a:lnTo>
                    <a:lnTo>
                      <a:pt x="3894" y="452"/>
                    </a:lnTo>
                    <a:lnTo>
                      <a:pt x="3910" y="486"/>
                    </a:lnTo>
                    <a:lnTo>
                      <a:pt x="3936" y="511"/>
                    </a:lnTo>
                    <a:lnTo>
                      <a:pt x="3952" y="536"/>
                    </a:lnTo>
                    <a:lnTo>
                      <a:pt x="3977" y="561"/>
                    </a:lnTo>
                    <a:lnTo>
                      <a:pt x="3994" y="586"/>
                    </a:lnTo>
                    <a:lnTo>
                      <a:pt x="4019" y="619"/>
                    </a:lnTo>
                    <a:lnTo>
                      <a:pt x="4036" y="644"/>
                    </a:lnTo>
                    <a:lnTo>
                      <a:pt x="4061" y="669"/>
                    </a:lnTo>
                    <a:lnTo>
                      <a:pt x="4078" y="694"/>
                    </a:lnTo>
                    <a:lnTo>
                      <a:pt x="4094" y="728"/>
                    </a:lnTo>
                    <a:lnTo>
                      <a:pt x="4119" y="753"/>
                    </a:lnTo>
                    <a:lnTo>
                      <a:pt x="4136" y="778"/>
                    </a:lnTo>
                    <a:lnTo>
                      <a:pt x="4169" y="836"/>
                    </a:lnTo>
                    <a:lnTo>
                      <a:pt x="4203" y="895"/>
                    </a:lnTo>
                    <a:lnTo>
                      <a:pt x="4236" y="945"/>
                    </a:lnTo>
                    <a:lnTo>
                      <a:pt x="4270" y="1003"/>
                    </a:lnTo>
                    <a:lnTo>
                      <a:pt x="4303" y="1054"/>
                    </a:lnTo>
                    <a:lnTo>
                      <a:pt x="4328" y="1104"/>
                    </a:lnTo>
                    <a:lnTo>
                      <a:pt x="4353" y="1162"/>
                    </a:lnTo>
                    <a:lnTo>
                      <a:pt x="4387" y="1204"/>
                    </a:lnTo>
                    <a:lnTo>
                      <a:pt x="4403" y="1254"/>
                    </a:lnTo>
                    <a:lnTo>
                      <a:pt x="4428" y="1296"/>
                    </a:lnTo>
                    <a:lnTo>
                      <a:pt x="4453" y="1346"/>
                    </a:lnTo>
                    <a:lnTo>
                      <a:pt x="4470" y="1379"/>
                    </a:lnTo>
                    <a:lnTo>
                      <a:pt x="4487" y="1421"/>
                    </a:lnTo>
                    <a:lnTo>
                      <a:pt x="4504" y="1455"/>
                    </a:lnTo>
                    <a:lnTo>
                      <a:pt x="4520" y="1496"/>
                    </a:lnTo>
                    <a:lnTo>
                      <a:pt x="4537" y="1530"/>
                    </a:lnTo>
                    <a:lnTo>
                      <a:pt x="4570" y="1605"/>
                    </a:lnTo>
                    <a:lnTo>
                      <a:pt x="4596" y="1680"/>
                    </a:lnTo>
                    <a:lnTo>
                      <a:pt x="4629" y="1764"/>
                    </a:lnTo>
                    <a:lnTo>
                      <a:pt x="4654" y="1839"/>
                    </a:lnTo>
                    <a:lnTo>
                      <a:pt x="4687" y="1914"/>
                    </a:lnTo>
                    <a:lnTo>
                      <a:pt x="4712" y="1989"/>
                    </a:lnTo>
                    <a:lnTo>
                      <a:pt x="4738" y="2064"/>
                    </a:lnTo>
                    <a:lnTo>
                      <a:pt x="4763" y="2140"/>
                    </a:lnTo>
                    <a:lnTo>
                      <a:pt x="4788" y="2215"/>
                    </a:lnTo>
                    <a:lnTo>
                      <a:pt x="4804" y="2298"/>
                    </a:lnTo>
                    <a:lnTo>
                      <a:pt x="4829" y="2374"/>
                    </a:lnTo>
                    <a:lnTo>
                      <a:pt x="4838" y="2399"/>
                    </a:lnTo>
                    <a:lnTo>
                      <a:pt x="4846" y="2449"/>
                    </a:lnTo>
                    <a:lnTo>
                      <a:pt x="4871" y="2524"/>
                    </a:lnTo>
                    <a:lnTo>
                      <a:pt x="4888" y="2599"/>
                    </a:lnTo>
                    <a:lnTo>
                      <a:pt x="4905" y="2683"/>
                    </a:lnTo>
                    <a:lnTo>
                      <a:pt x="4930" y="2758"/>
                    </a:lnTo>
                    <a:lnTo>
                      <a:pt x="4946" y="2833"/>
                    </a:lnTo>
                    <a:lnTo>
                      <a:pt x="4963" y="2908"/>
                    </a:lnTo>
                    <a:lnTo>
                      <a:pt x="4980" y="2992"/>
                    </a:lnTo>
                    <a:lnTo>
                      <a:pt x="4997" y="3067"/>
                    </a:lnTo>
                    <a:lnTo>
                      <a:pt x="5005" y="3142"/>
                    </a:lnTo>
                    <a:lnTo>
                      <a:pt x="5022" y="3217"/>
                    </a:lnTo>
                    <a:lnTo>
                      <a:pt x="5038" y="3301"/>
                    </a:lnTo>
                    <a:lnTo>
                      <a:pt x="5055" y="3376"/>
                    </a:lnTo>
                    <a:lnTo>
                      <a:pt x="5080" y="3526"/>
                    </a:lnTo>
                    <a:lnTo>
                      <a:pt x="5105" y="3685"/>
                    </a:lnTo>
                    <a:lnTo>
                      <a:pt x="5139" y="3835"/>
                    </a:lnTo>
                    <a:lnTo>
                      <a:pt x="5189" y="4136"/>
                    </a:lnTo>
                    <a:lnTo>
                      <a:pt x="5189" y="4136"/>
                    </a:lnTo>
                    <a:lnTo>
                      <a:pt x="5214" y="4295"/>
                    </a:lnTo>
                    <a:lnTo>
                      <a:pt x="5239" y="4445"/>
                    </a:lnTo>
                    <a:lnTo>
                      <a:pt x="5264" y="4596"/>
                    </a:lnTo>
                    <a:lnTo>
                      <a:pt x="5281" y="4671"/>
                    </a:lnTo>
                    <a:lnTo>
                      <a:pt x="5289" y="4746"/>
                    </a:lnTo>
                    <a:lnTo>
                      <a:pt x="5306" y="4821"/>
                    </a:lnTo>
                    <a:lnTo>
                      <a:pt x="5322" y="4896"/>
                    </a:lnTo>
                    <a:lnTo>
                      <a:pt x="5339" y="4972"/>
                    </a:lnTo>
                    <a:lnTo>
                      <a:pt x="5356" y="5047"/>
                    </a:lnTo>
                    <a:lnTo>
                      <a:pt x="5372" y="5122"/>
                    </a:lnTo>
                    <a:lnTo>
                      <a:pt x="5389" y="5197"/>
                    </a:lnTo>
                    <a:lnTo>
                      <a:pt x="5406" y="5272"/>
                    </a:lnTo>
                    <a:lnTo>
                      <a:pt x="5423" y="5348"/>
                    </a:lnTo>
                    <a:lnTo>
                      <a:pt x="5439" y="5423"/>
                    </a:lnTo>
                    <a:lnTo>
                      <a:pt x="5456" y="5498"/>
                    </a:lnTo>
                    <a:lnTo>
                      <a:pt x="5481" y="5565"/>
                    </a:lnTo>
                    <a:lnTo>
                      <a:pt x="5498" y="5640"/>
                    </a:lnTo>
                    <a:lnTo>
                      <a:pt x="5506" y="5673"/>
                    </a:lnTo>
                    <a:lnTo>
                      <a:pt x="5514" y="5715"/>
                    </a:lnTo>
                    <a:lnTo>
                      <a:pt x="5531" y="5790"/>
                    </a:lnTo>
                    <a:lnTo>
                      <a:pt x="5548" y="5866"/>
                    </a:lnTo>
                    <a:lnTo>
                      <a:pt x="5565" y="5941"/>
                    </a:lnTo>
                    <a:lnTo>
                      <a:pt x="5581" y="6016"/>
                    </a:lnTo>
                    <a:lnTo>
                      <a:pt x="5598" y="6091"/>
                    </a:lnTo>
                    <a:lnTo>
                      <a:pt x="5623" y="6166"/>
                    </a:lnTo>
                    <a:lnTo>
                      <a:pt x="5640" y="6233"/>
                    </a:lnTo>
                    <a:lnTo>
                      <a:pt x="5606" y="6325"/>
                    </a:lnTo>
                    <a:lnTo>
                      <a:pt x="5523" y="6283"/>
                    </a:lnTo>
                    <a:lnTo>
                      <a:pt x="5481" y="6216"/>
                    </a:lnTo>
                    <a:lnTo>
                      <a:pt x="5448" y="6141"/>
                    </a:lnTo>
                    <a:lnTo>
                      <a:pt x="5414" y="6074"/>
                    </a:lnTo>
                    <a:lnTo>
                      <a:pt x="5381" y="5999"/>
                    </a:lnTo>
                    <a:lnTo>
                      <a:pt x="5347" y="5932"/>
                    </a:lnTo>
                    <a:lnTo>
                      <a:pt x="5314" y="5857"/>
                    </a:lnTo>
                    <a:lnTo>
                      <a:pt x="5281" y="5782"/>
                    </a:lnTo>
                    <a:lnTo>
                      <a:pt x="5264" y="5740"/>
                    </a:lnTo>
                    <a:lnTo>
                      <a:pt x="5255" y="5715"/>
                    </a:lnTo>
                    <a:lnTo>
                      <a:pt x="5230" y="5640"/>
                    </a:lnTo>
                    <a:lnTo>
                      <a:pt x="5214" y="5565"/>
                    </a:lnTo>
                    <a:lnTo>
                      <a:pt x="5189" y="5490"/>
                    </a:lnTo>
                    <a:lnTo>
                      <a:pt x="5164" y="5406"/>
                    </a:lnTo>
                    <a:lnTo>
                      <a:pt x="5147" y="5331"/>
                    </a:lnTo>
                    <a:lnTo>
                      <a:pt x="5130" y="5256"/>
                    </a:lnTo>
                    <a:lnTo>
                      <a:pt x="5105" y="5180"/>
                    </a:lnTo>
                    <a:lnTo>
                      <a:pt x="5088" y="5105"/>
                    </a:lnTo>
                    <a:lnTo>
                      <a:pt x="5072" y="5030"/>
                    </a:lnTo>
                    <a:lnTo>
                      <a:pt x="5055" y="4955"/>
                    </a:lnTo>
                    <a:lnTo>
                      <a:pt x="5038" y="4880"/>
                    </a:lnTo>
                    <a:lnTo>
                      <a:pt x="5022" y="4796"/>
                    </a:lnTo>
                    <a:lnTo>
                      <a:pt x="5005" y="4721"/>
                    </a:lnTo>
                    <a:lnTo>
                      <a:pt x="4988" y="4646"/>
                    </a:lnTo>
                    <a:lnTo>
                      <a:pt x="4955" y="4495"/>
                    </a:lnTo>
                    <a:lnTo>
                      <a:pt x="4930" y="4345"/>
                    </a:lnTo>
                    <a:lnTo>
                      <a:pt x="4896" y="4186"/>
                    </a:lnTo>
                    <a:lnTo>
                      <a:pt x="4896" y="4186"/>
                    </a:lnTo>
                    <a:lnTo>
                      <a:pt x="4838" y="3886"/>
                    </a:lnTo>
                    <a:lnTo>
                      <a:pt x="4813" y="3735"/>
                    </a:lnTo>
                    <a:lnTo>
                      <a:pt x="4779" y="3577"/>
                    </a:lnTo>
                    <a:lnTo>
                      <a:pt x="4754" y="3426"/>
                    </a:lnTo>
                    <a:lnTo>
                      <a:pt x="4738" y="3351"/>
                    </a:lnTo>
                    <a:lnTo>
                      <a:pt x="4721" y="3276"/>
                    </a:lnTo>
                    <a:lnTo>
                      <a:pt x="4704" y="3201"/>
                    </a:lnTo>
                    <a:lnTo>
                      <a:pt x="4687" y="3125"/>
                    </a:lnTo>
                    <a:lnTo>
                      <a:pt x="4671" y="3050"/>
                    </a:lnTo>
                    <a:lnTo>
                      <a:pt x="4654" y="2975"/>
                    </a:lnTo>
                    <a:lnTo>
                      <a:pt x="4637" y="2900"/>
                    </a:lnTo>
                    <a:lnTo>
                      <a:pt x="4621" y="2825"/>
                    </a:lnTo>
                    <a:lnTo>
                      <a:pt x="4596" y="2749"/>
                    </a:lnTo>
                    <a:lnTo>
                      <a:pt x="4579" y="2674"/>
                    </a:lnTo>
                    <a:lnTo>
                      <a:pt x="4562" y="2599"/>
                    </a:lnTo>
                    <a:lnTo>
                      <a:pt x="4537" y="2532"/>
                    </a:lnTo>
                    <a:lnTo>
                      <a:pt x="4529" y="2482"/>
                    </a:lnTo>
                    <a:lnTo>
                      <a:pt x="4520" y="2457"/>
                    </a:lnTo>
                    <a:lnTo>
                      <a:pt x="4495" y="2382"/>
                    </a:lnTo>
                    <a:lnTo>
                      <a:pt x="4470" y="2307"/>
                    </a:lnTo>
                    <a:lnTo>
                      <a:pt x="4453" y="2240"/>
                    </a:lnTo>
                    <a:lnTo>
                      <a:pt x="4428" y="2165"/>
                    </a:lnTo>
                    <a:lnTo>
                      <a:pt x="4403" y="2090"/>
                    </a:lnTo>
                    <a:lnTo>
                      <a:pt x="4378" y="2014"/>
                    </a:lnTo>
                    <a:lnTo>
                      <a:pt x="4353" y="1947"/>
                    </a:lnTo>
                    <a:lnTo>
                      <a:pt x="4320" y="1872"/>
                    </a:lnTo>
                    <a:lnTo>
                      <a:pt x="4295" y="1797"/>
                    </a:lnTo>
                    <a:lnTo>
                      <a:pt x="4270" y="1730"/>
                    </a:lnTo>
                    <a:lnTo>
                      <a:pt x="4236" y="1655"/>
                    </a:lnTo>
                    <a:lnTo>
                      <a:pt x="4220" y="1622"/>
                    </a:lnTo>
                    <a:lnTo>
                      <a:pt x="4203" y="1588"/>
                    </a:lnTo>
                    <a:lnTo>
                      <a:pt x="4186" y="1555"/>
                    </a:lnTo>
                    <a:lnTo>
                      <a:pt x="4169" y="1513"/>
                    </a:lnTo>
                    <a:lnTo>
                      <a:pt x="4153" y="1480"/>
                    </a:lnTo>
                    <a:lnTo>
                      <a:pt x="4136" y="1438"/>
                    </a:lnTo>
                    <a:lnTo>
                      <a:pt x="4111" y="1396"/>
                    </a:lnTo>
                    <a:lnTo>
                      <a:pt x="4086" y="1354"/>
                    </a:lnTo>
                    <a:lnTo>
                      <a:pt x="4069" y="1304"/>
                    </a:lnTo>
                    <a:lnTo>
                      <a:pt x="4036" y="1262"/>
                    </a:lnTo>
                    <a:lnTo>
                      <a:pt x="4011" y="1212"/>
                    </a:lnTo>
                    <a:lnTo>
                      <a:pt x="3986" y="1162"/>
                    </a:lnTo>
                    <a:lnTo>
                      <a:pt x="3952" y="1112"/>
                    </a:lnTo>
                    <a:lnTo>
                      <a:pt x="3927" y="1062"/>
                    </a:lnTo>
                    <a:lnTo>
                      <a:pt x="3894" y="1003"/>
                    </a:lnTo>
                    <a:lnTo>
                      <a:pt x="3860" y="953"/>
                    </a:lnTo>
                    <a:lnTo>
                      <a:pt x="3844" y="928"/>
                    </a:lnTo>
                    <a:lnTo>
                      <a:pt x="3827" y="903"/>
                    </a:lnTo>
                    <a:lnTo>
                      <a:pt x="3810" y="878"/>
                    </a:lnTo>
                    <a:lnTo>
                      <a:pt x="3794" y="853"/>
                    </a:lnTo>
                    <a:lnTo>
                      <a:pt x="3768" y="828"/>
                    </a:lnTo>
                    <a:lnTo>
                      <a:pt x="3752" y="803"/>
                    </a:lnTo>
                    <a:lnTo>
                      <a:pt x="3735" y="778"/>
                    </a:lnTo>
                    <a:lnTo>
                      <a:pt x="3718" y="761"/>
                    </a:lnTo>
                    <a:lnTo>
                      <a:pt x="3702" y="736"/>
                    </a:lnTo>
                    <a:lnTo>
                      <a:pt x="3677" y="711"/>
                    </a:lnTo>
                    <a:lnTo>
                      <a:pt x="3660" y="686"/>
                    </a:lnTo>
                    <a:lnTo>
                      <a:pt x="3643" y="661"/>
                    </a:lnTo>
                    <a:lnTo>
                      <a:pt x="3618" y="644"/>
                    </a:lnTo>
                    <a:lnTo>
                      <a:pt x="3601" y="619"/>
                    </a:lnTo>
                    <a:lnTo>
                      <a:pt x="3585" y="602"/>
                    </a:lnTo>
                    <a:lnTo>
                      <a:pt x="3560" y="577"/>
                    </a:lnTo>
                    <a:lnTo>
                      <a:pt x="3543" y="561"/>
                    </a:lnTo>
                    <a:lnTo>
                      <a:pt x="3518" y="536"/>
                    </a:lnTo>
                    <a:lnTo>
                      <a:pt x="3501" y="519"/>
                    </a:lnTo>
                    <a:lnTo>
                      <a:pt x="3484" y="502"/>
                    </a:lnTo>
                    <a:lnTo>
                      <a:pt x="3459" y="486"/>
                    </a:lnTo>
                    <a:lnTo>
                      <a:pt x="3443" y="469"/>
                    </a:lnTo>
                    <a:lnTo>
                      <a:pt x="3426" y="452"/>
                    </a:lnTo>
                    <a:lnTo>
                      <a:pt x="3401" y="435"/>
                    </a:lnTo>
                    <a:lnTo>
                      <a:pt x="3384" y="427"/>
                    </a:lnTo>
                    <a:lnTo>
                      <a:pt x="3359" y="410"/>
                    </a:lnTo>
                    <a:lnTo>
                      <a:pt x="3342" y="394"/>
                    </a:lnTo>
                    <a:lnTo>
                      <a:pt x="3326" y="385"/>
                    </a:lnTo>
                    <a:lnTo>
                      <a:pt x="3301" y="369"/>
                    </a:lnTo>
                    <a:lnTo>
                      <a:pt x="3284" y="360"/>
                    </a:lnTo>
                    <a:lnTo>
                      <a:pt x="3267" y="352"/>
                    </a:lnTo>
                    <a:lnTo>
                      <a:pt x="3242" y="344"/>
                    </a:lnTo>
                    <a:lnTo>
                      <a:pt x="3225" y="335"/>
                    </a:lnTo>
                    <a:lnTo>
                      <a:pt x="3209" y="327"/>
                    </a:lnTo>
                    <a:lnTo>
                      <a:pt x="3184" y="327"/>
                    </a:lnTo>
                    <a:lnTo>
                      <a:pt x="3167" y="327"/>
                    </a:lnTo>
                    <a:lnTo>
                      <a:pt x="3150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27"/>
                    </a:lnTo>
                    <a:lnTo>
                      <a:pt x="3075" y="335"/>
                    </a:lnTo>
                    <a:lnTo>
                      <a:pt x="3067" y="344"/>
                    </a:lnTo>
                    <a:lnTo>
                      <a:pt x="3058" y="352"/>
                    </a:lnTo>
                    <a:lnTo>
                      <a:pt x="3058" y="360"/>
                    </a:lnTo>
                    <a:lnTo>
                      <a:pt x="3050" y="369"/>
                    </a:lnTo>
                    <a:lnTo>
                      <a:pt x="3050" y="385"/>
                    </a:lnTo>
                    <a:lnTo>
                      <a:pt x="3042" y="394"/>
                    </a:lnTo>
                    <a:lnTo>
                      <a:pt x="3033" y="402"/>
                    </a:lnTo>
                    <a:lnTo>
                      <a:pt x="3033" y="419"/>
                    </a:lnTo>
                    <a:lnTo>
                      <a:pt x="3033" y="435"/>
                    </a:lnTo>
                    <a:lnTo>
                      <a:pt x="3025" y="452"/>
                    </a:lnTo>
                    <a:lnTo>
                      <a:pt x="3025" y="460"/>
                    </a:lnTo>
                    <a:lnTo>
                      <a:pt x="3025" y="477"/>
                    </a:lnTo>
                    <a:lnTo>
                      <a:pt x="3025" y="494"/>
                    </a:lnTo>
                    <a:lnTo>
                      <a:pt x="3025" y="519"/>
                    </a:lnTo>
                    <a:lnTo>
                      <a:pt x="3025" y="536"/>
                    </a:lnTo>
                    <a:lnTo>
                      <a:pt x="3025" y="552"/>
                    </a:lnTo>
                    <a:lnTo>
                      <a:pt x="3025" y="569"/>
                    </a:lnTo>
                    <a:lnTo>
                      <a:pt x="3025" y="586"/>
                    </a:lnTo>
                    <a:lnTo>
                      <a:pt x="3025" y="602"/>
                    </a:lnTo>
                    <a:lnTo>
                      <a:pt x="3025" y="628"/>
                    </a:lnTo>
                    <a:lnTo>
                      <a:pt x="3025" y="661"/>
                    </a:lnTo>
                    <a:lnTo>
                      <a:pt x="3025" y="703"/>
                    </a:lnTo>
                    <a:lnTo>
                      <a:pt x="3025" y="745"/>
                    </a:lnTo>
                    <a:lnTo>
                      <a:pt x="3025" y="778"/>
                    </a:lnTo>
                    <a:lnTo>
                      <a:pt x="3025" y="820"/>
                    </a:lnTo>
                    <a:lnTo>
                      <a:pt x="3025" y="1062"/>
                    </a:lnTo>
                    <a:lnTo>
                      <a:pt x="3025" y="1104"/>
                    </a:lnTo>
                    <a:lnTo>
                      <a:pt x="3025" y="1137"/>
                    </a:lnTo>
                    <a:lnTo>
                      <a:pt x="3025" y="1179"/>
                    </a:lnTo>
                    <a:lnTo>
                      <a:pt x="3025" y="1212"/>
                    </a:lnTo>
                    <a:lnTo>
                      <a:pt x="3025" y="1254"/>
                    </a:lnTo>
                    <a:lnTo>
                      <a:pt x="3025" y="1296"/>
                    </a:lnTo>
                    <a:lnTo>
                      <a:pt x="3025" y="1329"/>
                    </a:lnTo>
                    <a:lnTo>
                      <a:pt x="3033" y="1413"/>
                    </a:lnTo>
                    <a:lnTo>
                      <a:pt x="3050" y="1488"/>
                    </a:lnTo>
                    <a:lnTo>
                      <a:pt x="3058" y="1563"/>
                    </a:lnTo>
                    <a:lnTo>
                      <a:pt x="3075" y="1638"/>
                    </a:lnTo>
                    <a:lnTo>
                      <a:pt x="3092" y="1714"/>
                    </a:lnTo>
                    <a:lnTo>
                      <a:pt x="3100" y="1789"/>
                    </a:lnTo>
                    <a:lnTo>
                      <a:pt x="3117" y="1872"/>
                    </a:lnTo>
                    <a:lnTo>
                      <a:pt x="3142" y="1947"/>
                    </a:lnTo>
                    <a:lnTo>
                      <a:pt x="3159" y="2023"/>
                    </a:lnTo>
                    <a:lnTo>
                      <a:pt x="3175" y="2098"/>
                    </a:lnTo>
                    <a:lnTo>
                      <a:pt x="3192" y="2173"/>
                    </a:lnTo>
                    <a:lnTo>
                      <a:pt x="3217" y="2248"/>
                    </a:lnTo>
                    <a:lnTo>
                      <a:pt x="3242" y="2323"/>
                    </a:lnTo>
                    <a:lnTo>
                      <a:pt x="3259" y="2399"/>
                    </a:lnTo>
                    <a:lnTo>
                      <a:pt x="3284" y="2474"/>
                    </a:lnTo>
                    <a:lnTo>
                      <a:pt x="3309" y="2549"/>
                    </a:lnTo>
                    <a:lnTo>
                      <a:pt x="3334" y="2624"/>
                    </a:lnTo>
                    <a:lnTo>
                      <a:pt x="3359" y="2699"/>
                    </a:lnTo>
                    <a:lnTo>
                      <a:pt x="3384" y="2775"/>
                    </a:lnTo>
                    <a:lnTo>
                      <a:pt x="3409" y="2850"/>
                    </a:lnTo>
                    <a:lnTo>
                      <a:pt x="3434" y="2917"/>
                    </a:lnTo>
                    <a:lnTo>
                      <a:pt x="3459" y="2992"/>
                    </a:lnTo>
                    <a:lnTo>
                      <a:pt x="3493" y="3067"/>
                    </a:lnTo>
                    <a:lnTo>
                      <a:pt x="3518" y="3142"/>
                    </a:lnTo>
                    <a:lnTo>
                      <a:pt x="3551" y="3217"/>
                    </a:lnTo>
                    <a:lnTo>
                      <a:pt x="3576" y="3292"/>
                    </a:lnTo>
                    <a:lnTo>
                      <a:pt x="3610" y="3359"/>
                    </a:lnTo>
                    <a:lnTo>
                      <a:pt x="3635" y="3435"/>
                    </a:lnTo>
                    <a:lnTo>
                      <a:pt x="3668" y="3510"/>
                    </a:lnTo>
                    <a:lnTo>
                      <a:pt x="3685" y="3551"/>
                    </a:lnTo>
                    <a:lnTo>
                      <a:pt x="3702" y="3593"/>
                    </a:lnTo>
                    <a:lnTo>
                      <a:pt x="3718" y="3635"/>
                    </a:lnTo>
                    <a:lnTo>
                      <a:pt x="3743" y="3677"/>
                    </a:lnTo>
                    <a:lnTo>
                      <a:pt x="3760" y="3719"/>
                    </a:lnTo>
                    <a:lnTo>
                      <a:pt x="3777" y="3760"/>
                    </a:lnTo>
                    <a:lnTo>
                      <a:pt x="3802" y="3802"/>
                    </a:lnTo>
                    <a:lnTo>
                      <a:pt x="3819" y="3844"/>
                    </a:lnTo>
                    <a:lnTo>
                      <a:pt x="3860" y="3927"/>
                    </a:lnTo>
                    <a:lnTo>
                      <a:pt x="3910" y="4011"/>
                    </a:lnTo>
                    <a:lnTo>
                      <a:pt x="3994" y="4178"/>
                    </a:lnTo>
                    <a:lnTo>
                      <a:pt x="4011" y="4203"/>
                    </a:lnTo>
                    <a:lnTo>
                      <a:pt x="4019" y="4228"/>
                    </a:lnTo>
                    <a:lnTo>
                      <a:pt x="4061" y="4295"/>
                    </a:lnTo>
                    <a:lnTo>
                      <a:pt x="4103" y="4362"/>
                    </a:lnTo>
                    <a:lnTo>
                      <a:pt x="4119" y="4404"/>
                    </a:lnTo>
                    <a:lnTo>
                      <a:pt x="4136" y="4437"/>
                    </a:lnTo>
                    <a:lnTo>
                      <a:pt x="4153" y="4470"/>
                    </a:lnTo>
                    <a:lnTo>
                      <a:pt x="4169" y="4504"/>
                    </a:lnTo>
                    <a:lnTo>
                      <a:pt x="4186" y="4529"/>
                    </a:lnTo>
                    <a:lnTo>
                      <a:pt x="4195" y="4546"/>
                    </a:lnTo>
                    <a:lnTo>
                      <a:pt x="4203" y="4562"/>
                    </a:lnTo>
                    <a:lnTo>
                      <a:pt x="4203" y="4587"/>
                    </a:lnTo>
                    <a:lnTo>
                      <a:pt x="4211" y="4621"/>
                    </a:lnTo>
                    <a:lnTo>
                      <a:pt x="4211" y="4637"/>
                    </a:lnTo>
                    <a:lnTo>
                      <a:pt x="4211" y="4663"/>
                    </a:lnTo>
                    <a:lnTo>
                      <a:pt x="4211" y="4679"/>
                    </a:lnTo>
                    <a:lnTo>
                      <a:pt x="4211" y="4679"/>
                    </a:lnTo>
                    <a:lnTo>
                      <a:pt x="4203" y="4704"/>
                    </a:lnTo>
                    <a:lnTo>
                      <a:pt x="4195" y="4721"/>
                    </a:lnTo>
                    <a:lnTo>
                      <a:pt x="4178" y="4746"/>
                    </a:lnTo>
                    <a:lnTo>
                      <a:pt x="4178" y="4746"/>
                    </a:lnTo>
                    <a:lnTo>
                      <a:pt x="4161" y="4763"/>
                    </a:lnTo>
                    <a:lnTo>
                      <a:pt x="4144" y="4780"/>
                    </a:lnTo>
                    <a:lnTo>
                      <a:pt x="4128" y="4788"/>
                    </a:lnTo>
                    <a:lnTo>
                      <a:pt x="4103" y="4796"/>
                    </a:lnTo>
                    <a:lnTo>
                      <a:pt x="4103" y="4796"/>
                    </a:lnTo>
                    <a:lnTo>
                      <a:pt x="4078" y="4805"/>
                    </a:lnTo>
                    <a:lnTo>
                      <a:pt x="4053" y="4805"/>
                    </a:lnTo>
                    <a:lnTo>
                      <a:pt x="4027" y="4805"/>
                    </a:lnTo>
                    <a:lnTo>
                      <a:pt x="4002" y="4805"/>
                    </a:lnTo>
                    <a:lnTo>
                      <a:pt x="3977" y="4796"/>
                    </a:lnTo>
                    <a:lnTo>
                      <a:pt x="3961" y="4796"/>
                    </a:lnTo>
                    <a:lnTo>
                      <a:pt x="3927" y="4771"/>
                    </a:lnTo>
                    <a:lnTo>
                      <a:pt x="3910" y="4754"/>
                    </a:lnTo>
                    <a:lnTo>
                      <a:pt x="3894" y="4746"/>
                    </a:lnTo>
                    <a:lnTo>
                      <a:pt x="3869" y="4721"/>
                    </a:lnTo>
                    <a:lnTo>
                      <a:pt x="3852" y="4696"/>
                    </a:lnTo>
                    <a:lnTo>
                      <a:pt x="3810" y="4646"/>
                    </a:lnTo>
                    <a:lnTo>
                      <a:pt x="3768" y="4604"/>
                    </a:lnTo>
                    <a:lnTo>
                      <a:pt x="3727" y="4554"/>
                    </a:lnTo>
                    <a:lnTo>
                      <a:pt x="3685" y="4504"/>
                    </a:lnTo>
                    <a:lnTo>
                      <a:pt x="3643" y="4462"/>
                    </a:lnTo>
                    <a:lnTo>
                      <a:pt x="3643" y="4462"/>
                    </a:lnTo>
                    <a:lnTo>
                      <a:pt x="3610" y="4412"/>
                    </a:lnTo>
                    <a:lnTo>
                      <a:pt x="3568" y="4362"/>
                    </a:lnTo>
                    <a:lnTo>
                      <a:pt x="3535" y="4312"/>
                    </a:lnTo>
                    <a:lnTo>
                      <a:pt x="3493" y="4253"/>
                    </a:lnTo>
                    <a:lnTo>
                      <a:pt x="3459" y="4203"/>
                    </a:lnTo>
                    <a:lnTo>
                      <a:pt x="3426" y="4153"/>
                    </a:lnTo>
                    <a:lnTo>
                      <a:pt x="3393" y="4103"/>
                    </a:lnTo>
                    <a:lnTo>
                      <a:pt x="3351" y="4044"/>
                    </a:lnTo>
                    <a:lnTo>
                      <a:pt x="3317" y="3994"/>
                    </a:lnTo>
                    <a:lnTo>
                      <a:pt x="3284" y="3936"/>
                    </a:lnTo>
                    <a:lnTo>
                      <a:pt x="3251" y="3886"/>
                    </a:lnTo>
                    <a:lnTo>
                      <a:pt x="3217" y="3827"/>
                    </a:lnTo>
                    <a:lnTo>
                      <a:pt x="3184" y="3777"/>
                    </a:lnTo>
                    <a:lnTo>
                      <a:pt x="3150" y="3719"/>
                    </a:lnTo>
                    <a:lnTo>
                      <a:pt x="3092" y="3610"/>
                    </a:lnTo>
                    <a:lnTo>
                      <a:pt x="3025" y="3501"/>
                    </a:lnTo>
                    <a:lnTo>
                      <a:pt x="2958" y="3384"/>
                    </a:lnTo>
                    <a:lnTo>
                      <a:pt x="2900" y="3276"/>
                    </a:lnTo>
                    <a:lnTo>
                      <a:pt x="2833" y="3167"/>
                    </a:lnTo>
                    <a:lnTo>
                      <a:pt x="2774" y="3059"/>
                    </a:lnTo>
                    <a:lnTo>
                      <a:pt x="2707" y="2950"/>
                    </a:lnTo>
                    <a:lnTo>
                      <a:pt x="2674" y="2900"/>
                    </a:lnTo>
                    <a:lnTo>
                      <a:pt x="2649" y="2841"/>
                    </a:lnTo>
                    <a:lnTo>
                      <a:pt x="2616" y="2791"/>
                    </a:lnTo>
                    <a:lnTo>
                      <a:pt x="2582" y="2741"/>
                    </a:lnTo>
                    <a:lnTo>
                      <a:pt x="2549" y="2683"/>
                    </a:lnTo>
                    <a:lnTo>
                      <a:pt x="2515" y="2633"/>
                    </a:lnTo>
                    <a:lnTo>
                      <a:pt x="2482" y="2582"/>
                    </a:lnTo>
                    <a:lnTo>
                      <a:pt x="2449" y="2532"/>
                    </a:lnTo>
                    <a:lnTo>
                      <a:pt x="2415" y="2482"/>
                    </a:lnTo>
                    <a:lnTo>
                      <a:pt x="2382" y="2432"/>
                    </a:lnTo>
                    <a:lnTo>
                      <a:pt x="2348" y="2382"/>
                    </a:lnTo>
                    <a:lnTo>
                      <a:pt x="2315" y="2332"/>
                    </a:lnTo>
                    <a:lnTo>
                      <a:pt x="2273" y="2290"/>
                    </a:lnTo>
                    <a:lnTo>
                      <a:pt x="2240" y="2240"/>
                    </a:lnTo>
                    <a:lnTo>
                      <a:pt x="2206" y="2198"/>
                    </a:lnTo>
                    <a:lnTo>
                      <a:pt x="2173" y="2148"/>
                    </a:lnTo>
                    <a:lnTo>
                      <a:pt x="2131" y="2106"/>
                    </a:lnTo>
                    <a:lnTo>
                      <a:pt x="2022" y="2090"/>
                    </a:lnTo>
                    <a:lnTo>
                      <a:pt x="1989" y="2039"/>
                    </a:lnTo>
                    <a:lnTo>
                      <a:pt x="1964" y="2023"/>
                    </a:lnTo>
                    <a:lnTo>
                      <a:pt x="1947" y="1998"/>
                    </a:lnTo>
                    <a:lnTo>
                      <a:pt x="1931" y="1981"/>
                    </a:lnTo>
                    <a:lnTo>
                      <a:pt x="1906" y="1956"/>
                    </a:lnTo>
                    <a:lnTo>
                      <a:pt x="1889" y="1939"/>
                    </a:lnTo>
                    <a:lnTo>
                      <a:pt x="1864" y="1922"/>
                    </a:lnTo>
                    <a:lnTo>
                      <a:pt x="1847" y="1897"/>
                    </a:lnTo>
                    <a:lnTo>
                      <a:pt x="1830" y="1881"/>
                    </a:lnTo>
                    <a:lnTo>
                      <a:pt x="1805" y="1864"/>
                    </a:lnTo>
                    <a:lnTo>
                      <a:pt x="1789" y="1847"/>
                    </a:lnTo>
                    <a:lnTo>
                      <a:pt x="1763" y="1831"/>
                    </a:lnTo>
                    <a:lnTo>
                      <a:pt x="1747" y="1805"/>
                    </a:lnTo>
                    <a:lnTo>
                      <a:pt x="1722" y="1789"/>
                    </a:lnTo>
                    <a:lnTo>
                      <a:pt x="1713" y="1772"/>
                    </a:lnTo>
                    <a:lnTo>
                      <a:pt x="1688" y="1755"/>
                    </a:lnTo>
                    <a:lnTo>
                      <a:pt x="1672" y="1739"/>
                    </a:lnTo>
                    <a:lnTo>
                      <a:pt x="1647" y="1722"/>
                    </a:lnTo>
                    <a:lnTo>
                      <a:pt x="1621" y="1705"/>
                    </a:lnTo>
                    <a:lnTo>
                      <a:pt x="1605" y="1689"/>
                    </a:lnTo>
                    <a:lnTo>
                      <a:pt x="1580" y="1672"/>
                    </a:lnTo>
                    <a:lnTo>
                      <a:pt x="1555" y="1655"/>
                    </a:lnTo>
                    <a:lnTo>
                      <a:pt x="1538" y="1647"/>
                    </a:lnTo>
                    <a:lnTo>
                      <a:pt x="1521" y="1630"/>
                    </a:lnTo>
                    <a:lnTo>
                      <a:pt x="1505" y="1622"/>
                    </a:lnTo>
                    <a:lnTo>
                      <a:pt x="1488" y="1613"/>
                    </a:lnTo>
                    <a:lnTo>
                      <a:pt x="1471" y="1605"/>
                    </a:lnTo>
                    <a:lnTo>
                      <a:pt x="1454" y="1597"/>
                    </a:lnTo>
                    <a:lnTo>
                      <a:pt x="1438" y="1588"/>
                    </a:lnTo>
                    <a:lnTo>
                      <a:pt x="1421" y="1580"/>
                    </a:lnTo>
                    <a:lnTo>
                      <a:pt x="1404" y="1572"/>
                    </a:lnTo>
                    <a:lnTo>
                      <a:pt x="1388" y="1572"/>
                    </a:lnTo>
                    <a:lnTo>
                      <a:pt x="1379" y="1563"/>
                    </a:lnTo>
                    <a:lnTo>
                      <a:pt x="1362" y="1555"/>
                    </a:lnTo>
                    <a:lnTo>
                      <a:pt x="1346" y="1555"/>
                    </a:lnTo>
                    <a:lnTo>
                      <a:pt x="1329" y="1555"/>
                    </a:lnTo>
                    <a:lnTo>
                      <a:pt x="1321" y="1555"/>
                    </a:lnTo>
                    <a:lnTo>
                      <a:pt x="1304" y="1555"/>
                    </a:lnTo>
                    <a:lnTo>
                      <a:pt x="1287" y="1555"/>
                    </a:lnTo>
                    <a:lnTo>
                      <a:pt x="1279" y="1555"/>
                    </a:lnTo>
                    <a:lnTo>
                      <a:pt x="1262" y="1555"/>
                    </a:lnTo>
                    <a:lnTo>
                      <a:pt x="1246" y="1555"/>
                    </a:lnTo>
                    <a:lnTo>
                      <a:pt x="1237" y="1555"/>
                    </a:lnTo>
                    <a:lnTo>
                      <a:pt x="1220" y="1555"/>
                    </a:lnTo>
                    <a:lnTo>
                      <a:pt x="1095" y="1555"/>
                    </a:lnTo>
                    <a:lnTo>
                      <a:pt x="1087" y="1555"/>
                    </a:lnTo>
                    <a:lnTo>
                      <a:pt x="1070" y="1555"/>
                    </a:lnTo>
                    <a:lnTo>
                      <a:pt x="1062" y="1555"/>
                    </a:lnTo>
                    <a:lnTo>
                      <a:pt x="1045" y="1555"/>
                    </a:lnTo>
                    <a:lnTo>
                      <a:pt x="1037" y="1555"/>
                    </a:lnTo>
                    <a:lnTo>
                      <a:pt x="1028" y="1555"/>
                    </a:lnTo>
                    <a:lnTo>
                      <a:pt x="1012" y="1555"/>
                    </a:lnTo>
                    <a:lnTo>
                      <a:pt x="1003" y="1555"/>
                    </a:lnTo>
                    <a:lnTo>
                      <a:pt x="987" y="1555"/>
                    </a:lnTo>
                    <a:lnTo>
                      <a:pt x="978" y="1555"/>
                    </a:lnTo>
                    <a:lnTo>
                      <a:pt x="970" y="1555"/>
                    </a:lnTo>
                    <a:lnTo>
                      <a:pt x="953" y="1555"/>
                    </a:lnTo>
                    <a:lnTo>
                      <a:pt x="945" y="1563"/>
                    </a:lnTo>
                    <a:lnTo>
                      <a:pt x="936" y="1572"/>
                    </a:lnTo>
                    <a:lnTo>
                      <a:pt x="920" y="1572"/>
                    </a:lnTo>
                    <a:lnTo>
                      <a:pt x="911" y="1580"/>
                    </a:lnTo>
                    <a:lnTo>
                      <a:pt x="895" y="1588"/>
                    </a:lnTo>
                    <a:lnTo>
                      <a:pt x="886" y="1588"/>
                    </a:lnTo>
                    <a:lnTo>
                      <a:pt x="878" y="1597"/>
                    </a:lnTo>
                    <a:lnTo>
                      <a:pt x="861" y="1605"/>
                    </a:lnTo>
                    <a:lnTo>
                      <a:pt x="853" y="1613"/>
                    </a:lnTo>
                    <a:lnTo>
                      <a:pt x="836" y="1622"/>
                    </a:lnTo>
                    <a:lnTo>
                      <a:pt x="828" y="1630"/>
                    </a:lnTo>
                    <a:lnTo>
                      <a:pt x="819" y="1638"/>
                    </a:lnTo>
                    <a:lnTo>
                      <a:pt x="803" y="1647"/>
                    </a:lnTo>
                    <a:lnTo>
                      <a:pt x="794" y="1655"/>
                    </a:lnTo>
                    <a:lnTo>
                      <a:pt x="786" y="1663"/>
                    </a:lnTo>
                    <a:lnTo>
                      <a:pt x="778" y="1672"/>
                    </a:lnTo>
                    <a:lnTo>
                      <a:pt x="761" y="1689"/>
                    </a:lnTo>
                    <a:lnTo>
                      <a:pt x="744" y="1705"/>
                    </a:lnTo>
                    <a:lnTo>
                      <a:pt x="719" y="1730"/>
                    </a:lnTo>
                    <a:lnTo>
                      <a:pt x="703" y="1747"/>
                    </a:lnTo>
                    <a:lnTo>
                      <a:pt x="677" y="1772"/>
                    </a:lnTo>
                    <a:lnTo>
                      <a:pt x="661" y="1797"/>
                    </a:lnTo>
                    <a:lnTo>
                      <a:pt x="644" y="1822"/>
                    </a:lnTo>
                    <a:lnTo>
                      <a:pt x="619" y="1847"/>
                    </a:lnTo>
                    <a:lnTo>
                      <a:pt x="602" y="1872"/>
                    </a:lnTo>
                    <a:lnTo>
                      <a:pt x="586" y="1897"/>
                    </a:lnTo>
                    <a:lnTo>
                      <a:pt x="569" y="1922"/>
                    </a:lnTo>
                    <a:lnTo>
                      <a:pt x="552" y="1956"/>
                    </a:lnTo>
                    <a:lnTo>
                      <a:pt x="535" y="1981"/>
                    </a:lnTo>
                    <a:lnTo>
                      <a:pt x="519" y="2014"/>
                    </a:lnTo>
                    <a:lnTo>
                      <a:pt x="502" y="2039"/>
                    </a:lnTo>
                    <a:lnTo>
                      <a:pt x="485" y="2073"/>
                    </a:lnTo>
                    <a:lnTo>
                      <a:pt x="477" y="2106"/>
                    </a:lnTo>
                    <a:lnTo>
                      <a:pt x="460" y="2140"/>
                    </a:lnTo>
                    <a:lnTo>
                      <a:pt x="452" y="2165"/>
                    </a:lnTo>
                    <a:lnTo>
                      <a:pt x="435" y="2198"/>
                    </a:lnTo>
                    <a:lnTo>
                      <a:pt x="427" y="2232"/>
                    </a:lnTo>
                    <a:lnTo>
                      <a:pt x="418" y="2265"/>
                    </a:lnTo>
                    <a:lnTo>
                      <a:pt x="410" y="2298"/>
                    </a:lnTo>
                    <a:lnTo>
                      <a:pt x="402" y="2323"/>
                    </a:lnTo>
                    <a:lnTo>
                      <a:pt x="393" y="2357"/>
                    </a:lnTo>
                    <a:lnTo>
                      <a:pt x="385" y="2390"/>
                    </a:lnTo>
                    <a:lnTo>
                      <a:pt x="377" y="2424"/>
                    </a:lnTo>
                    <a:lnTo>
                      <a:pt x="368" y="2457"/>
                    </a:lnTo>
                    <a:lnTo>
                      <a:pt x="368" y="2490"/>
                    </a:lnTo>
                    <a:lnTo>
                      <a:pt x="368" y="2524"/>
                    </a:lnTo>
                    <a:lnTo>
                      <a:pt x="368" y="2549"/>
                    </a:lnTo>
                    <a:lnTo>
                      <a:pt x="368" y="2582"/>
                    </a:lnTo>
                    <a:lnTo>
                      <a:pt x="368" y="2616"/>
                    </a:lnTo>
                    <a:lnTo>
                      <a:pt x="368" y="2758"/>
                    </a:lnTo>
                    <a:lnTo>
                      <a:pt x="368" y="2808"/>
                    </a:lnTo>
                    <a:lnTo>
                      <a:pt x="368" y="2850"/>
                    </a:lnTo>
                    <a:lnTo>
                      <a:pt x="368" y="2891"/>
                    </a:lnTo>
                    <a:lnTo>
                      <a:pt x="368" y="2933"/>
                    </a:lnTo>
                    <a:lnTo>
                      <a:pt x="368" y="2975"/>
                    </a:lnTo>
                    <a:lnTo>
                      <a:pt x="377" y="3017"/>
                    </a:lnTo>
                    <a:lnTo>
                      <a:pt x="385" y="3059"/>
                    </a:lnTo>
                    <a:lnTo>
                      <a:pt x="393" y="3100"/>
                    </a:lnTo>
                    <a:lnTo>
                      <a:pt x="402" y="3150"/>
                    </a:lnTo>
                    <a:lnTo>
                      <a:pt x="410" y="3192"/>
                    </a:lnTo>
                    <a:lnTo>
                      <a:pt x="427" y="3234"/>
                    </a:lnTo>
                    <a:lnTo>
                      <a:pt x="435" y="3276"/>
                    </a:lnTo>
                    <a:lnTo>
                      <a:pt x="452" y="3318"/>
                    </a:lnTo>
                    <a:lnTo>
                      <a:pt x="460" y="3359"/>
                    </a:lnTo>
                    <a:lnTo>
                      <a:pt x="477" y="3401"/>
                    </a:lnTo>
                    <a:lnTo>
                      <a:pt x="494" y="3443"/>
                    </a:lnTo>
                    <a:lnTo>
                      <a:pt x="502" y="3493"/>
                    </a:lnTo>
                    <a:lnTo>
                      <a:pt x="519" y="3535"/>
                    </a:lnTo>
                    <a:lnTo>
                      <a:pt x="535" y="3577"/>
                    </a:lnTo>
                    <a:lnTo>
                      <a:pt x="552" y="3618"/>
                    </a:lnTo>
                    <a:lnTo>
                      <a:pt x="577" y="3660"/>
                    </a:lnTo>
                    <a:lnTo>
                      <a:pt x="594" y="3702"/>
                    </a:lnTo>
                    <a:lnTo>
                      <a:pt x="611" y="3744"/>
                    </a:lnTo>
                    <a:lnTo>
                      <a:pt x="627" y="3785"/>
                    </a:lnTo>
                    <a:lnTo>
                      <a:pt x="652" y="3835"/>
                    </a:lnTo>
                    <a:lnTo>
                      <a:pt x="669" y="3877"/>
                    </a:lnTo>
                    <a:lnTo>
                      <a:pt x="694" y="3919"/>
                    </a:lnTo>
                    <a:lnTo>
                      <a:pt x="711" y="3961"/>
                    </a:lnTo>
                    <a:lnTo>
                      <a:pt x="736" y="4003"/>
                    </a:lnTo>
                    <a:lnTo>
                      <a:pt x="753" y="4044"/>
                    </a:lnTo>
                    <a:lnTo>
                      <a:pt x="778" y="4086"/>
                    </a:lnTo>
                    <a:lnTo>
                      <a:pt x="803" y="4128"/>
                    </a:lnTo>
                    <a:lnTo>
                      <a:pt x="828" y="4170"/>
                    </a:lnTo>
                    <a:lnTo>
                      <a:pt x="845" y="4220"/>
                    </a:lnTo>
                    <a:lnTo>
                      <a:pt x="895" y="4303"/>
                    </a:lnTo>
                    <a:lnTo>
                      <a:pt x="945" y="4387"/>
                    </a:lnTo>
                    <a:lnTo>
                      <a:pt x="970" y="4429"/>
                    </a:lnTo>
                    <a:lnTo>
                      <a:pt x="995" y="4470"/>
                    </a:lnTo>
                    <a:lnTo>
                      <a:pt x="1037" y="4554"/>
                    </a:lnTo>
                    <a:lnTo>
                      <a:pt x="1129" y="4729"/>
                    </a:lnTo>
                    <a:lnTo>
                      <a:pt x="1220" y="4896"/>
                    </a:lnTo>
                    <a:lnTo>
                      <a:pt x="1271" y="4980"/>
                    </a:lnTo>
                    <a:lnTo>
                      <a:pt x="1312" y="5064"/>
                    </a:lnTo>
                    <a:lnTo>
                      <a:pt x="1362" y="5155"/>
                    </a:lnTo>
                    <a:lnTo>
                      <a:pt x="1404" y="5239"/>
                    </a:lnTo>
                    <a:lnTo>
                      <a:pt x="1446" y="5323"/>
                    </a:lnTo>
                    <a:lnTo>
                      <a:pt x="1471" y="5364"/>
                    </a:lnTo>
                    <a:lnTo>
                      <a:pt x="1488" y="5406"/>
                    </a:lnTo>
                    <a:lnTo>
                      <a:pt x="1429" y="5598"/>
                    </a:lnTo>
                    <a:lnTo>
                      <a:pt x="1246" y="5531"/>
                    </a:lnTo>
                    <a:lnTo>
                      <a:pt x="1220" y="5498"/>
                    </a:lnTo>
                    <a:lnTo>
                      <a:pt x="1195" y="5456"/>
                    </a:lnTo>
                    <a:lnTo>
                      <a:pt x="1154" y="5381"/>
                    </a:lnTo>
                    <a:lnTo>
                      <a:pt x="1104" y="5306"/>
                    </a:lnTo>
                    <a:lnTo>
                      <a:pt x="1053" y="5222"/>
                    </a:lnTo>
                    <a:lnTo>
                      <a:pt x="1003" y="5147"/>
                    </a:lnTo>
                    <a:lnTo>
                      <a:pt x="953" y="5064"/>
                    </a:lnTo>
                    <a:lnTo>
                      <a:pt x="845" y="4905"/>
                    </a:lnTo>
                    <a:lnTo>
                      <a:pt x="744" y="4738"/>
                    </a:lnTo>
                    <a:lnTo>
                      <a:pt x="686" y="4654"/>
                    </a:lnTo>
                    <a:lnTo>
                      <a:pt x="661" y="4612"/>
                    </a:lnTo>
                    <a:lnTo>
                      <a:pt x="636" y="4571"/>
                    </a:lnTo>
                    <a:lnTo>
                      <a:pt x="586" y="4479"/>
                    </a:lnTo>
                    <a:lnTo>
                      <a:pt x="535" y="4395"/>
                    </a:lnTo>
                    <a:lnTo>
                      <a:pt x="510" y="4353"/>
                    </a:lnTo>
                    <a:lnTo>
                      <a:pt x="485" y="4303"/>
                    </a:lnTo>
                    <a:lnTo>
                      <a:pt x="460" y="4262"/>
                    </a:lnTo>
                    <a:lnTo>
                      <a:pt x="435" y="4220"/>
                    </a:lnTo>
                    <a:lnTo>
                      <a:pt x="410" y="4170"/>
                    </a:lnTo>
                    <a:lnTo>
                      <a:pt x="393" y="4128"/>
                    </a:lnTo>
                    <a:lnTo>
                      <a:pt x="368" y="4086"/>
                    </a:lnTo>
                    <a:lnTo>
                      <a:pt x="343" y="4036"/>
                    </a:lnTo>
                    <a:lnTo>
                      <a:pt x="327" y="3994"/>
                    </a:lnTo>
                    <a:lnTo>
                      <a:pt x="302" y="3944"/>
                    </a:lnTo>
                    <a:lnTo>
                      <a:pt x="285" y="3902"/>
                    </a:lnTo>
                    <a:lnTo>
                      <a:pt x="260" y="3852"/>
                    </a:lnTo>
                    <a:lnTo>
                      <a:pt x="243" y="3810"/>
                    </a:lnTo>
                    <a:lnTo>
                      <a:pt x="218" y="3760"/>
                    </a:lnTo>
                    <a:lnTo>
                      <a:pt x="201" y="3710"/>
                    </a:lnTo>
                    <a:lnTo>
                      <a:pt x="185" y="3668"/>
                    </a:lnTo>
                    <a:lnTo>
                      <a:pt x="168" y="3618"/>
                    </a:lnTo>
                    <a:lnTo>
                      <a:pt x="151" y="3568"/>
                    </a:lnTo>
                    <a:lnTo>
                      <a:pt x="134" y="3526"/>
                    </a:lnTo>
                    <a:lnTo>
                      <a:pt x="118" y="3476"/>
                    </a:lnTo>
                    <a:lnTo>
                      <a:pt x="101" y="3426"/>
                    </a:lnTo>
                    <a:lnTo>
                      <a:pt x="93" y="3376"/>
                    </a:lnTo>
                    <a:lnTo>
                      <a:pt x="76" y="3334"/>
                    </a:lnTo>
                    <a:lnTo>
                      <a:pt x="59" y="3284"/>
                    </a:lnTo>
                    <a:lnTo>
                      <a:pt x="51" y="3234"/>
                    </a:lnTo>
                    <a:lnTo>
                      <a:pt x="43" y="3184"/>
                    </a:lnTo>
                    <a:lnTo>
                      <a:pt x="34" y="3134"/>
                    </a:lnTo>
                    <a:lnTo>
                      <a:pt x="26" y="3084"/>
                    </a:lnTo>
                    <a:lnTo>
                      <a:pt x="17" y="3034"/>
                    </a:lnTo>
                    <a:lnTo>
                      <a:pt x="9" y="2983"/>
                    </a:lnTo>
                    <a:lnTo>
                      <a:pt x="1" y="2933"/>
                    </a:lnTo>
                    <a:lnTo>
                      <a:pt x="1" y="2883"/>
                    </a:lnTo>
                    <a:lnTo>
                      <a:pt x="1" y="2833"/>
                    </a:lnTo>
                    <a:lnTo>
                      <a:pt x="1" y="2783"/>
                    </a:lnTo>
                    <a:lnTo>
                      <a:pt x="1" y="2641"/>
                    </a:lnTo>
                    <a:lnTo>
                      <a:pt x="1" y="2599"/>
                    </a:lnTo>
                    <a:lnTo>
                      <a:pt x="1" y="2557"/>
                    </a:lnTo>
                    <a:lnTo>
                      <a:pt x="1" y="2524"/>
                    </a:lnTo>
                    <a:lnTo>
                      <a:pt x="1" y="2482"/>
                    </a:lnTo>
                    <a:lnTo>
                      <a:pt x="9" y="2440"/>
                    </a:lnTo>
                    <a:lnTo>
                      <a:pt x="17" y="2399"/>
                    </a:lnTo>
                    <a:lnTo>
                      <a:pt x="26" y="2365"/>
                    </a:lnTo>
                    <a:lnTo>
                      <a:pt x="34" y="2323"/>
                    </a:lnTo>
                    <a:lnTo>
                      <a:pt x="43" y="2282"/>
                    </a:lnTo>
                    <a:lnTo>
                      <a:pt x="51" y="2240"/>
                    </a:lnTo>
                    <a:lnTo>
                      <a:pt x="59" y="2206"/>
                    </a:lnTo>
                    <a:lnTo>
                      <a:pt x="76" y="2165"/>
                    </a:lnTo>
                    <a:lnTo>
                      <a:pt x="84" y="2123"/>
                    </a:lnTo>
                    <a:lnTo>
                      <a:pt x="101" y="2081"/>
                    </a:lnTo>
                    <a:lnTo>
                      <a:pt x="118" y="2048"/>
                    </a:lnTo>
                    <a:lnTo>
                      <a:pt x="134" y="2006"/>
                    </a:lnTo>
                    <a:lnTo>
                      <a:pt x="151" y="1973"/>
                    </a:lnTo>
                    <a:lnTo>
                      <a:pt x="168" y="1931"/>
                    </a:lnTo>
                    <a:lnTo>
                      <a:pt x="185" y="1889"/>
                    </a:lnTo>
                    <a:lnTo>
                      <a:pt x="201" y="1856"/>
                    </a:lnTo>
                    <a:lnTo>
                      <a:pt x="218" y="1822"/>
                    </a:lnTo>
                    <a:lnTo>
                      <a:pt x="243" y="1780"/>
                    </a:lnTo>
                    <a:lnTo>
                      <a:pt x="260" y="1747"/>
                    </a:lnTo>
                    <a:lnTo>
                      <a:pt x="285" y="1714"/>
                    </a:lnTo>
                    <a:lnTo>
                      <a:pt x="310" y="1680"/>
                    </a:lnTo>
                    <a:lnTo>
                      <a:pt x="327" y="1647"/>
                    </a:lnTo>
                    <a:lnTo>
                      <a:pt x="352" y="1613"/>
                    </a:lnTo>
                    <a:lnTo>
                      <a:pt x="377" y="1580"/>
                    </a:lnTo>
                    <a:lnTo>
                      <a:pt x="402" y="1546"/>
                    </a:lnTo>
                    <a:lnTo>
                      <a:pt x="435" y="1513"/>
                    </a:lnTo>
                    <a:lnTo>
                      <a:pt x="460" y="1488"/>
                    </a:lnTo>
                    <a:lnTo>
                      <a:pt x="485" y="1455"/>
                    </a:lnTo>
                    <a:lnTo>
                      <a:pt x="519" y="1430"/>
                    </a:lnTo>
                    <a:lnTo>
                      <a:pt x="535" y="1413"/>
                    </a:lnTo>
                    <a:lnTo>
                      <a:pt x="552" y="1404"/>
                    </a:lnTo>
                    <a:lnTo>
                      <a:pt x="569" y="1388"/>
                    </a:lnTo>
                    <a:lnTo>
                      <a:pt x="577" y="1379"/>
                    </a:lnTo>
                    <a:lnTo>
                      <a:pt x="594" y="1363"/>
                    </a:lnTo>
                    <a:lnTo>
                      <a:pt x="611" y="1354"/>
                    </a:lnTo>
                    <a:lnTo>
                      <a:pt x="627" y="1338"/>
                    </a:lnTo>
                    <a:lnTo>
                      <a:pt x="644" y="1329"/>
                    </a:lnTo>
                    <a:lnTo>
                      <a:pt x="661" y="1313"/>
                    </a:lnTo>
                    <a:lnTo>
                      <a:pt x="677" y="1304"/>
                    </a:lnTo>
                    <a:lnTo>
                      <a:pt x="694" y="1296"/>
                    </a:lnTo>
                    <a:lnTo>
                      <a:pt x="711" y="1288"/>
                    </a:lnTo>
                    <a:lnTo>
                      <a:pt x="728" y="1271"/>
                    </a:lnTo>
                    <a:lnTo>
                      <a:pt x="753" y="1262"/>
                    </a:lnTo>
                    <a:lnTo>
                      <a:pt x="769" y="1254"/>
                    </a:lnTo>
                    <a:lnTo>
                      <a:pt x="786" y="1246"/>
                    </a:lnTo>
                    <a:lnTo>
                      <a:pt x="803" y="1237"/>
                    </a:lnTo>
                    <a:lnTo>
                      <a:pt x="819" y="1229"/>
                    </a:lnTo>
                    <a:lnTo>
                      <a:pt x="845" y="1221"/>
                    </a:lnTo>
                    <a:lnTo>
                      <a:pt x="861" y="1212"/>
                    </a:lnTo>
                    <a:lnTo>
                      <a:pt x="878" y="1204"/>
                    </a:lnTo>
                    <a:lnTo>
                      <a:pt x="903" y="1196"/>
                    </a:lnTo>
                    <a:lnTo>
                      <a:pt x="920" y="1196"/>
                    </a:lnTo>
                    <a:lnTo>
                      <a:pt x="936" y="1187"/>
                    </a:lnTo>
                    <a:lnTo>
                      <a:pt x="962" y="1179"/>
                    </a:lnTo>
                    <a:lnTo>
                      <a:pt x="978" y="1179"/>
                    </a:lnTo>
                    <a:lnTo>
                      <a:pt x="1003" y="1179"/>
                    </a:lnTo>
                    <a:lnTo>
                      <a:pt x="1020" y="1179"/>
                    </a:lnTo>
                    <a:lnTo>
                      <a:pt x="1020" y="1179"/>
                    </a:lnTo>
                    <a:lnTo>
                      <a:pt x="1045" y="1179"/>
                    </a:lnTo>
                    <a:lnTo>
                      <a:pt x="1062" y="1179"/>
                    </a:lnTo>
                    <a:lnTo>
                      <a:pt x="1062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212" y="1179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4324020" y="9395562"/>
                <a:ext cx="300848" cy="292216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924" extrusionOk="0">
                    <a:moveTo>
                      <a:pt x="3459" y="1671"/>
                    </a:moveTo>
                    <a:lnTo>
                      <a:pt x="3518" y="1671"/>
                    </a:lnTo>
                    <a:lnTo>
                      <a:pt x="3576" y="1671"/>
                    </a:lnTo>
                    <a:lnTo>
                      <a:pt x="3593" y="1671"/>
                    </a:lnTo>
                    <a:lnTo>
                      <a:pt x="3618" y="1671"/>
                    </a:lnTo>
                    <a:lnTo>
                      <a:pt x="3635" y="1671"/>
                    </a:lnTo>
                    <a:lnTo>
                      <a:pt x="3660" y="1680"/>
                    </a:lnTo>
                    <a:lnTo>
                      <a:pt x="3676" y="1688"/>
                    </a:lnTo>
                    <a:lnTo>
                      <a:pt x="3693" y="1696"/>
                    </a:lnTo>
                    <a:lnTo>
                      <a:pt x="3710" y="1713"/>
                    </a:lnTo>
                    <a:lnTo>
                      <a:pt x="3710" y="1713"/>
                    </a:lnTo>
                    <a:lnTo>
                      <a:pt x="3726" y="1730"/>
                    </a:lnTo>
                    <a:lnTo>
                      <a:pt x="3743" y="1746"/>
                    </a:lnTo>
                    <a:lnTo>
                      <a:pt x="3760" y="1772"/>
                    </a:lnTo>
                    <a:lnTo>
                      <a:pt x="3760" y="1772"/>
                    </a:lnTo>
                    <a:lnTo>
                      <a:pt x="3768" y="1797"/>
                    </a:lnTo>
                    <a:lnTo>
                      <a:pt x="3768" y="1822"/>
                    </a:lnTo>
                    <a:lnTo>
                      <a:pt x="3768" y="1863"/>
                    </a:lnTo>
                    <a:lnTo>
                      <a:pt x="3768" y="1888"/>
                    </a:lnTo>
                    <a:lnTo>
                      <a:pt x="3768" y="1888"/>
                    </a:lnTo>
                    <a:lnTo>
                      <a:pt x="3760" y="1914"/>
                    </a:lnTo>
                    <a:lnTo>
                      <a:pt x="3751" y="1930"/>
                    </a:lnTo>
                    <a:lnTo>
                      <a:pt x="3735" y="1955"/>
                    </a:lnTo>
                    <a:lnTo>
                      <a:pt x="3735" y="1955"/>
                    </a:lnTo>
                    <a:lnTo>
                      <a:pt x="3718" y="1972"/>
                    </a:lnTo>
                    <a:lnTo>
                      <a:pt x="3710" y="1980"/>
                    </a:lnTo>
                    <a:lnTo>
                      <a:pt x="3693" y="1989"/>
                    </a:lnTo>
                    <a:lnTo>
                      <a:pt x="3676" y="2005"/>
                    </a:lnTo>
                    <a:lnTo>
                      <a:pt x="3660" y="2005"/>
                    </a:lnTo>
                    <a:lnTo>
                      <a:pt x="3643" y="2014"/>
                    </a:lnTo>
                    <a:lnTo>
                      <a:pt x="3626" y="2022"/>
                    </a:lnTo>
                    <a:lnTo>
                      <a:pt x="3601" y="2031"/>
                    </a:lnTo>
                    <a:lnTo>
                      <a:pt x="3601" y="2031"/>
                    </a:lnTo>
                    <a:lnTo>
                      <a:pt x="3584" y="2031"/>
                    </a:lnTo>
                    <a:lnTo>
                      <a:pt x="3559" y="2039"/>
                    </a:lnTo>
                    <a:lnTo>
                      <a:pt x="3518" y="2047"/>
                    </a:lnTo>
                    <a:lnTo>
                      <a:pt x="3467" y="2056"/>
                    </a:lnTo>
                    <a:lnTo>
                      <a:pt x="3367" y="2081"/>
                    </a:lnTo>
                    <a:lnTo>
                      <a:pt x="3309" y="2097"/>
                    </a:lnTo>
                    <a:lnTo>
                      <a:pt x="3259" y="2106"/>
                    </a:lnTo>
                    <a:lnTo>
                      <a:pt x="3208" y="2122"/>
                    </a:lnTo>
                    <a:lnTo>
                      <a:pt x="3158" y="2131"/>
                    </a:lnTo>
                    <a:lnTo>
                      <a:pt x="3142" y="2139"/>
                    </a:lnTo>
                    <a:lnTo>
                      <a:pt x="3125" y="2147"/>
                    </a:lnTo>
                    <a:lnTo>
                      <a:pt x="3108" y="2147"/>
                    </a:lnTo>
                    <a:lnTo>
                      <a:pt x="3108" y="2147"/>
                    </a:lnTo>
                    <a:lnTo>
                      <a:pt x="3092" y="2156"/>
                    </a:lnTo>
                    <a:lnTo>
                      <a:pt x="3041" y="2173"/>
                    </a:lnTo>
                    <a:lnTo>
                      <a:pt x="2983" y="2189"/>
                    </a:lnTo>
                    <a:lnTo>
                      <a:pt x="2933" y="2214"/>
                    </a:lnTo>
                    <a:lnTo>
                      <a:pt x="2883" y="2231"/>
                    </a:lnTo>
                    <a:lnTo>
                      <a:pt x="2824" y="2256"/>
                    </a:lnTo>
                    <a:lnTo>
                      <a:pt x="2774" y="2273"/>
                    </a:lnTo>
                    <a:lnTo>
                      <a:pt x="2724" y="2289"/>
                    </a:lnTo>
                    <a:lnTo>
                      <a:pt x="2674" y="2315"/>
                    </a:lnTo>
                    <a:lnTo>
                      <a:pt x="2624" y="2340"/>
                    </a:lnTo>
                    <a:lnTo>
                      <a:pt x="2574" y="2356"/>
                    </a:lnTo>
                    <a:lnTo>
                      <a:pt x="2523" y="2381"/>
                    </a:lnTo>
                    <a:lnTo>
                      <a:pt x="2498" y="2390"/>
                    </a:lnTo>
                    <a:lnTo>
                      <a:pt x="2473" y="2406"/>
                    </a:lnTo>
                    <a:lnTo>
                      <a:pt x="2423" y="2432"/>
                    </a:lnTo>
                    <a:lnTo>
                      <a:pt x="2373" y="2457"/>
                    </a:lnTo>
                    <a:lnTo>
                      <a:pt x="2331" y="2490"/>
                    </a:lnTo>
                    <a:lnTo>
                      <a:pt x="2281" y="2515"/>
                    </a:lnTo>
                    <a:lnTo>
                      <a:pt x="2248" y="2540"/>
                    </a:lnTo>
                    <a:lnTo>
                      <a:pt x="2214" y="2557"/>
                    </a:lnTo>
                    <a:lnTo>
                      <a:pt x="2181" y="2574"/>
                    </a:lnTo>
                    <a:lnTo>
                      <a:pt x="2148" y="2599"/>
                    </a:lnTo>
                    <a:lnTo>
                      <a:pt x="2114" y="2615"/>
                    </a:lnTo>
                    <a:lnTo>
                      <a:pt x="2081" y="2632"/>
                    </a:lnTo>
                    <a:lnTo>
                      <a:pt x="2047" y="2657"/>
                    </a:lnTo>
                    <a:lnTo>
                      <a:pt x="2014" y="2682"/>
                    </a:lnTo>
                    <a:lnTo>
                      <a:pt x="1980" y="2699"/>
                    </a:lnTo>
                    <a:lnTo>
                      <a:pt x="1947" y="2724"/>
                    </a:lnTo>
                    <a:lnTo>
                      <a:pt x="1914" y="2749"/>
                    </a:lnTo>
                    <a:lnTo>
                      <a:pt x="1880" y="2766"/>
                    </a:lnTo>
                    <a:lnTo>
                      <a:pt x="1847" y="2791"/>
                    </a:lnTo>
                    <a:lnTo>
                      <a:pt x="1813" y="2816"/>
                    </a:lnTo>
                    <a:lnTo>
                      <a:pt x="1780" y="2841"/>
                    </a:lnTo>
                    <a:lnTo>
                      <a:pt x="1747" y="2866"/>
                    </a:lnTo>
                    <a:lnTo>
                      <a:pt x="1713" y="2891"/>
                    </a:lnTo>
                    <a:lnTo>
                      <a:pt x="1680" y="2916"/>
                    </a:lnTo>
                    <a:lnTo>
                      <a:pt x="1646" y="2941"/>
                    </a:lnTo>
                    <a:lnTo>
                      <a:pt x="1613" y="2966"/>
                    </a:lnTo>
                    <a:lnTo>
                      <a:pt x="1579" y="2991"/>
                    </a:lnTo>
                    <a:lnTo>
                      <a:pt x="1546" y="3016"/>
                    </a:lnTo>
                    <a:lnTo>
                      <a:pt x="1513" y="3041"/>
                    </a:lnTo>
                    <a:lnTo>
                      <a:pt x="1479" y="3066"/>
                    </a:lnTo>
                    <a:lnTo>
                      <a:pt x="1446" y="3100"/>
                    </a:lnTo>
                    <a:lnTo>
                      <a:pt x="1412" y="3125"/>
                    </a:lnTo>
                    <a:lnTo>
                      <a:pt x="1412" y="3125"/>
                    </a:lnTo>
                    <a:lnTo>
                      <a:pt x="1387" y="3150"/>
                    </a:lnTo>
                    <a:lnTo>
                      <a:pt x="1354" y="3175"/>
                    </a:lnTo>
                    <a:lnTo>
                      <a:pt x="1320" y="3208"/>
                    </a:lnTo>
                    <a:lnTo>
                      <a:pt x="1295" y="3233"/>
                    </a:lnTo>
                    <a:lnTo>
                      <a:pt x="1262" y="3267"/>
                    </a:lnTo>
                    <a:lnTo>
                      <a:pt x="1229" y="3292"/>
                    </a:lnTo>
                    <a:lnTo>
                      <a:pt x="1204" y="3325"/>
                    </a:lnTo>
                    <a:lnTo>
                      <a:pt x="1170" y="3359"/>
                    </a:lnTo>
                    <a:lnTo>
                      <a:pt x="1145" y="3384"/>
                    </a:lnTo>
                    <a:lnTo>
                      <a:pt x="1120" y="3417"/>
                    </a:lnTo>
                    <a:lnTo>
                      <a:pt x="1087" y="3442"/>
                    </a:lnTo>
                    <a:lnTo>
                      <a:pt x="1061" y="3476"/>
                    </a:lnTo>
                    <a:lnTo>
                      <a:pt x="1036" y="3509"/>
                    </a:lnTo>
                    <a:lnTo>
                      <a:pt x="1011" y="3543"/>
                    </a:lnTo>
                    <a:lnTo>
                      <a:pt x="986" y="3568"/>
                    </a:lnTo>
                    <a:lnTo>
                      <a:pt x="953" y="3601"/>
                    </a:lnTo>
                    <a:lnTo>
                      <a:pt x="928" y="3634"/>
                    </a:lnTo>
                    <a:lnTo>
                      <a:pt x="903" y="3668"/>
                    </a:lnTo>
                    <a:lnTo>
                      <a:pt x="886" y="3701"/>
                    </a:lnTo>
                    <a:lnTo>
                      <a:pt x="861" y="3726"/>
                    </a:lnTo>
                    <a:lnTo>
                      <a:pt x="836" y="3760"/>
                    </a:lnTo>
                    <a:lnTo>
                      <a:pt x="811" y="3793"/>
                    </a:lnTo>
                    <a:lnTo>
                      <a:pt x="794" y="3827"/>
                    </a:lnTo>
                    <a:lnTo>
                      <a:pt x="769" y="3860"/>
                    </a:lnTo>
                    <a:lnTo>
                      <a:pt x="752" y="3893"/>
                    </a:lnTo>
                    <a:lnTo>
                      <a:pt x="727" y="3927"/>
                    </a:lnTo>
                    <a:lnTo>
                      <a:pt x="711" y="3960"/>
                    </a:lnTo>
                    <a:lnTo>
                      <a:pt x="694" y="3994"/>
                    </a:lnTo>
                    <a:lnTo>
                      <a:pt x="677" y="4035"/>
                    </a:lnTo>
                    <a:lnTo>
                      <a:pt x="660" y="4069"/>
                    </a:lnTo>
                    <a:lnTo>
                      <a:pt x="652" y="4086"/>
                    </a:lnTo>
                    <a:lnTo>
                      <a:pt x="644" y="4102"/>
                    </a:lnTo>
                    <a:lnTo>
                      <a:pt x="627" y="4136"/>
                    </a:lnTo>
                    <a:lnTo>
                      <a:pt x="610" y="4169"/>
                    </a:lnTo>
                    <a:lnTo>
                      <a:pt x="594" y="4203"/>
                    </a:lnTo>
                    <a:lnTo>
                      <a:pt x="577" y="4236"/>
                    </a:lnTo>
                    <a:lnTo>
                      <a:pt x="560" y="4269"/>
                    </a:lnTo>
                    <a:lnTo>
                      <a:pt x="544" y="4303"/>
                    </a:lnTo>
                    <a:lnTo>
                      <a:pt x="535" y="4336"/>
                    </a:lnTo>
                    <a:lnTo>
                      <a:pt x="518" y="4370"/>
                    </a:lnTo>
                    <a:lnTo>
                      <a:pt x="510" y="4403"/>
                    </a:lnTo>
                    <a:lnTo>
                      <a:pt x="502" y="4445"/>
                    </a:lnTo>
                    <a:lnTo>
                      <a:pt x="493" y="4478"/>
                    </a:lnTo>
                    <a:lnTo>
                      <a:pt x="485" y="4512"/>
                    </a:lnTo>
                    <a:lnTo>
                      <a:pt x="477" y="4537"/>
                    </a:lnTo>
                    <a:lnTo>
                      <a:pt x="477" y="4570"/>
                    </a:lnTo>
                    <a:lnTo>
                      <a:pt x="477" y="4604"/>
                    </a:lnTo>
                    <a:lnTo>
                      <a:pt x="477" y="4629"/>
                    </a:lnTo>
                    <a:lnTo>
                      <a:pt x="477" y="4654"/>
                    </a:lnTo>
                    <a:lnTo>
                      <a:pt x="477" y="4687"/>
                    </a:lnTo>
                    <a:lnTo>
                      <a:pt x="477" y="4812"/>
                    </a:lnTo>
                    <a:lnTo>
                      <a:pt x="477" y="4837"/>
                    </a:lnTo>
                    <a:lnTo>
                      <a:pt x="477" y="4854"/>
                    </a:lnTo>
                    <a:lnTo>
                      <a:pt x="477" y="4879"/>
                    </a:lnTo>
                    <a:lnTo>
                      <a:pt x="477" y="4896"/>
                    </a:lnTo>
                    <a:lnTo>
                      <a:pt x="477" y="4913"/>
                    </a:lnTo>
                    <a:lnTo>
                      <a:pt x="477" y="4921"/>
                    </a:lnTo>
                    <a:lnTo>
                      <a:pt x="477" y="4946"/>
                    </a:lnTo>
                    <a:lnTo>
                      <a:pt x="477" y="4938"/>
                    </a:lnTo>
                    <a:lnTo>
                      <a:pt x="485" y="4963"/>
                    </a:lnTo>
                    <a:lnTo>
                      <a:pt x="493" y="4979"/>
                    </a:lnTo>
                    <a:lnTo>
                      <a:pt x="493" y="4971"/>
                    </a:lnTo>
                    <a:lnTo>
                      <a:pt x="502" y="4996"/>
                    </a:lnTo>
                    <a:lnTo>
                      <a:pt x="510" y="5013"/>
                    </a:lnTo>
                    <a:lnTo>
                      <a:pt x="510" y="5005"/>
                    </a:lnTo>
                    <a:lnTo>
                      <a:pt x="518" y="5030"/>
                    </a:lnTo>
                    <a:lnTo>
                      <a:pt x="527" y="5046"/>
                    </a:lnTo>
                    <a:lnTo>
                      <a:pt x="527" y="5046"/>
                    </a:lnTo>
                    <a:lnTo>
                      <a:pt x="544" y="5063"/>
                    </a:lnTo>
                    <a:lnTo>
                      <a:pt x="552" y="5080"/>
                    </a:lnTo>
                    <a:lnTo>
                      <a:pt x="552" y="5071"/>
                    </a:lnTo>
                    <a:lnTo>
                      <a:pt x="560" y="5096"/>
                    </a:lnTo>
                    <a:lnTo>
                      <a:pt x="577" y="5113"/>
                    </a:lnTo>
                    <a:lnTo>
                      <a:pt x="577" y="5105"/>
                    </a:lnTo>
                    <a:lnTo>
                      <a:pt x="585" y="5130"/>
                    </a:lnTo>
                    <a:lnTo>
                      <a:pt x="602" y="5147"/>
                    </a:lnTo>
                    <a:lnTo>
                      <a:pt x="602" y="5138"/>
                    </a:lnTo>
                    <a:lnTo>
                      <a:pt x="619" y="5155"/>
                    </a:lnTo>
                    <a:lnTo>
                      <a:pt x="635" y="5172"/>
                    </a:lnTo>
                    <a:lnTo>
                      <a:pt x="627" y="5172"/>
                    </a:lnTo>
                    <a:lnTo>
                      <a:pt x="644" y="5188"/>
                    </a:lnTo>
                    <a:lnTo>
                      <a:pt x="660" y="5205"/>
                    </a:lnTo>
                    <a:lnTo>
                      <a:pt x="660" y="5205"/>
                    </a:lnTo>
                    <a:lnTo>
                      <a:pt x="677" y="5222"/>
                    </a:lnTo>
                    <a:lnTo>
                      <a:pt x="694" y="5238"/>
                    </a:lnTo>
                    <a:lnTo>
                      <a:pt x="694" y="5238"/>
                    </a:lnTo>
                    <a:lnTo>
                      <a:pt x="719" y="5247"/>
                    </a:lnTo>
                    <a:lnTo>
                      <a:pt x="736" y="5264"/>
                    </a:lnTo>
                    <a:lnTo>
                      <a:pt x="736" y="5264"/>
                    </a:lnTo>
                    <a:lnTo>
                      <a:pt x="752" y="5280"/>
                    </a:lnTo>
                    <a:lnTo>
                      <a:pt x="777" y="5297"/>
                    </a:lnTo>
                    <a:lnTo>
                      <a:pt x="777" y="5297"/>
                    </a:lnTo>
                    <a:lnTo>
                      <a:pt x="794" y="5305"/>
                    </a:lnTo>
                    <a:lnTo>
                      <a:pt x="819" y="5322"/>
                    </a:lnTo>
                    <a:lnTo>
                      <a:pt x="819" y="5322"/>
                    </a:lnTo>
                    <a:lnTo>
                      <a:pt x="836" y="5339"/>
                    </a:lnTo>
                    <a:lnTo>
                      <a:pt x="861" y="5347"/>
                    </a:lnTo>
                    <a:lnTo>
                      <a:pt x="861" y="5347"/>
                    </a:lnTo>
                    <a:lnTo>
                      <a:pt x="886" y="5364"/>
                    </a:lnTo>
                    <a:lnTo>
                      <a:pt x="894" y="5364"/>
                    </a:lnTo>
                    <a:lnTo>
                      <a:pt x="911" y="5372"/>
                    </a:lnTo>
                    <a:lnTo>
                      <a:pt x="928" y="5380"/>
                    </a:lnTo>
                    <a:lnTo>
                      <a:pt x="953" y="5389"/>
                    </a:lnTo>
                    <a:lnTo>
                      <a:pt x="978" y="5406"/>
                    </a:lnTo>
                    <a:lnTo>
                      <a:pt x="1003" y="5414"/>
                    </a:lnTo>
                    <a:lnTo>
                      <a:pt x="1028" y="5422"/>
                    </a:lnTo>
                    <a:lnTo>
                      <a:pt x="1053" y="5431"/>
                    </a:lnTo>
                    <a:lnTo>
                      <a:pt x="1078" y="5439"/>
                    </a:lnTo>
                    <a:lnTo>
                      <a:pt x="1103" y="5447"/>
                    </a:lnTo>
                    <a:lnTo>
                      <a:pt x="1128" y="5456"/>
                    </a:lnTo>
                    <a:lnTo>
                      <a:pt x="1153" y="5464"/>
                    </a:lnTo>
                    <a:lnTo>
                      <a:pt x="1178" y="5472"/>
                    </a:lnTo>
                    <a:lnTo>
                      <a:pt x="1212" y="5481"/>
                    </a:lnTo>
                    <a:lnTo>
                      <a:pt x="1237" y="5489"/>
                    </a:lnTo>
                    <a:lnTo>
                      <a:pt x="1262" y="5497"/>
                    </a:lnTo>
                    <a:lnTo>
                      <a:pt x="1295" y="5506"/>
                    </a:lnTo>
                    <a:lnTo>
                      <a:pt x="1320" y="5514"/>
                    </a:lnTo>
                    <a:lnTo>
                      <a:pt x="1354" y="5523"/>
                    </a:lnTo>
                    <a:lnTo>
                      <a:pt x="1387" y="5523"/>
                    </a:lnTo>
                    <a:lnTo>
                      <a:pt x="1412" y="5531"/>
                    </a:lnTo>
                    <a:lnTo>
                      <a:pt x="1446" y="5539"/>
                    </a:lnTo>
                    <a:lnTo>
                      <a:pt x="1471" y="5539"/>
                    </a:lnTo>
                    <a:lnTo>
                      <a:pt x="1504" y="5539"/>
                    </a:lnTo>
                    <a:lnTo>
                      <a:pt x="1538" y="5539"/>
                    </a:lnTo>
                    <a:lnTo>
                      <a:pt x="1571" y="5539"/>
                    </a:lnTo>
                    <a:lnTo>
                      <a:pt x="1596" y="5539"/>
                    </a:lnTo>
                    <a:lnTo>
                      <a:pt x="1630" y="5539"/>
                    </a:lnTo>
                    <a:lnTo>
                      <a:pt x="1663" y="5539"/>
                    </a:lnTo>
                    <a:lnTo>
                      <a:pt x="1696" y="5539"/>
                    </a:lnTo>
                    <a:lnTo>
                      <a:pt x="1730" y="5539"/>
                    </a:lnTo>
                    <a:lnTo>
                      <a:pt x="1763" y="5539"/>
                    </a:lnTo>
                    <a:lnTo>
                      <a:pt x="1797" y="5539"/>
                    </a:lnTo>
                    <a:lnTo>
                      <a:pt x="2156" y="5539"/>
                    </a:lnTo>
                    <a:lnTo>
                      <a:pt x="2223" y="5539"/>
                    </a:lnTo>
                    <a:lnTo>
                      <a:pt x="2281" y="5539"/>
                    </a:lnTo>
                    <a:lnTo>
                      <a:pt x="2348" y="5539"/>
                    </a:lnTo>
                    <a:lnTo>
                      <a:pt x="2415" y="5539"/>
                    </a:lnTo>
                    <a:lnTo>
                      <a:pt x="2473" y="5531"/>
                    </a:lnTo>
                    <a:lnTo>
                      <a:pt x="2540" y="5523"/>
                    </a:lnTo>
                    <a:lnTo>
                      <a:pt x="2599" y="5514"/>
                    </a:lnTo>
                    <a:lnTo>
                      <a:pt x="2657" y="5506"/>
                    </a:lnTo>
                    <a:lnTo>
                      <a:pt x="2716" y="5497"/>
                    </a:lnTo>
                    <a:lnTo>
                      <a:pt x="2774" y="5489"/>
                    </a:lnTo>
                    <a:lnTo>
                      <a:pt x="2824" y="5481"/>
                    </a:lnTo>
                    <a:lnTo>
                      <a:pt x="2883" y="5472"/>
                    </a:lnTo>
                    <a:lnTo>
                      <a:pt x="2933" y="5464"/>
                    </a:lnTo>
                    <a:lnTo>
                      <a:pt x="2983" y="5447"/>
                    </a:lnTo>
                    <a:lnTo>
                      <a:pt x="3033" y="5439"/>
                    </a:lnTo>
                    <a:lnTo>
                      <a:pt x="3075" y="5422"/>
                    </a:lnTo>
                    <a:lnTo>
                      <a:pt x="3117" y="5414"/>
                    </a:lnTo>
                    <a:lnTo>
                      <a:pt x="3158" y="5397"/>
                    </a:lnTo>
                    <a:lnTo>
                      <a:pt x="3342" y="5489"/>
                    </a:lnTo>
                    <a:lnTo>
                      <a:pt x="3250" y="5665"/>
                    </a:lnTo>
                    <a:lnTo>
                      <a:pt x="3208" y="5681"/>
                    </a:lnTo>
                    <a:lnTo>
                      <a:pt x="3158" y="5698"/>
                    </a:lnTo>
                    <a:lnTo>
                      <a:pt x="3066" y="5731"/>
                    </a:lnTo>
                    <a:lnTo>
                      <a:pt x="3016" y="5740"/>
                    </a:lnTo>
                    <a:lnTo>
                      <a:pt x="2958" y="5756"/>
                    </a:lnTo>
                    <a:lnTo>
                      <a:pt x="2908" y="5773"/>
                    </a:lnTo>
                    <a:lnTo>
                      <a:pt x="2849" y="5790"/>
                    </a:lnTo>
                    <a:lnTo>
                      <a:pt x="2791" y="5807"/>
                    </a:lnTo>
                    <a:lnTo>
                      <a:pt x="2724" y="5815"/>
                    </a:lnTo>
                    <a:lnTo>
                      <a:pt x="2665" y="5832"/>
                    </a:lnTo>
                    <a:lnTo>
                      <a:pt x="2599" y="5840"/>
                    </a:lnTo>
                    <a:lnTo>
                      <a:pt x="2540" y="5857"/>
                    </a:lnTo>
                    <a:lnTo>
                      <a:pt x="2473" y="5865"/>
                    </a:lnTo>
                    <a:lnTo>
                      <a:pt x="2406" y="5882"/>
                    </a:lnTo>
                    <a:lnTo>
                      <a:pt x="2340" y="5890"/>
                    </a:lnTo>
                    <a:lnTo>
                      <a:pt x="2264" y="5898"/>
                    </a:lnTo>
                    <a:lnTo>
                      <a:pt x="2198" y="5907"/>
                    </a:lnTo>
                    <a:lnTo>
                      <a:pt x="2131" y="5915"/>
                    </a:lnTo>
                    <a:lnTo>
                      <a:pt x="2056" y="5915"/>
                    </a:lnTo>
                    <a:lnTo>
                      <a:pt x="1989" y="5923"/>
                    </a:lnTo>
                    <a:lnTo>
                      <a:pt x="1914" y="5923"/>
                    </a:lnTo>
                    <a:lnTo>
                      <a:pt x="1847" y="5923"/>
                    </a:lnTo>
                    <a:lnTo>
                      <a:pt x="1521" y="5923"/>
                    </a:lnTo>
                    <a:lnTo>
                      <a:pt x="1488" y="5923"/>
                    </a:lnTo>
                    <a:lnTo>
                      <a:pt x="1454" y="5923"/>
                    </a:lnTo>
                    <a:lnTo>
                      <a:pt x="1412" y="5923"/>
                    </a:lnTo>
                    <a:lnTo>
                      <a:pt x="1379" y="5923"/>
                    </a:lnTo>
                    <a:lnTo>
                      <a:pt x="1346" y="5923"/>
                    </a:lnTo>
                    <a:lnTo>
                      <a:pt x="1312" y="5923"/>
                    </a:lnTo>
                    <a:lnTo>
                      <a:pt x="1270" y="5923"/>
                    </a:lnTo>
                    <a:lnTo>
                      <a:pt x="1237" y="5923"/>
                    </a:lnTo>
                    <a:lnTo>
                      <a:pt x="1204" y="5923"/>
                    </a:lnTo>
                    <a:lnTo>
                      <a:pt x="1170" y="5915"/>
                    </a:lnTo>
                    <a:lnTo>
                      <a:pt x="1137" y="5915"/>
                    </a:lnTo>
                    <a:lnTo>
                      <a:pt x="1095" y="5907"/>
                    </a:lnTo>
                    <a:lnTo>
                      <a:pt x="1061" y="5898"/>
                    </a:lnTo>
                    <a:lnTo>
                      <a:pt x="1028" y="5890"/>
                    </a:lnTo>
                    <a:lnTo>
                      <a:pt x="995" y="5882"/>
                    </a:lnTo>
                    <a:lnTo>
                      <a:pt x="961" y="5873"/>
                    </a:lnTo>
                    <a:lnTo>
                      <a:pt x="928" y="5865"/>
                    </a:lnTo>
                    <a:lnTo>
                      <a:pt x="894" y="5857"/>
                    </a:lnTo>
                    <a:lnTo>
                      <a:pt x="861" y="5848"/>
                    </a:lnTo>
                    <a:lnTo>
                      <a:pt x="828" y="5840"/>
                    </a:lnTo>
                    <a:lnTo>
                      <a:pt x="794" y="5832"/>
                    </a:lnTo>
                    <a:lnTo>
                      <a:pt x="761" y="5815"/>
                    </a:lnTo>
                    <a:lnTo>
                      <a:pt x="736" y="5807"/>
                    </a:lnTo>
                    <a:lnTo>
                      <a:pt x="702" y="5790"/>
                    </a:lnTo>
                    <a:lnTo>
                      <a:pt x="669" y="5781"/>
                    </a:lnTo>
                    <a:lnTo>
                      <a:pt x="644" y="5765"/>
                    </a:lnTo>
                    <a:lnTo>
                      <a:pt x="644" y="5765"/>
                    </a:lnTo>
                    <a:lnTo>
                      <a:pt x="610" y="5756"/>
                    </a:lnTo>
                    <a:lnTo>
                      <a:pt x="577" y="5740"/>
                    </a:lnTo>
                    <a:lnTo>
                      <a:pt x="552" y="5723"/>
                    </a:lnTo>
                    <a:lnTo>
                      <a:pt x="518" y="5706"/>
                    </a:lnTo>
                    <a:lnTo>
                      <a:pt x="493" y="5690"/>
                    </a:lnTo>
                    <a:lnTo>
                      <a:pt x="460" y="5673"/>
                    </a:lnTo>
                    <a:lnTo>
                      <a:pt x="435" y="5648"/>
                    </a:lnTo>
                    <a:lnTo>
                      <a:pt x="410" y="5631"/>
                    </a:lnTo>
                    <a:lnTo>
                      <a:pt x="385" y="5606"/>
                    </a:lnTo>
                    <a:lnTo>
                      <a:pt x="360" y="5589"/>
                    </a:lnTo>
                    <a:lnTo>
                      <a:pt x="326" y="5564"/>
                    </a:lnTo>
                    <a:lnTo>
                      <a:pt x="310" y="5539"/>
                    </a:lnTo>
                    <a:lnTo>
                      <a:pt x="276" y="5523"/>
                    </a:lnTo>
                    <a:lnTo>
                      <a:pt x="259" y="5497"/>
                    </a:lnTo>
                    <a:lnTo>
                      <a:pt x="234" y="5472"/>
                    </a:lnTo>
                    <a:lnTo>
                      <a:pt x="209" y="5447"/>
                    </a:lnTo>
                    <a:lnTo>
                      <a:pt x="193" y="5414"/>
                    </a:lnTo>
                    <a:lnTo>
                      <a:pt x="168" y="5389"/>
                    </a:lnTo>
                    <a:lnTo>
                      <a:pt x="151" y="5364"/>
                    </a:lnTo>
                    <a:lnTo>
                      <a:pt x="134" y="5330"/>
                    </a:lnTo>
                    <a:lnTo>
                      <a:pt x="109" y="5297"/>
                    </a:lnTo>
                    <a:lnTo>
                      <a:pt x="92" y="5272"/>
                    </a:lnTo>
                    <a:lnTo>
                      <a:pt x="84" y="5238"/>
                    </a:lnTo>
                    <a:lnTo>
                      <a:pt x="67" y="5205"/>
                    </a:lnTo>
                    <a:lnTo>
                      <a:pt x="51" y="5172"/>
                    </a:lnTo>
                    <a:lnTo>
                      <a:pt x="42" y="5138"/>
                    </a:lnTo>
                    <a:lnTo>
                      <a:pt x="26" y="5105"/>
                    </a:lnTo>
                    <a:lnTo>
                      <a:pt x="17" y="5071"/>
                    </a:lnTo>
                    <a:lnTo>
                      <a:pt x="17" y="5055"/>
                    </a:lnTo>
                    <a:lnTo>
                      <a:pt x="9" y="5030"/>
                    </a:lnTo>
                    <a:lnTo>
                      <a:pt x="1" y="4996"/>
                    </a:lnTo>
                    <a:lnTo>
                      <a:pt x="1" y="4963"/>
                    </a:lnTo>
                    <a:lnTo>
                      <a:pt x="1" y="4921"/>
                    </a:lnTo>
                    <a:lnTo>
                      <a:pt x="1" y="4879"/>
                    </a:lnTo>
                    <a:lnTo>
                      <a:pt x="1" y="4846"/>
                    </a:lnTo>
                    <a:lnTo>
                      <a:pt x="1" y="4729"/>
                    </a:lnTo>
                    <a:lnTo>
                      <a:pt x="1" y="4687"/>
                    </a:lnTo>
                    <a:lnTo>
                      <a:pt x="1" y="4645"/>
                    </a:lnTo>
                    <a:lnTo>
                      <a:pt x="1" y="4604"/>
                    </a:lnTo>
                    <a:lnTo>
                      <a:pt x="1" y="4562"/>
                    </a:lnTo>
                    <a:lnTo>
                      <a:pt x="9" y="4520"/>
                    </a:lnTo>
                    <a:lnTo>
                      <a:pt x="17" y="4478"/>
                    </a:lnTo>
                    <a:lnTo>
                      <a:pt x="26" y="4436"/>
                    </a:lnTo>
                    <a:lnTo>
                      <a:pt x="42" y="4386"/>
                    </a:lnTo>
                    <a:lnTo>
                      <a:pt x="51" y="4345"/>
                    </a:lnTo>
                    <a:lnTo>
                      <a:pt x="67" y="4303"/>
                    </a:lnTo>
                    <a:lnTo>
                      <a:pt x="76" y="4261"/>
                    </a:lnTo>
                    <a:lnTo>
                      <a:pt x="92" y="4211"/>
                    </a:lnTo>
                    <a:lnTo>
                      <a:pt x="109" y="4169"/>
                    </a:lnTo>
                    <a:lnTo>
                      <a:pt x="126" y="4127"/>
                    </a:lnTo>
                    <a:lnTo>
                      <a:pt x="143" y="4086"/>
                    </a:lnTo>
                    <a:lnTo>
                      <a:pt x="159" y="4044"/>
                    </a:lnTo>
                    <a:lnTo>
                      <a:pt x="184" y="4002"/>
                    </a:lnTo>
                    <a:lnTo>
                      <a:pt x="201" y="3960"/>
                    </a:lnTo>
                    <a:lnTo>
                      <a:pt x="226" y="3919"/>
                    </a:lnTo>
                    <a:lnTo>
                      <a:pt x="234" y="3893"/>
                    </a:lnTo>
                    <a:lnTo>
                      <a:pt x="243" y="3877"/>
                    </a:lnTo>
                    <a:lnTo>
                      <a:pt x="268" y="3835"/>
                    </a:lnTo>
                    <a:lnTo>
                      <a:pt x="293" y="3793"/>
                    </a:lnTo>
                    <a:lnTo>
                      <a:pt x="318" y="3760"/>
                    </a:lnTo>
                    <a:lnTo>
                      <a:pt x="343" y="3718"/>
                    </a:lnTo>
                    <a:lnTo>
                      <a:pt x="368" y="3676"/>
                    </a:lnTo>
                    <a:lnTo>
                      <a:pt x="393" y="3643"/>
                    </a:lnTo>
                    <a:lnTo>
                      <a:pt x="418" y="3601"/>
                    </a:lnTo>
                    <a:lnTo>
                      <a:pt x="443" y="3568"/>
                    </a:lnTo>
                    <a:lnTo>
                      <a:pt x="468" y="3526"/>
                    </a:lnTo>
                    <a:lnTo>
                      <a:pt x="493" y="3492"/>
                    </a:lnTo>
                    <a:lnTo>
                      <a:pt x="527" y="3451"/>
                    </a:lnTo>
                    <a:lnTo>
                      <a:pt x="552" y="3417"/>
                    </a:lnTo>
                    <a:lnTo>
                      <a:pt x="585" y="3384"/>
                    </a:lnTo>
                    <a:lnTo>
                      <a:pt x="610" y="3342"/>
                    </a:lnTo>
                    <a:lnTo>
                      <a:pt x="644" y="3309"/>
                    </a:lnTo>
                    <a:lnTo>
                      <a:pt x="677" y="3275"/>
                    </a:lnTo>
                    <a:lnTo>
                      <a:pt x="702" y="3242"/>
                    </a:lnTo>
                    <a:lnTo>
                      <a:pt x="736" y="3208"/>
                    </a:lnTo>
                    <a:lnTo>
                      <a:pt x="769" y="3175"/>
                    </a:lnTo>
                    <a:lnTo>
                      <a:pt x="803" y="3142"/>
                    </a:lnTo>
                    <a:lnTo>
                      <a:pt x="836" y="3108"/>
                    </a:lnTo>
                    <a:lnTo>
                      <a:pt x="869" y="3075"/>
                    </a:lnTo>
                    <a:lnTo>
                      <a:pt x="903" y="3041"/>
                    </a:lnTo>
                    <a:lnTo>
                      <a:pt x="936" y="3008"/>
                    </a:lnTo>
                    <a:lnTo>
                      <a:pt x="970" y="2983"/>
                    </a:lnTo>
                    <a:lnTo>
                      <a:pt x="1003" y="2949"/>
                    </a:lnTo>
                    <a:lnTo>
                      <a:pt x="1036" y="2916"/>
                    </a:lnTo>
                    <a:lnTo>
                      <a:pt x="1070" y="2891"/>
                    </a:lnTo>
                    <a:lnTo>
                      <a:pt x="1112" y="2858"/>
                    </a:lnTo>
                    <a:lnTo>
                      <a:pt x="1145" y="2832"/>
                    </a:lnTo>
                    <a:lnTo>
                      <a:pt x="1145" y="2832"/>
                    </a:lnTo>
                    <a:lnTo>
                      <a:pt x="1178" y="2807"/>
                    </a:lnTo>
                    <a:lnTo>
                      <a:pt x="1212" y="2774"/>
                    </a:lnTo>
                    <a:lnTo>
                      <a:pt x="1254" y="2749"/>
                    </a:lnTo>
                    <a:lnTo>
                      <a:pt x="1287" y="2724"/>
                    </a:lnTo>
                    <a:lnTo>
                      <a:pt x="1320" y="2690"/>
                    </a:lnTo>
                    <a:lnTo>
                      <a:pt x="1362" y="2665"/>
                    </a:lnTo>
                    <a:lnTo>
                      <a:pt x="1396" y="2640"/>
                    </a:lnTo>
                    <a:lnTo>
                      <a:pt x="1437" y="2615"/>
                    </a:lnTo>
                    <a:lnTo>
                      <a:pt x="1471" y="2590"/>
                    </a:lnTo>
                    <a:lnTo>
                      <a:pt x="1513" y="2565"/>
                    </a:lnTo>
                    <a:lnTo>
                      <a:pt x="1546" y="2540"/>
                    </a:lnTo>
                    <a:lnTo>
                      <a:pt x="1588" y="2515"/>
                    </a:lnTo>
                    <a:lnTo>
                      <a:pt x="1621" y="2490"/>
                    </a:lnTo>
                    <a:lnTo>
                      <a:pt x="1663" y="2465"/>
                    </a:lnTo>
                    <a:lnTo>
                      <a:pt x="1696" y="2440"/>
                    </a:lnTo>
                    <a:lnTo>
                      <a:pt x="1738" y="2415"/>
                    </a:lnTo>
                    <a:lnTo>
                      <a:pt x="1772" y="2398"/>
                    </a:lnTo>
                    <a:lnTo>
                      <a:pt x="1813" y="2373"/>
                    </a:lnTo>
                    <a:lnTo>
                      <a:pt x="1847" y="2348"/>
                    </a:lnTo>
                    <a:lnTo>
                      <a:pt x="1889" y="2331"/>
                    </a:lnTo>
                    <a:lnTo>
                      <a:pt x="1922" y="2306"/>
                    </a:lnTo>
                    <a:lnTo>
                      <a:pt x="1964" y="2289"/>
                    </a:lnTo>
                    <a:lnTo>
                      <a:pt x="1997" y="2264"/>
                    </a:lnTo>
                    <a:lnTo>
                      <a:pt x="2031" y="2248"/>
                    </a:lnTo>
                    <a:lnTo>
                      <a:pt x="2072" y="2231"/>
                    </a:lnTo>
                    <a:lnTo>
                      <a:pt x="2106" y="2206"/>
                    </a:lnTo>
                    <a:lnTo>
                      <a:pt x="2164" y="2181"/>
                    </a:lnTo>
                    <a:lnTo>
                      <a:pt x="2214" y="2156"/>
                    </a:lnTo>
                    <a:lnTo>
                      <a:pt x="2273" y="2131"/>
                    </a:lnTo>
                    <a:lnTo>
                      <a:pt x="2323" y="2106"/>
                    </a:lnTo>
                    <a:lnTo>
                      <a:pt x="2356" y="2089"/>
                    </a:lnTo>
                    <a:lnTo>
                      <a:pt x="2381" y="2081"/>
                    </a:lnTo>
                    <a:lnTo>
                      <a:pt x="2406" y="2072"/>
                    </a:lnTo>
                    <a:lnTo>
                      <a:pt x="2081" y="2072"/>
                    </a:lnTo>
                    <a:lnTo>
                      <a:pt x="2022" y="2072"/>
                    </a:lnTo>
                    <a:lnTo>
                      <a:pt x="1964" y="2072"/>
                    </a:lnTo>
                    <a:lnTo>
                      <a:pt x="1914" y="2072"/>
                    </a:lnTo>
                    <a:lnTo>
                      <a:pt x="1855" y="2072"/>
                    </a:lnTo>
                    <a:lnTo>
                      <a:pt x="1805" y="2072"/>
                    </a:lnTo>
                    <a:lnTo>
                      <a:pt x="1755" y="2064"/>
                    </a:lnTo>
                    <a:lnTo>
                      <a:pt x="1705" y="2056"/>
                    </a:lnTo>
                    <a:lnTo>
                      <a:pt x="1646" y="2047"/>
                    </a:lnTo>
                    <a:lnTo>
                      <a:pt x="1596" y="2039"/>
                    </a:lnTo>
                    <a:lnTo>
                      <a:pt x="1571" y="2039"/>
                    </a:lnTo>
                    <a:lnTo>
                      <a:pt x="1546" y="2039"/>
                    </a:lnTo>
                    <a:lnTo>
                      <a:pt x="1488" y="2031"/>
                    </a:lnTo>
                    <a:lnTo>
                      <a:pt x="1437" y="2022"/>
                    </a:lnTo>
                    <a:lnTo>
                      <a:pt x="1387" y="2014"/>
                    </a:lnTo>
                    <a:lnTo>
                      <a:pt x="1329" y="1997"/>
                    </a:lnTo>
                    <a:lnTo>
                      <a:pt x="1279" y="1989"/>
                    </a:lnTo>
                    <a:lnTo>
                      <a:pt x="1237" y="1980"/>
                    </a:lnTo>
                    <a:lnTo>
                      <a:pt x="1145" y="1955"/>
                    </a:lnTo>
                    <a:lnTo>
                      <a:pt x="1070" y="1939"/>
                    </a:lnTo>
                    <a:lnTo>
                      <a:pt x="1028" y="1930"/>
                    </a:lnTo>
                    <a:lnTo>
                      <a:pt x="995" y="1922"/>
                    </a:lnTo>
                    <a:lnTo>
                      <a:pt x="961" y="1914"/>
                    </a:lnTo>
                    <a:lnTo>
                      <a:pt x="919" y="1905"/>
                    </a:lnTo>
                    <a:lnTo>
                      <a:pt x="886" y="1888"/>
                    </a:lnTo>
                    <a:lnTo>
                      <a:pt x="861" y="1880"/>
                    </a:lnTo>
                    <a:lnTo>
                      <a:pt x="828" y="1872"/>
                    </a:lnTo>
                    <a:lnTo>
                      <a:pt x="794" y="1855"/>
                    </a:lnTo>
                    <a:lnTo>
                      <a:pt x="761" y="1847"/>
                    </a:lnTo>
                    <a:lnTo>
                      <a:pt x="736" y="1830"/>
                    </a:lnTo>
                    <a:lnTo>
                      <a:pt x="702" y="1822"/>
                    </a:lnTo>
                    <a:lnTo>
                      <a:pt x="677" y="1805"/>
                    </a:lnTo>
                    <a:lnTo>
                      <a:pt x="644" y="1788"/>
                    </a:lnTo>
                    <a:lnTo>
                      <a:pt x="610" y="1772"/>
                    </a:lnTo>
                    <a:lnTo>
                      <a:pt x="585" y="1755"/>
                    </a:lnTo>
                    <a:lnTo>
                      <a:pt x="552" y="1738"/>
                    </a:lnTo>
                    <a:lnTo>
                      <a:pt x="518" y="1713"/>
                    </a:lnTo>
                    <a:lnTo>
                      <a:pt x="485" y="1696"/>
                    </a:lnTo>
                    <a:lnTo>
                      <a:pt x="452" y="1680"/>
                    </a:lnTo>
                    <a:lnTo>
                      <a:pt x="427" y="1655"/>
                    </a:lnTo>
                    <a:lnTo>
                      <a:pt x="393" y="1638"/>
                    </a:lnTo>
                    <a:lnTo>
                      <a:pt x="368" y="1621"/>
                    </a:lnTo>
                    <a:lnTo>
                      <a:pt x="343" y="1596"/>
                    </a:lnTo>
                    <a:lnTo>
                      <a:pt x="318" y="1579"/>
                    </a:lnTo>
                    <a:lnTo>
                      <a:pt x="293" y="1554"/>
                    </a:lnTo>
                    <a:lnTo>
                      <a:pt x="268" y="1538"/>
                    </a:lnTo>
                    <a:lnTo>
                      <a:pt x="243" y="1513"/>
                    </a:lnTo>
                    <a:lnTo>
                      <a:pt x="226" y="1496"/>
                    </a:lnTo>
                    <a:lnTo>
                      <a:pt x="209" y="1471"/>
                    </a:lnTo>
                    <a:lnTo>
                      <a:pt x="184" y="1446"/>
                    </a:lnTo>
                    <a:lnTo>
                      <a:pt x="168" y="1429"/>
                    </a:lnTo>
                    <a:lnTo>
                      <a:pt x="151" y="1404"/>
                    </a:lnTo>
                    <a:lnTo>
                      <a:pt x="143" y="1379"/>
                    </a:lnTo>
                    <a:lnTo>
                      <a:pt x="126" y="1354"/>
                    </a:lnTo>
                    <a:lnTo>
                      <a:pt x="109" y="1329"/>
                    </a:lnTo>
                    <a:lnTo>
                      <a:pt x="101" y="1304"/>
                    </a:lnTo>
                    <a:lnTo>
                      <a:pt x="92" y="1279"/>
                    </a:lnTo>
                    <a:lnTo>
                      <a:pt x="84" y="1254"/>
                    </a:lnTo>
                    <a:lnTo>
                      <a:pt x="76" y="1229"/>
                    </a:lnTo>
                    <a:lnTo>
                      <a:pt x="67" y="1203"/>
                    </a:lnTo>
                    <a:lnTo>
                      <a:pt x="67" y="1178"/>
                    </a:lnTo>
                    <a:lnTo>
                      <a:pt x="67" y="1153"/>
                    </a:lnTo>
                    <a:lnTo>
                      <a:pt x="67" y="1103"/>
                    </a:lnTo>
                    <a:lnTo>
                      <a:pt x="67" y="1070"/>
                    </a:lnTo>
                    <a:lnTo>
                      <a:pt x="67" y="1045"/>
                    </a:lnTo>
                    <a:lnTo>
                      <a:pt x="76" y="1020"/>
                    </a:lnTo>
                    <a:lnTo>
                      <a:pt x="84" y="995"/>
                    </a:lnTo>
                    <a:lnTo>
                      <a:pt x="92" y="978"/>
                    </a:lnTo>
                    <a:lnTo>
                      <a:pt x="101" y="953"/>
                    </a:lnTo>
                    <a:lnTo>
                      <a:pt x="109" y="928"/>
                    </a:lnTo>
                    <a:lnTo>
                      <a:pt x="117" y="903"/>
                    </a:lnTo>
                    <a:lnTo>
                      <a:pt x="134" y="886"/>
                    </a:lnTo>
                    <a:lnTo>
                      <a:pt x="143" y="861"/>
                    </a:lnTo>
                    <a:lnTo>
                      <a:pt x="159" y="844"/>
                    </a:lnTo>
                    <a:lnTo>
                      <a:pt x="176" y="819"/>
                    </a:lnTo>
                    <a:lnTo>
                      <a:pt x="184" y="802"/>
                    </a:lnTo>
                    <a:lnTo>
                      <a:pt x="201" y="786"/>
                    </a:lnTo>
                    <a:lnTo>
                      <a:pt x="218" y="761"/>
                    </a:lnTo>
                    <a:lnTo>
                      <a:pt x="234" y="744"/>
                    </a:lnTo>
                    <a:lnTo>
                      <a:pt x="251" y="727"/>
                    </a:lnTo>
                    <a:lnTo>
                      <a:pt x="276" y="711"/>
                    </a:lnTo>
                    <a:lnTo>
                      <a:pt x="293" y="694"/>
                    </a:lnTo>
                    <a:lnTo>
                      <a:pt x="310" y="677"/>
                    </a:lnTo>
                    <a:lnTo>
                      <a:pt x="335" y="660"/>
                    </a:lnTo>
                    <a:lnTo>
                      <a:pt x="351" y="644"/>
                    </a:lnTo>
                    <a:lnTo>
                      <a:pt x="376" y="627"/>
                    </a:lnTo>
                    <a:lnTo>
                      <a:pt x="393" y="610"/>
                    </a:lnTo>
                    <a:lnTo>
                      <a:pt x="418" y="594"/>
                    </a:lnTo>
                    <a:lnTo>
                      <a:pt x="435" y="577"/>
                    </a:lnTo>
                    <a:lnTo>
                      <a:pt x="460" y="569"/>
                    </a:lnTo>
                    <a:lnTo>
                      <a:pt x="485" y="552"/>
                    </a:lnTo>
                    <a:lnTo>
                      <a:pt x="510" y="535"/>
                    </a:lnTo>
                    <a:lnTo>
                      <a:pt x="535" y="518"/>
                    </a:lnTo>
                    <a:lnTo>
                      <a:pt x="552" y="510"/>
                    </a:lnTo>
                    <a:lnTo>
                      <a:pt x="577" y="493"/>
                    </a:lnTo>
                    <a:lnTo>
                      <a:pt x="602" y="477"/>
                    </a:lnTo>
                    <a:lnTo>
                      <a:pt x="627" y="468"/>
                    </a:lnTo>
                    <a:lnTo>
                      <a:pt x="660" y="452"/>
                    </a:lnTo>
                    <a:lnTo>
                      <a:pt x="686" y="443"/>
                    </a:lnTo>
                    <a:lnTo>
                      <a:pt x="711" y="427"/>
                    </a:lnTo>
                    <a:lnTo>
                      <a:pt x="736" y="418"/>
                    </a:lnTo>
                    <a:lnTo>
                      <a:pt x="786" y="393"/>
                    </a:lnTo>
                    <a:lnTo>
                      <a:pt x="844" y="368"/>
                    </a:lnTo>
                    <a:lnTo>
                      <a:pt x="903" y="343"/>
                    </a:lnTo>
                    <a:lnTo>
                      <a:pt x="961" y="318"/>
                    </a:lnTo>
                    <a:lnTo>
                      <a:pt x="1020" y="293"/>
                    </a:lnTo>
                    <a:lnTo>
                      <a:pt x="1078" y="276"/>
                    </a:lnTo>
                    <a:lnTo>
                      <a:pt x="1137" y="251"/>
                    </a:lnTo>
                    <a:lnTo>
                      <a:pt x="1195" y="234"/>
                    </a:lnTo>
                    <a:lnTo>
                      <a:pt x="1254" y="218"/>
                    </a:lnTo>
                    <a:lnTo>
                      <a:pt x="1312" y="193"/>
                    </a:lnTo>
                    <a:lnTo>
                      <a:pt x="1371" y="176"/>
                    </a:lnTo>
                    <a:lnTo>
                      <a:pt x="1429" y="159"/>
                    </a:lnTo>
                    <a:lnTo>
                      <a:pt x="1488" y="142"/>
                    </a:lnTo>
                    <a:lnTo>
                      <a:pt x="1546" y="126"/>
                    </a:lnTo>
                    <a:lnTo>
                      <a:pt x="1604" y="117"/>
                    </a:lnTo>
                    <a:lnTo>
                      <a:pt x="1663" y="101"/>
                    </a:lnTo>
                    <a:lnTo>
                      <a:pt x="1721" y="84"/>
                    </a:lnTo>
                    <a:lnTo>
                      <a:pt x="1780" y="76"/>
                    </a:lnTo>
                    <a:lnTo>
                      <a:pt x="1838" y="59"/>
                    </a:lnTo>
                    <a:lnTo>
                      <a:pt x="1889" y="51"/>
                    </a:lnTo>
                    <a:lnTo>
                      <a:pt x="1947" y="42"/>
                    </a:lnTo>
                    <a:lnTo>
                      <a:pt x="1997" y="34"/>
                    </a:lnTo>
                    <a:lnTo>
                      <a:pt x="2047" y="26"/>
                    </a:lnTo>
                    <a:lnTo>
                      <a:pt x="2097" y="17"/>
                    </a:lnTo>
                    <a:lnTo>
                      <a:pt x="2148" y="9"/>
                    </a:lnTo>
                    <a:lnTo>
                      <a:pt x="2189" y="0"/>
                    </a:lnTo>
                    <a:lnTo>
                      <a:pt x="2239" y="0"/>
                    </a:lnTo>
                    <a:lnTo>
                      <a:pt x="2281" y="0"/>
                    </a:lnTo>
                    <a:lnTo>
                      <a:pt x="2323" y="0"/>
                    </a:lnTo>
                    <a:lnTo>
                      <a:pt x="2356" y="0"/>
                    </a:lnTo>
                    <a:lnTo>
                      <a:pt x="2607" y="0"/>
                    </a:lnTo>
                    <a:lnTo>
                      <a:pt x="2640" y="0"/>
                    </a:lnTo>
                    <a:lnTo>
                      <a:pt x="2674" y="0"/>
                    </a:lnTo>
                    <a:lnTo>
                      <a:pt x="2707" y="0"/>
                    </a:lnTo>
                    <a:lnTo>
                      <a:pt x="2732" y="0"/>
                    </a:lnTo>
                    <a:lnTo>
                      <a:pt x="2766" y="0"/>
                    </a:lnTo>
                    <a:lnTo>
                      <a:pt x="2833" y="9"/>
                    </a:lnTo>
                    <a:lnTo>
                      <a:pt x="2891" y="17"/>
                    </a:lnTo>
                    <a:lnTo>
                      <a:pt x="2958" y="26"/>
                    </a:lnTo>
                    <a:lnTo>
                      <a:pt x="3016" y="34"/>
                    </a:lnTo>
                    <a:lnTo>
                      <a:pt x="3083" y="51"/>
                    </a:lnTo>
                    <a:lnTo>
                      <a:pt x="3142" y="59"/>
                    </a:lnTo>
                    <a:lnTo>
                      <a:pt x="3208" y="76"/>
                    </a:lnTo>
                    <a:lnTo>
                      <a:pt x="3275" y="92"/>
                    </a:lnTo>
                    <a:lnTo>
                      <a:pt x="3334" y="109"/>
                    </a:lnTo>
                    <a:lnTo>
                      <a:pt x="3401" y="126"/>
                    </a:lnTo>
                    <a:lnTo>
                      <a:pt x="3467" y="142"/>
                    </a:lnTo>
                    <a:lnTo>
                      <a:pt x="3526" y="159"/>
                    </a:lnTo>
                    <a:lnTo>
                      <a:pt x="3593" y="184"/>
                    </a:lnTo>
                    <a:lnTo>
                      <a:pt x="3651" y="201"/>
                    </a:lnTo>
                    <a:lnTo>
                      <a:pt x="3718" y="226"/>
                    </a:lnTo>
                    <a:lnTo>
                      <a:pt x="3785" y="243"/>
                    </a:lnTo>
                    <a:lnTo>
                      <a:pt x="3843" y="268"/>
                    </a:lnTo>
                    <a:lnTo>
                      <a:pt x="3910" y="293"/>
                    </a:lnTo>
                    <a:lnTo>
                      <a:pt x="3977" y="318"/>
                    </a:lnTo>
                    <a:lnTo>
                      <a:pt x="4036" y="343"/>
                    </a:lnTo>
                    <a:lnTo>
                      <a:pt x="4102" y="368"/>
                    </a:lnTo>
                    <a:lnTo>
                      <a:pt x="4161" y="401"/>
                    </a:lnTo>
                    <a:lnTo>
                      <a:pt x="4228" y="427"/>
                    </a:lnTo>
                    <a:lnTo>
                      <a:pt x="4286" y="452"/>
                    </a:lnTo>
                    <a:lnTo>
                      <a:pt x="4353" y="485"/>
                    </a:lnTo>
                    <a:lnTo>
                      <a:pt x="4411" y="510"/>
                    </a:lnTo>
                    <a:lnTo>
                      <a:pt x="4478" y="543"/>
                    </a:lnTo>
                    <a:lnTo>
                      <a:pt x="4537" y="569"/>
                    </a:lnTo>
                    <a:lnTo>
                      <a:pt x="4604" y="602"/>
                    </a:lnTo>
                    <a:lnTo>
                      <a:pt x="4662" y="635"/>
                    </a:lnTo>
                    <a:lnTo>
                      <a:pt x="4721" y="669"/>
                    </a:lnTo>
                    <a:lnTo>
                      <a:pt x="4754" y="686"/>
                    </a:lnTo>
                    <a:lnTo>
                      <a:pt x="4779" y="702"/>
                    </a:lnTo>
                    <a:lnTo>
                      <a:pt x="4838" y="736"/>
                    </a:lnTo>
                    <a:lnTo>
                      <a:pt x="4896" y="769"/>
                    </a:lnTo>
                    <a:lnTo>
                      <a:pt x="4954" y="802"/>
                    </a:lnTo>
                    <a:lnTo>
                      <a:pt x="5013" y="844"/>
                    </a:lnTo>
                    <a:lnTo>
                      <a:pt x="5071" y="878"/>
                    </a:lnTo>
                    <a:lnTo>
                      <a:pt x="5130" y="911"/>
                    </a:lnTo>
                    <a:lnTo>
                      <a:pt x="5188" y="953"/>
                    </a:lnTo>
                    <a:lnTo>
                      <a:pt x="5239" y="986"/>
                    </a:lnTo>
                    <a:lnTo>
                      <a:pt x="5297" y="1028"/>
                    </a:lnTo>
                    <a:lnTo>
                      <a:pt x="5347" y="1061"/>
                    </a:lnTo>
                    <a:lnTo>
                      <a:pt x="5406" y="1103"/>
                    </a:lnTo>
                    <a:lnTo>
                      <a:pt x="5456" y="1145"/>
                    </a:lnTo>
                    <a:lnTo>
                      <a:pt x="5514" y="1178"/>
                    </a:lnTo>
                    <a:lnTo>
                      <a:pt x="5564" y="1220"/>
                    </a:lnTo>
                    <a:lnTo>
                      <a:pt x="5614" y="1254"/>
                    </a:lnTo>
                    <a:lnTo>
                      <a:pt x="5665" y="1295"/>
                    </a:lnTo>
                    <a:lnTo>
                      <a:pt x="5715" y="1337"/>
                    </a:lnTo>
                    <a:lnTo>
                      <a:pt x="5765" y="1371"/>
                    </a:lnTo>
                    <a:lnTo>
                      <a:pt x="5815" y="1412"/>
                    </a:lnTo>
                    <a:lnTo>
                      <a:pt x="5857" y="1454"/>
                    </a:lnTo>
                    <a:lnTo>
                      <a:pt x="5882" y="1471"/>
                    </a:lnTo>
                    <a:lnTo>
                      <a:pt x="5907" y="1487"/>
                    </a:lnTo>
                    <a:lnTo>
                      <a:pt x="5949" y="1529"/>
                    </a:lnTo>
                    <a:lnTo>
                      <a:pt x="5990" y="1571"/>
                    </a:lnTo>
                    <a:lnTo>
                      <a:pt x="6032" y="1613"/>
                    </a:lnTo>
                    <a:lnTo>
                      <a:pt x="6074" y="1655"/>
                    </a:lnTo>
                    <a:lnTo>
                      <a:pt x="6091" y="1663"/>
                    </a:lnTo>
                    <a:lnTo>
                      <a:pt x="6091" y="1721"/>
                    </a:lnTo>
                    <a:lnTo>
                      <a:pt x="6099" y="1813"/>
                    </a:lnTo>
                    <a:lnTo>
                      <a:pt x="6007" y="1822"/>
                    </a:lnTo>
                    <a:lnTo>
                      <a:pt x="5949" y="1822"/>
                    </a:lnTo>
                    <a:lnTo>
                      <a:pt x="5940" y="1813"/>
                    </a:lnTo>
                    <a:lnTo>
                      <a:pt x="5890" y="1780"/>
                    </a:lnTo>
                    <a:lnTo>
                      <a:pt x="5848" y="1746"/>
                    </a:lnTo>
                    <a:lnTo>
                      <a:pt x="5798" y="1713"/>
                    </a:lnTo>
                    <a:lnTo>
                      <a:pt x="5748" y="1680"/>
                    </a:lnTo>
                    <a:lnTo>
                      <a:pt x="5731" y="1663"/>
                    </a:lnTo>
                    <a:lnTo>
                      <a:pt x="5706" y="1646"/>
                    </a:lnTo>
                    <a:lnTo>
                      <a:pt x="5656" y="1613"/>
                    </a:lnTo>
                    <a:lnTo>
                      <a:pt x="5606" y="1579"/>
                    </a:lnTo>
                    <a:lnTo>
                      <a:pt x="5556" y="1538"/>
                    </a:lnTo>
                    <a:lnTo>
                      <a:pt x="5506" y="1504"/>
                    </a:lnTo>
                    <a:lnTo>
                      <a:pt x="5456" y="1471"/>
                    </a:lnTo>
                    <a:lnTo>
                      <a:pt x="5406" y="1437"/>
                    </a:lnTo>
                    <a:lnTo>
                      <a:pt x="5355" y="1404"/>
                    </a:lnTo>
                    <a:lnTo>
                      <a:pt x="5297" y="1371"/>
                    </a:lnTo>
                    <a:lnTo>
                      <a:pt x="5247" y="1337"/>
                    </a:lnTo>
                    <a:lnTo>
                      <a:pt x="5188" y="1304"/>
                    </a:lnTo>
                    <a:lnTo>
                      <a:pt x="5138" y="1270"/>
                    </a:lnTo>
                    <a:lnTo>
                      <a:pt x="5080" y="1237"/>
                    </a:lnTo>
                    <a:lnTo>
                      <a:pt x="5030" y="1203"/>
                    </a:lnTo>
                    <a:lnTo>
                      <a:pt x="4971" y="1170"/>
                    </a:lnTo>
                    <a:lnTo>
                      <a:pt x="4913" y="1137"/>
                    </a:lnTo>
                    <a:lnTo>
                      <a:pt x="4854" y="1103"/>
                    </a:lnTo>
                    <a:lnTo>
                      <a:pt x="4796" y="1070"/>
                    </a:lnTo>
                    <a:lnTo>
                      <a:pt x="4746" y="1045"/>
                    </a:lnTo>
                    <a:lnTo>
                      <a:pt x="4687" y="1011"/>
                    </a:lnTo>
                    <a:lnTo>
                      <a:pt x="4629" y="986"/>
                    </a:lnTo>
                    <a:lnTo>
                      <a:pt x="4595" y="970"/>
                    </a:lnTo>
                    <a:lnTo>
                      <a:pt x="4570" y="953"/>
                    </a:lnTo>
                    <a:lnTo>
                      <a:pt x="4512" y="919"/>
                    </a:lnTo>
                    <a:lnTo>
                      <a:pt x="4453" y="894"/>
                    </a:lnTo>
                    <a:lnTo>
                      <a:pt x="4395" y="861"/>
                    </a:lnTo>
                    <a:lnTo>
                      <a:pt x="4328" y="828"/>
                    </a:lnTo>
                    <a:lnTo>
                      <a:pt x="4269" y="802"/>
                    </a:lnTo>
                    <a:lnTo>
                      <a:pt x="4211" y="777"/>
                    </a:lnTo>
                    <a:lnTo>
                      <a:pt x="4152" y="744"/>
                    </a:lnTo>
                    <a:lnTo>
                      <a:pt x="4094" y="719"/>
                    </a:lnTo>
                    <a:lnTo>
                      <a:pt x="4036" y="694"/>
                    </a:lnTo>
                    <a:lnTo>
                      <a:pt x="3977" y="669"/>
                    </a:lnTo>
                    <a:lnTo>
                      <a:pt x="3910" y="644"/>
                    </a:lnTo>
                    <a:lnTo>
                      <a:pt x="3852" y="619"/>
                    </a:lnTo>
                    <a:lnTo>
                      <a:pt x="3793" y="594"/>
                    </a:lnTo>
                    <a:lnTo>
                      <a:pt x="3735" y="577"/>
                    </a:lnTo>
                    <a:lnTo>
                      <a:pt x="3676" y="552"/>
                    </a:lnTo>
                    <a:lnTo>
                      <a:pt x="3609" y="527"/>
                    </a:lnTo>
                    <a:lnTo>
                      <a:pt x="3551" y="510"/>
                    </a:lnTo>
                    <a:lnTo>
                      <a:pt x="3493" y="493"/>
                    </a:lnTo>
                    <a:lnTo>
                      <a:pt x="3434" y="468"/>
                    </a:lnTo>
                    <a:lnTo>
                      <a:pt x="3376" y="452"/>
                    </a:lnTo>
                    <a:lnTo>
                      <a:pt x="3317" y="435"/>
                    </a:lnTo>
                    <a:lnTo>
                      <a:pt x="3250" y="418"/>
                    </a:lnTo>
                    <a:lnTo>
                      <a:pt x="3192" y="401"/>
                    </a:lnTo>
                    <a:lnTo>
                      <a:pt x="3133" y="393"/>
                    </a:lnTo>
                    <a:lnTo>
                      <a:pt x="3075" y="376"/>
                    </a:lnTo>
                    <a:lnTo>
                      <a:pt x="3016" y="368"/>
                    </a:lnTo>
                    <a:lnTo>
                      <a:pt x="2958" y="360"/>
                    </a:lnTo>
                    <a:lnTo>
                      <a:pt x="2899" y="343"/>
                    </a:lnTo>
                    <a:lnTo>
                      <a:pt x="2849" y="335"/>
                    </a:lnTo>
                    <a:lnTo>
                      <a:pt x="2791" y="326"/>
                    </a:lnTo>
                    <a:lnTo>
                      <a:pt x="2732" y="326"/>
                    </a:lnTo>
                    <a:lnTo>
                      <a:pt x="2707" y="326"/>
                    </a:lnTo>
                    <a:lnTo>
                      <a:pt x="2682" y="326"/>
                    </a:lnTo>
                    <a:lnTo>
                      <a:pt x="2649" y="326"/>
                    </a:lnTo>
                    <a:lnTo>
                      <a:pt x="2624" y="326"/>
                    </a:lnTo>
                    <a:lnTo>
                      <a:pt x="2599" y="326"/>
                    </a:lnTo>
                    <a:lnTo>
                      <a:pt x="2348" y="326"/>
                    </a:lnTo>
                    <a:lnTo>
                      <a:pt x="2315" y="326"/>
                    </a:lnTo>
                    <a:lnTo>
                      <a:pt x="2273" y="326"/>
                    </a:lnTo>
                    <a:lnTo>
                      <a:pt x="2239" y="326"/>
                    </a:lnTo>
                    <a:lnTo>
                      <a:pt x="2198" y="326"/>
                    </a:lnTo>
                    <a:lnTo>
                      <a:pt x="2148" y="335"/>
                    </a:lnTo>
                    <a:lnTo>
                      <a:pt x="2106" y="343"/>
                    </a:lnTo>
                    <a:lnTo>
                      <a:pt x="2056" y="351"/>
                    </a:lnTo>
                    <a:lnTo>
                      <a:pt x="2005" y="360"/>
                    </a:lnTo>
                    <a:lnTo>
                      <a:pt x="1955" y="368"/>
                    </a:lnTo>
                    <a:lnTo>
                      <a:pt x="1905" y="376"/>
                    </a:lnTo>
                    <a:lnTo>
                      <a:pt x="1855" y="393"/>
                    </a:lnTo>
                    <a:lnTo>
                      <a:pt x="1805" y="401"/>
                    </a:lnTo>
                    <a:lnTo>
                      <a:pt x="1747" y="410"/>
                    </a:lnTo>
                    <a:lnTo>
                      <a:pt x="1696" y="427"/>
                    </a:lnTo>
                    <a:lnTo>
                      <a:pt x="1638" y="443"/>
                    </a:lnTo>
                    <a:lnTo>
                      <a:pt x="1579" y="452"/>
                    </a:lnTo>
                    <a:lnTo>
                      <a:pt x="1529" y="468"/>
                    </a:lnTo>
                    <a:lnTo>
                      <a:pt x="1471" y="485"/>
                    </a:lnTo>
                    <a:lnTo>
                      <a:pt x="1412" y="502"/>
                    </a:lnTo>
                    <a:lnTo>
                      <a:pt x="1354" y="518"/>
                    </a:lnTo>
                    <a:lnTo>
                      <a:pt x="1304" y="535"/>
                    </a:lnTo>
                    <a:lnTo>
                      <a:pt x="1245" y="560"/>
                    </a:lnTo>
                    <a:lnTo>
                      <a:pt x="1195" y="577"/>
                    </a:lnTo>
                    <a:lnTo>
                      <a:pt x="1137" y="594"/>
                    </a:lnTo>
                    <a:lnTo>
                      <a:pt x="1087" y="619"/>
                    </a:lnTo>
                    <a:lnTo>
                      <a:pt x="1036" y="635"/>
                    </a:lnTo>
                    <a:lnTo>
                      <a:pt x="978" y="660"/>
                    </a:lnTo>
                    <a:lnTo>
                      <a:pt x="928" y="677"/>
                    </a:lnTo>
                    <a:lnTo>
                      <a:pt x="886" y="702"/>
                    </a:lnTo>
                    <a:lnTo>
                      <a:pt x="861" y="719"/>
                    </a:lnTo>
                    <a:lnTo>
                      <a:pt x="836" y="727"/>
                    </a:lnTo>
                    <a:lnTo>
                      <a:pt x="811" y="736"/>
                    </a:lnTo>
                    <a:lnTo>
                      <a:pt x="794" y="752"/>
                    </a:lnTo>
                    <a:lnTo>
                      <a:pt x="769" y="761"/>
                    </a:lnTo>
                    <a:lnTo>
                      <a:pt x="752" y="769"/>
                    </a:lnTo>
                    <a:lnTo>
                      <a:pt x="727" y="786"/>
                    </a:lnTo>
                    <a:lnTo>
                      <a:pt x="711" y="794"/>
                    </a:lnTo>
                    <a:lnTo>
                      <a:pt x="686" y="811"/>
                    </a:lnTo>
                    <a:lnTo>
                      <a:pt x="669" y="819"/>
                    </a:lnTo>
                    <a:lnTo>
                      <a:pt x="652" y="828"/>
                    </a:lnTo>
                    <a:lnTo>
                      <a:pt x="627" y="844"/>
                    </a:lnTo>
                    <a:lnTo>
                      <a:pt x="610" y="853"/>
                    </a:lnTo>
                    <a:lnTo>
                      <a:pt x="594" y="869"/>
                    </a:lnTo>
                    <a:lnTo>
                      <a:pt x="577" y="878"/>
                    </a:lnTo>
                    <a:lnTo>
                      <a:pt x="560" y="894"/>
                    </a:lnTo>
                    <a:lnTo>
                      <a:pt x="552" y="903"/>
                    </a:lnTo>
                    <a:lnTo>
                      <a:pt x="535" y="919"/>
                    </a:lnTo>
                    <a:lnTo>
                      <a:pt x="518" y="928"/>
                    </a:lnTo>
                    <a:lnTo>
                      <a:pt x="510" y="936"/>
                    </a:lnTo>
                    <a:lnTo>
                      <a:pt x="493" y="953"/>
                    </a:lnTo>
                    <a:lnTo>
                      <a:pt x="485" y="961"/>
                    </a:lnTo>
                    <a:lnTo>
                      <a:pt x="477" y="970"/>
                    </a:lnTo>
                    <a:lnTo>
                      <a:pt x="468" y="986"/>
                    </a:lnTo>
                    <a:lnTo>
                      <a:pt x="452" y="995"/>
                    </a:lnTo>
                    <a:lnTo>
                      <a:pt x="443" y="1003"/>
                    </a:lnTo>
                    <a:lnTo>
                      <a:pt x="443" y="1020"/>
                    </a:lnTo>
                    <a:lnTo>
                      <a:pt x="435" y="1028"/>
                    </a:lnTo>
                    <a:lnTo>
                      <a:pt x="427" y="1036"/>
                    </a:lnTo>
                    <a:lnTo>
                      <a:pt x="427" y="1045"/>
                    </a:lnTo>
                    <a:lnTo>
                      <a:pt x="427" y="1053"/>
                    </a:lnTo>
                    <a:lnTo>
                      <a:pt x="427" y="1061"/>
                    </a:lnTo>
                    <a:lnTo>
                      <a:pt x="427" y="1070"/>
                    </a:lnTo>
                    <a:lnTo>
                      <a:pt x="427" y="1078"/>
                    </a:lnTo>
                    <a:lnTo>
                      <a:pt x="427" y="1087"/>
                    </a:lnTo>
                    <a:lnTo>
                      <a:pt x="427" y="1137"/>
                    </a:lnTo>
                    <a:lnTo>
                      <a:pt x="427" y="1145"/>
                    </a:lnTo>
                    <a:lnTo>
                      <a:pt x="427" y="1153"/>
                    </a:lnTo>
                    <a:lnTo>
                      <a:pt x="427" y="1162"/>
                    </a:lnTo>
                    <a:lnTo>
                      <a:pt x="427" y="1170"/>
                    </a:lnTo>
                    <a:lnTo>
                      <a:pt x="427" y="1178"/>
                    </a:lnTo>
                    <a:lnTo>
                      <a:pt x="435" y="1195"/>
                    </a:lnTo>
                    <a:lnTo>
                      <a:pt x="443" y="1203"/>
                    </a:lnTo>
                    <a:lnTo>
                      <a:pt x="443" y="1212"/>
                    </a:lnTo>
                    <a:lnTo>
                      <a:pt x="460" y="1229"/>
                    </a:lnTo>
                    <a:lnTo>
                      <a:pt x="468" y="1237"/>
                    </a:lnTo>
                    <a:lnTo>
                      <a:pt x="477" y="1254"/>
                    </a:lnTo>
                    <a:lnTo>
                      <a:pt x="493" y="1262"/>
                    </a:lnTo>
                    <a:lnTo>
                      <a:pt x="502" y="1279"/>
                    </a:lnTo>
                    <a:lnTo>
                      <a:pt x="518" y="1287"/>
                    </a:lnTo>
                    <a:lnTo>
                      <a:pt x="535" y="1304"/>
                    </a:lnTo>
                    <a:lnTo>
                      <a:pt x="552" y="1320"/>
                    </a:lnTo>
                    <a:lnTo>
                      <a:pt x="577" y="1337"/>
                    </a:lnTo>
                    <a:lnTo>
                      <a:pt x="594" y="1354"/>
                    </a:lnTo>
                    <a:lnTo>
                      <a:pt x="619" y="1371"/>
                    </a:lnTo>
                    <a:lnTo>
                      <a:pt x="644" y="1379"/>
                    </a:lnTo>
                    <a:lnTo>
                      <a:pt x="669" y="1396"/>
                    </a:lnTo>
                    <a:lnTo>
                      <a:pt x="694" y="1412"/>
                    </a:lnTo>
                    <a:lnTo>
                      <a:pt x="719" y="1429"/>
                    </a:lnTo>
                    <a:lnTo>
                      <a:pt x="752" y="1446"/>
                    </a:lnTo>
                    <a:lnTo>
                      <a:pt x="777" y="1462"/>
                    </a:lnTo>
                    <a:lnTo>
                      <a:pt x="803" y="1479"/>
                    </a:lnTo>
                    <a:lnTo>
                      <a:pt x="828" y="1487"/>
                    </a:lnTo>
                    <a:lnTo>
                      <a:pt x="853" y="1504"/>
                    </a:lnTo>
                    <a:lnTo>
                      <a:pt x="878" y="1513"/>
                    </a:lnTo>
                    <a:lnTo>
                      <a:pt x="903" y="1521"/>
                    </a:lnTo>
                    <a:lnTo>
                      <a:pt x="919" y="1529"/>
                    </a:lnTo>
                    <a:lnTo>
                      <a:pt x="945" y="1538"/>
                    </a:lnTo>
                    <a:lnTo>
                      <a:pt x="970" y="1546"/>
                    </a:lnTo>
                    <a:lnTo>
                      <a:pt x="995" y="1554"/>
                    </a:lnTo>
                    <a:lnTo>
                      <a:pt x="1028" y="1563"/>
                    </a:lnTo>
                    <a:lnTo>
                      <a:pt x="1053" y="1571"/>
                    </a:lnTo>
                    <a:lnTo>
                      <a:pt x="1087" y="1579"/>
                    </a:lnTo>
                    <a:lnTo>
                      <a:pt x="1120" y="1596"/>
                    </a:lnTo>
                    <a:lnTo>
                      <a:pt x="1162" y="1604"/>
                    </a:lnTo>
                    <a:lnTo>
                      <a:pt x="1229" y="1621"/>
                    </a:lnTo>
                    <a:lnTo>
                      <a:pt x="1312" y="1638"/>
                    </a:lnTo>
                    <a:lnTo>
                      <a:pt x="1362" y="1646"/>
                    </a:lnTo>
                    <a:lnTo>
                      <a:pt x="1404" y="1663"/>
                    </a:lnTo>
                    <a:lnTo>
                      <a:pt x="1454" y="1671"/>
                    </a:lnTo>
                    <a:lnTo>
                      <a:pt x="1504" y="1680"/>
                    </a:lnTo>
                    <a:lnTo>
                      <a:pt x="1554" y="1688"/>
                    </a:lnTo>
                    <a:lnTo>
                      <a:pt x="1604" y="1696"/>
                    </a:lnTo>
                    <a:lnTo>
                      <a:pt x="1630" y="1696"/>
                    </a:lnTo>
                    <a:lnTo>
                      <a:pt x="1655" y="1696"/>
                    </a:lnTo>
                    <a:lnTo>
                      <a:pt x="1705" y="1705"/>
                    </a:lnTo>
                    <a:lnTo>
                      <a:pt x="1755" y="1713"/>
                    </a:lnTo>
                    <a:lnTo>
                      <a:pt x="1797" y="1721"/>
                    </a:lnTo>
                    <a:lnTo>
                      <a:pt x="1847" y="1721"/>
                    </a:lnTo>
                    <a:lnTo>
                      <a:pt x="1889" y="1721"/>
                    </a:lnTo>
                    <a:lnTo>
                      <a:pt x="1939" y="1721"/>
                    </a:lnTo>
                    <a:lnTo>
                      <a:pt x="1989" y="1721"/>
                    </a:lnTo>
                    <a:lnTo>
                      <a:pt x="2039" y="1721"/>
                    </a:lnTo>
                    <a:lnTo>
                      <a:pt x="2398" y="1721"/>
                    </a:lnTo>
                    <a:lnTo>
                      <a:pt x="2457" y="1721"/>
                    </a:lnTo>
                    <a:lnTo>
                      <a:pt x="2507" y="1721"/>
                    </a:lnTo>
                    <a:lnTo>
                      <a:pt x="2607" y="1721"/>
                    </a:lnTo>
                    <a:lnTo>
                      <a:pt x="2716" y="1713"/>
                    </a:lnTo>
                    <a:lnTo>
                      <a:pt x="2924" y="1705"/>
                    </a:lnTo>
                    <a:lnTo>
                      <a:pt x="3025" y="1705"/>
                    </a:lnTo>
                    <a:lnTo>
                      <a:pt x="3133" y="1705"/>
                    </a:lnTo>
                    <a:lnTo>
                      <a:pt x="3459" y="1705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4582397" y="9011893"/>
                <a:ext cx="204462" cy="210628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270" extrusionOk="0">
                    <a:moveTo>
                      <a:pt x="903" y="251"/>
                    </a:moveTo>
                    <a:lnTo>
                      <a:pt x="903" y="251"/>
                    </a:lnTo>
                    <a:lnTo>
                      <a:pt x="886" y="251"/>
                    </a:lnTo>
                    <a:lnTo>
                      <a:pt x="869" y="260"/>
                    </a:lnTo>
                    <a:lnTo>
                      <a:pt x="869" y="260"/>
                    </a:lnTo>
                    <a:lnTo>
                      <a:pt x="853" y="268"/>
                    </a:lnTo>
                    <a:lnTo>
                      <a:pt x="836" y="277"/>
                    </a:lnTo>
                    <a:lnTo>
                      <a:pt x="836" y="277"/>
                    </a:lnTo>
                    <a:lnTo>
                      <a:pt x="819" y="277"/>
                    </a:lnTo>
                    <a:lnTo>
                      <a:pt x="802" y="285"/>
                    </a:lnTo>
                    <a:lnTo>
                      <a:pt x="802" y="285"/>
                    </a:lnTo>
                    <a:lnTo>
                      <a:pt x="794" y="293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61" y="310"/>
                    </a:lnTo>
                    <a:lnTo>
                      <a:pt x="744" y="318"/>
                    </a:lnTo>
                    <a:lnTo>
                      <a:pt x="744" y="318"/>
                    </a:lnTo>
                    <a:lnTo>
                      <a:pt x="727" y="335"/>
                    </a:lnTo>
                    <a:lnTo>
                      <a:pt x="711" y="343"/>
                    </a:lnTo>
                    <a:lnTo>
                      <a:pt x="711" y="343"/>
                    </a:lnTo>
                    <a:lnTo>
                      <a:pt x="702" y="352"/>
                    </a:lnTo>
                    <a:lnTo>
                      <a:pt x="686" y="360"/>
                    </a:lnTo>
                    <a:lnTo>
                      <a:pt x="686" y="360"/>
                    </a:lnTo>
                    <a:lnTo>
                      <a:pt x="669" y="368"/>
                    </a:lnTo>
                    <a:lnTo>
                      <a:pt x="660" y="385"/>
                    </a:lnTo>
                    <a:lnTo>
                      <a:pt x="660" y="385"/>
                    </a:lnTo>
                    <a:lnTo>
                      <a:pt x="644" y="394"/>
                    </a:lnTo>
                    <a:lnTo>
                      <a:pt x="635" y="410"/>
                    </a:lnTo>
                    <a:lnTo>
                      <a:pt x="635" y="410"/>
                    </a:lnTo>
                    <a:lnTo>
                      <a:pt x="619" y="419"/>
                    </a:lnTo>
                    <a:lnTo>
                      <a:pt x="602" y="435"/>
                    </a:lnTo>
                    <a:lnTo>
                      <a:pt x="602" y="435"/>
                    </a:lnTo>
                    <a:lnTo>
                      <a:pt x="594" y="444"/>
                    </a:lnTo>
                    <a:lnTo>
                      <a:pt x="585" y="452"/>
                    </a:lnTo>
                    <a:lnTo>
                      <a:pt x="577" y="460"/>
                    </a:lnTo>
                    <a:lnTo>
                      <a:pt x="577" y="460"/>
                    </a:lnTo>
                    <a:lnTo>
                      <a:pt x="569" y="469"/>
                    </a:lnTo>
                    <a:lnTo>
                      <a:pt x="552" y="485"/>
                    </a:lnTo>
                    <a:lnTo>
                      <a:pt x="552" y="485"/>
                    </a:lnTo>
                    <a:lnTo>
                      <a:pt x="544" y="502"/>
                    </a:lnTo>
                    <a:lnTo>
                      <a:pt x="535" y="510"/>
                    </a:lnTo>
                    <a:lnTo>
                      <a:pt x="535" y="510"/>
                    </a:lnTo>
                    <a:lnTo>
                      <a:pt x="518" y="527"/>
                    </a:lnTo>
                    <a:lnTo>
                      <a:pt x="510" y="544"/>
                    </a:lnTo>
                    <a:lnTo>
                      <a:pt x="510" y="544"/>
                    </a:lnTo>
                    <a:lnTo>
                      <a:pt x="493" y="561"/>
                    </a:lnTo>
                    <a:lnTo>
                      <a:pt x="485" y="577"/>
                    </a:lnTo>
                    <a:lnTo>
                      <a:pt x="485" y="577"/>
                    </a:lnTo>
                    <a:lnTo>
                      <a:pt x="477" y="594"/>
                    </a:lnTo>
                    <a:lnTo>
                      <a:pt x="468" y="611"/>
                    </a:lnTo>
                    <a:lnTo>
                      <a:pt x="468" y="611"/>
                    </a:lnTo>
                    <a:lnTo>
                      <a:pt x="460" y="627"/>
                    </a:lnTo>
                    <a:lnTo>
                      <a:pt x="443" y="644"/>
                    </a:lnTo>
                    <a:lnTo>
                      <a:pt x="443" y="644"/>
                    </a:lnTo>
                    <a:lnTo>
                      <a:pt x="435" y="669"/>
                    </a:lnTo>
                    <a:lnTo>
                      <a:pt x="427" y="686"/>
                    </a:lnTo>
                    <a:lnTo>
                      <a:pt x="427" y="686"/>
                    </a:lnTo>
                    <a:lnTo>
                      <a:pt x="418" y="703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1" y="744"/>
                    </a:lnTo>
                    <a:lnTo>
                      <a:pt x="393" y="761"/>
                    </a:lnTo>
                    <a:lnTo>
                      <a:pt x="393" y="761"/>
                    </a:lnTo>
                    <a:lnTo>
                      <a:pt x="385" y="786"/>
                    </a:lnTo>
                    <a:lnTo>
                      <a:pt x="376" y="803"/>
                    </a:lnTo>
                    <a:lnTo>
                      <a:pt x="376" y="803"/>
                    </a:lnTo>
                    <a:lnTo>
                      <a:pt x="368" y="828"/>
                    </a:lnTo>
                    <a:lnTo>
                      <a:pt x="368" y="845"/>
                    </a:lnTo>
                    <a:lnTo>
                      <a:pt x="360" y="870"/>
                    </a:lnTo>
                    <a:lnTo>
                      <a:pt x="351" y="886"/>
                    </a:lnTo>
                    <a:lnTo>
                      <a:pt x="351" y="911"/>
                    </a:lnTo>
                    <a:lnTo>
                      <a:pt x="343" y="937"/>
                    </a:lnTo>
                    <a:lnTo>
                      <a:pt x="343" y="953"/>
                    </a:lnTo>
                    <a:lnTo>
                      <a:pt x="343" y="978"/>
                    </a:lnTo>
                    <a:lnTo>
                      <a:pt x="343" y="1003"/>
                    </a:lnTo>
                    <a:lnTo>
                      <a:pt x="343" y="1028"/>
                    </a:lnTo>
                    <a:lnTo>
                      <a:pt x="343" y="1053"/>
                    </a:lnTo>
                    <a:lnTo>
                      <a:pt x="343" y="1070"/>
                    </a:lnTo>
                    <a:lnTo>
                      <a:pt x="343" y="1095"/>
                    </a:lnTo>
                    <a:lnTo>
                      <a:pt x="343" y="1120"/>
                    </a:lnTo>
                    <a:lnTo>
                      <a:pt x="343" y="1145"/>
                    </a:lnTo>
                    <a:lnTo>
                      <a:pt x="343" y="1179"/>
                    </a:lnTo>
                    <a:lnTo>
                      <a:pt x="343" y="1396"/>
                    </a:lnTo>
                    <a:lnTo>
                      <a:pt x="343" y="1446"/>
                    </a:lnTo>
                    <a:lnTo>
                      <a:pt x="343" y="1496"/>
                    </a:lnTo>
                    <a:lnTo>
                      <a:pt x="343" y="1546"/>
                    </a:lnTo>
                    <a:lnTo>
                      <a:pt x="351" y="1596"/>
                    </a:lnTo>
                    <a:lnTo>
                      <a:pt x="351" y="1647"/>
                    </a:lnTo>
                    <a:lnTo>
                      <a:pt x="360" y="1697"/>
                    </a:lnTo>
                    <a:lnTo>
                      <a:pt x="368" y="1747"/>
                    </a:lnTo>
                    <a:lnTo>
                      <a:pt x="376" y="1797"/>
                    </a:lnTo>
                    <a:lnTo>
                      <a:pt x="385" y="1847"/>
                    </a:lnTo>
                    <a:lnTo>
                      <a:pt x="401" y="1889"/>
                    </a:lnTo>
                    <a:lnTo>
                      <a:pt x="401" y="1889"/>
                    </a:lnTo>
                    <a:lnTo>
                      <a:pt x="410" y="1931"/>
                    </a:lnTo>
                    <a:lnTo>
                      <a:pt x="418" y="1981"/>
                    </a:lnTo>
                    <a:lnTo>
                      <a:pt x="435" y="2031"/>
                    </a:lnTo>
                    <a:lnTo>
                      <a:pt x="443" y="2073"/>
                    </a:lnTo>
                    <a:lnTo>
                      <a:pt x="460" y="2123"/>
                    </a:lnTo>
                    <a:lnTo>
                      <a:pt x="468" y="2165"/>
                    </a:lnTo>
                    <a:lnTo>
                      <a:pt x="485" y="2206"/>
                    </a:lnTo>
                    <a:lnTo>
                      <a:pt x="502" y="2256"/>
                    </a:lnTo>
                    <a:lnTo>
                      <a:pt x="518" y="2298"/>
                    </a:lnTo>
                    <a:lnTo>
                      <a:pt x="535" y="2340"/>
                    </a:lnTo>
                    <a:lnTo>
                      <a:pt x="552" y="2382"/>
                    </a:lnTo>
                    <a:lnTo>
                      <a:pt x="569" y="2432"/>
                    </a:lnTo>
                    <a:lnTo>
                      <a:pt x="585" y="2474"/>
                    </a:lnTo>
                    <a:lnTo>
                      <a:pt x="610" y="2515"/>
                    </a:lnTo>
                    <a:lnTo>
                      <a:pt x="627" y="2549"/>
                    </a:lnTo>
                    <a:lnTo>
                      <a:pt x="627" y="2557"/>
                    </a:lnTo>
                    <a:lnTo>
                      <a:pt x="644" y="2599"/>
                    </a:lnTo>
                    <a:lnTo>
                      <a:pt x="669" y="2641"/>
                    </a:lnTo>
                    <a:lnTo>
                      <a:pt x="694" y="2683"/>
                    </a:lnTo>
                    <a:lnTo>
                      <a:pt x="711" y="2724"/>
                    </a:lnTo>
                    <a:lnTo>
                      <a:pt x="736" y="2766"/>
                    </a:lnTo>
                    <a:lnTo>
                      <a:pt x="761" y="2808"/>
                    </a:lnTo>
                    <a:lnTo>
                      <a:pt x="786" y="2841"/>
                    </a:lnTo>
                    <a:lnTo>
                      <a:pt x="811" y="2883"/>
                    </a:lnTo>
                    <a:lnTo>
                      <a:pt x="836" y="2925"/>
                    </a:lnTo>
                    <a:lnTo>
                      <a:pt x="861" y="2967"/>
                    </a:lnTo>
                    <a:lnTo>
                      <a:pt x="894" y="3000"/>
                    </a:lnTo>
                    <a:lnTo>
                      <a:pt x="919" y="3042"/>
                    </a:lnTo>
                    <a:lnTo>
                      <a:pt x="945" y="3075"/>
                    </a:lnTo>
                    <a:lnTo>
                      <a:pt x="978" y="3117"/>
                    </a:lnTo>
                    <a:lnTo>
                      <a:pt x="1011" y="3150"/>
                    </a:lnTo>
                    <a:lnTo>
                      <a:pt x="1036" y="3192"/>
                    </a:lnTo>
                    <a:lnTo>
                      <a:pt x="1070" y="3226"/>
                    </a:lnTo>
                    <a:lnTo>
                      <a:pt x="1103" y="3267"/>
                    </a:lnTo>
                    <a:lnTo>
                      <a:pt x="1103" y="3267"/>
                    </a:lnTo>
                    <a:lnTo>
                      <a:pt x="1128" y="3301"/>
                    </a:lnTo>
                    <a:lnTo>
                      <a:pt x="1162" y="3334"/>
                    </a:lnTo>
                    <a:lnTo>
                      <a:pt x="1195" y="3376"/>
                    </a:lnTo>
                    <a:lnTo>
                      <a:pt x="1229" y="3409"/>
                    </a:lnTo>
                    <a:lnTo>
                      <a:pt x="1262" y="3443"/>
                    </a:lnTo>
                    <a:lnTo>
                      <a:pt x="1304" y="3476"/>
                    </a:lnTo>
                    <a:lnTo>
                      <a:pt x="1337" y="3518"/>
                    </a:lnTo>
                    <a:lnTo>
                      <a:pt x="1371" y="3551"/>
                    </a:lnTo>
                    <a:lnTo>
                      <a:pt x="1404" y="3585"/>
                    </a:lnTo>
                    <a:lnTo>
                      <a:pt x="1446" y="3618"/>
                    </a:lnTo>
                    <a:lnTo>
                      <a:pt x="1479" y="3652"/>
                    </a:lnTo>
                    <a:lnTo>
                      <a:pt x="1521" y="3685"/>
                    </a:lnTo>
                    <a:lnTo>
                      <a:pt x="1554" y="3718"/>
                    </a:lnTo>
                    <a:lnTo>
                      <a:pt x="1596" y="3752"/>
                    </a:lnTo>
                    <a:lnTo>
                      <a:pt x="1638" y="3785"/>
                    </a:lnTo>
                    <a:lnTo>
                      <a:pt x="1671" y="3819"/>
                    </a:lnTo>
                    <a:lnTo>
                      <a:pt x="1713" y="3852"/>
                    </a:lnTo>
                    <a:lnTo>
                      <a:pt x="1755" y="3885"/>
                    </a:lnTo>
                    <a:lnTo>
                      <a:pt x="1797" y="3919"/>
                    </a:lnTo>
                    <a:lnTo>
                      <a:pt x="1838" y="3952"/>
                    </a:lnTo>
                    <a:lnTo>
                      <a:pt x="1880" y="3977"/>
                    </a:lnTo>
                    <a:lnTo>
                      <a:pt x="1905" y="4144"/>
                    </a:lnTo>
                    <a:lnTo>
                      <a:pt x="1746" y="4170"/>
                    </a:lnTo>
                    <a:lnTo>
                      <a:pt x="1696" y="4136"/>
                    </a:lnTo>
                    <a:lnTo>
                      <a:pt x="1655" y="4111"/>
                    </a:lnTo>
                    <a:lnTo>
                      <a:pt x="1613" y="4078"/>
                    </a:lnTo>
                    <a:lnTo>
                      <a:pt x="1571" y="4044"/>
                    </a:lnTo>
                    <a:lnTo>
                      <a:pt x="1521" y="4019"/>
                    </a:lnTo>
                    <a:lnTo>
                      <a:pt x="1479" y="3986"/>
                    </a:lnTo>
                    <a:lnTo>
                      <a:pt x="1437" y="3952"/>
                    </a:lnTo>
                    <a:lnTo>
                      <a:pt x="1396" y="3919"/>
                    </a:lnTo>
                    <a:lnTo>
                      <a:pt x="1354" y="3885"/>
                    </a:lnTo>
                    <a:lnTo>
                      <a:pt x="1312" y="3852"/>
                    </a:lnTo>
                    <a:lnTo>
                      <a:pt x="1270" y="3819"/>
                    </a:lnTo>
                    <a:lnTo>
                      <a:pt x="1229" y="3785"/>
                    </a:lnTo>
                    <a:lnTo>
                      <a:pt x="1187" y="3752"/>
                    </a:lnTo>
                    <a:lnTo>
                      <a:pt x="1145" y="3718"/>
                    </a:lnTo>
                    <a:lnTo>
                      <a:pt x="1112" y="3677"/>
                    </a:lnTo>
                    <a:lnTo>
                      <a:pt x="1070" y="3643"/>
                    </a:lnTo>
                    <a:lnTo>
                      <a:pt x="1028" y="3610"/>
                    </a:lnTo>
                    <a:lnTo>
                      <a:pt x="995" y="3576"/>
                    </a:lnTo>
                    <a:lnTo>
                      <a:pt x="953" y="3535"/>
                    </a:lnTo>
                    <a:lnTo>
                      <a:pt x="919" y="3501"/>
                    </a:lnTo>
                    <a:lnTo>
                      <a:pt x="886" y="3459"/>
                    </a:lnTo>
                    <a:lnTo>
                      <a:pt x="886" y="3459"/>
                    </a:lnTo>
                    <a:lnTo>
                      <a:pt x="844" y="3426"/>
                    </a:lnTo>
                    <a:lnTo>
                      <a:pt x="811" y="3384"/>
                    </a:lnTo>
                    <a:lnTo>
                      <a:pt x="777" y="3351"/>
                    </a:lnTo>
                    <a:lnTo>
                      <a:pt x="744" y="3309"/>
                    </a:lnTo>
                    <a:lnTo>
                      <a:pt x="711" y="3267"/>
                    </a:lnTo>
                    <a:lnTo>
                      <a:pt x="677" y="3226"/>
                    </a:lnTo>
                    <a:lnTo>
                      <a:pt x="644" y="3192"/>
                    </a:lnTo>
                    <a:lnTo>
                      <a:pt x="610" y="3150"/>
                    </a:lnTo>
                    <a:lnTo>
                      <a:pt x="577" y="3109"/>
                    </a:lnTo>
                    <a:lnTo>
                      <a:pt x="552" y="3067"/>
                    </a:lnTo>
                    <a:lnTo>
                      <a:pt x="518" y="3025"/>
                    </a:lnTo>
                    <a:lnTo>
                      <a:pt x="493" y="2975"/>
                    </a:lnTo>
                    <a:lnTo>
                      <a:pt x="460" y="2933"/>
                    </a:lnTo>
                    <a:lnTo>
                      <a:pt x="435" y="2891"/>
                    </a:lnTo>
                    <a:lnTo>
                      <a:pt x="410" y="2850"/>
                    </a:lnTo>
                    <a:lnTo>
                      <a:pt x="376" y="2799"/>
                    </a:lnTo>
                    <a:lnTo>
                      <a:pt x="351" y="2758"/>
                    </a:lnTo>
                    <a:lnTo>
                      <a:pt x="326" y="2708"/>
                    </a:lnTo>
                    <a:lnTo>
                      <a:pt x="326" y="2708"/>
                    </a:lnTo>
                    <a:lnTo>
                      <a:pt x="310" y="2666"/>
                    </a:lnTo>
                    <a:lnTo>
                      <a:pt x="285" y="2616"/>
                    </a:lnTo>
                    <a:lnTo>
                      <a:pt x="259" y="2574"/>
                    </a:lnTo>
                    <a:lnTo>
                      <a:pt x="243" y="2524"/>
                    </a:lnTo>
                    <a:lnTo>
                      <a:pt x="218" y="2474"/>
                    </a:lnTo>
                    <a:lnTo>
                      <a:pt x="201" y="2424"/>
                    </a:lnTo>
                    <a:lnTo>
                      <a:pt x="176" y="2373"/>
                    </a:lnTo>
                    <a:lnTo>
                      <a:pt x="159" y="2323"/>
                    </a:lnTo>
                    <a:lnTo>
                      <a:pt x="143" y="2273"/>
                    </a:lnTo>
                    <a:lnTo>
                      <a:pt x="126" y="2223"/>
                    </a:lnTo>
                    <a:lnTo>
                      <a:pt x="109" y="2173"/>
                    </a:lnTo>
                    <a:lnTo>
                      <a:pt x="92" y="2123"/>
                    </a:lnTo>
                    <a:lnTo>
                      <a:pt x="76" y="2073"/>
                    </a:lnTo>
                    <a:lnTo>
                      <a:pt x="67" y="2014"/>
                    </a:lnTo>
                    <a:lnTo>
                      <a:pt x="51" y="1964"/>
                    </a:lnTo>
                    <a:lnTo>
                      <a:pt x="51" y="1964"/>
                    </a:lnTo>
                    <a:lnTo>
                      <a:pt x="42" y="1914"/>
                    </a:lnTo>
                    <a:lnTo>
                      <a:pt x="34" y="1855"/>
                    </a:lnTo>
                    <a:lnTo>
                      <a:pt x="26" y="1805"/>
                    </a:lnTo>
                    <a:lnTo>
                      <a:pt x="17" y="1747"/>
                    </a:lnTo>
                    <a:lnTo>
                      <a:pt x="9" y="1688"/>
                    </a:lnTo>
                    <a:lnTo>
                      <a:pt x="1" y="1638"/>
                    </a:lnTo>
                    <a:lnTo>
                      <a:pt x="1" y="1580"/>
                    </a:lnTo>
                    <a:lnTo>
                      <a:pt x="1" y="1521"/>
                    </a:lnTo>
                    <a:lnTo>
                      <a:pt x="1" y="1463"/>
                    </a:lnTo>
                    <a:lnTo>
                      <a:pt x="1" y="1404"/>
                    </a:lnTo>
                    <a:lnTo>
                      <a:pt x="1" y="1212"/>
                    </a:lnTo>
                    <a:lnTo>
                      <a:pt x="1" y="1179"/>
                    </a:lnTo>
                    <a:lnTo>
                      <a:pt x="1" y="1145"/>
                    </a:lnTo>
                    <a:lnTo>
                      <a:pt x="1" y="1120"/>
                    </a:lnTo>
                    <a:lnTo>
                      <a:pt x="1" y="1087"/>
                    </a:lnTo>
                    <a:lnTo>
                      <a:pt x="1" y="1053"/>
                    </a:lnTo>
                    <a:lnTo>
                      <a:pt x="1" y="1028"/>
                    </a:lnTo>
                    <a:lnTo>
                      <a:pt x="1" y="995"/>
                    </a:lnTo>
                    <a:lnTo>
                      <a:pt x="9" y="970"/>
                    </a:lnTo>
                    <a:lnTo>
                      <a:pt x="17" y="945"/>
                    </a:lnTo>
                    <a:lnTo>
                      <a:pt x="17" y="911"/>
                    </a:lnTo>
                    <a:lnTo>
                      <a:pt x="26" y="886"/>
                    </a:lnTo>
                    <a:lnTo>
                      <a:pt x="34" y="861"/>
                    </a:lnTo>
                    <a:lnTo>
                      <a:pt x="42" y="828"/>
                    </a:lnTo>
                    <a:lnTo>
                      <a:pt x="51" y="803"/>
                    </a:lnTo>
                    <a:lnTo>
                      <a:pt x="59" y="778"/>
                    </a:lnTo>
                    <a:lnTo>
                      <a:pt x="67" y="753"/>
                    </a:lnTo>
                    <a:lnTo>
                      <a:pt x="76" y="728"/>
                    </a:lnTo>
                    <a:lnTo>
                      <a:pt x="84" y="703"/>
                    </a:lnTo>
                    <a:lnTo>
                      <a:pt x="92" y="678"/>
                    </a:lnTo>
                    <a:lnTo>
                      <a:pt x="101" y="652"/>
                    </a:lnTo>
                    <a:lnTo>
                      <a:pt x="109" y="627"/>
                    </a:lnTo>
                    <a:lnTo>
                      <a:pt x="126" y="602"/>
                    </a:lnTo>
                    <a:lnTo>
                      <a:pt x="134" y="577"/>
                    </a:lnTo>
                    <a:lnTo>
                      <a:pt x="143" y="552"/>
                    </a:lnTo>
                    <a:lnTo>
                      <a:pt x="159" y="536"/>
                    </a:lnTo>
                    <a:lnTo>
                      <a:pt x="168" y="510"/>
                    </a:lnTo>
                    <a:lnTo>
                      <a:pt x="184" y="485"/>
                    </a:lnTo>
                    <a:lnTo>
                      <a:pt x="193" y="469"/>
                    </a:lnTo>
                    <a:lnTo>
                      <a:pt x="209" y="444"/>
                    </a:lnTo>
                    <a:lnTo>
                      <a:pt x="226" y="427"/>
                    </a:lnTo>
                    <a:lnTo>
                      <a:pt x="234" y="402"/>
                    </a:lnTo>
                    <a:lnTo>
                      <a:pt x="251" y="385"/>
                    </a:lnTo>
                    <a:lnTo>
                      <a:pt x="268" y="360"/>
                    </a:lnTo>
                    <a:lnTo>
                      <a:pt x="276" y="343"/>
                    </a:lnTo>
                    <a:lnTo>
                      <a:pt x="293" y="327"/>
                    </a:lnTo>
                    <a:lnTo>
                      <a:pt x="310" y="310"/>
                    </a:lnTo>
                    <a:lnTo>
                      <a:pt x="326" y="293"/>
                    </a:lnTo>
                    <a:lnTo>
                      <a:pt x="343" y="268"/>
                    </a:lnTo>
                    <a:lnTo>
                      <a:pt x="351" y="268"/>
                    </a:lnTo>
                    <a:lnTo>
                      <a:pt x="360" y="251"/>
                    </a:lnTo>
                    <a:lnTo>
                      <a:pt x="376" y="235"/>
                    </a:lnTo>
                    <a:lnTo>
                      <a:pt x="393" y="226"/>
                    </a:lnTo>
                    <a:lnTo>
                      <a:pt x="410" y="210"/>
                    </a:lnTo>
                    <a:lnTo>
                      <a:pt x="435" y="193"/>
                    </a:lnTo>
                    <a:lnTo>
                      <a:pt x="452" y="176"/>
                    </a:lnTo>
                    <a:lnTo>
                      <a:pt x="468" y="160"/>
                    </a:lnTo>
                    <a:lnTo>
                      <a:pt x="485" y="151"/>
                    </a:lnTo>
                    <a:lnTo>
                      <a:pt x="502" y="135"/>
                    </a:lnTo>
                    <a:lnTo>
                      <a:pt x="527" y="126"/>
                    </a:lnTo>
                    <a:lnTo>
                      <a:pt x="544" y="109"/>
                    </a:lnTo>
                    <a:lnTo>
                      <a:pt x="569" y="101"/>
                    </a:lnTo>
                    <a:lnTo>
                      <a:pt x="585" y="84"/>
                    </a:lnTo>
                    <a:lnTo>
                      <a:pt x="602" y="76"/>
                    </a:lnTo>
                    <a:lnTo>
                      <a:pt x="627" y="68"/>
                    </a:lnTo>
                    <a:lnTo>
                      <a:pt x="644" y="59"/>
                    </a:lnTo>
                    <a:lnTo>
                      <a:pt x="669" y="51"/>
                    </a:lnTo>
                    <a:lnTo>
                      <a:pt x="686" y="43"/>
                    </a:lnTo>
                    <a:lnTo>
                      <a:pt x="711" y="34"/>
                    </a:lnTo>
                    <a:lnTo>
                      <a:pt x="727" y="26"/>
                    </a:lnTo>
                    <a:lnTo>
                      <a:pt x="752" y="18"/>
                    </a:lnTo>
                    <a:lnTo>
                      <a:pt x="777" y="9"/>
                    </a:lnTo>
                    <a:lnTo>
                      <a:pt x="794" y="1"/>
                    </a:lnTo>
                    <a:lnTo>
                      <a:pt x="819" y="1"/>
                    </a:lnTo>
                    <a:lnTo>
                      <a:pt x="844" y="1"/>
                    </a:lnTo>
                    <a:lnTo>
                      <a:pt x="861" y="1"/>
                    </a:lnTo>
                    <a:lnTo>
                      <a:pt x="886" y="1"/>
                    </a:lnTo>
                    <a:lnTo>
                      <a:pt x="911" y="1"/>
                    </a:lnTo>
                    <a:lnTo>
                      <a:pt x="928" y="1"/>
                    </a:lnTo>
                    <a:lnTo>
                      <a:pt x="953" y="1"/>
                    </a:lnTo>
                    <a:lnTo>
                      <a:pt x="978" y="1"/>
                    </a:lnTo>
                    <a:lnTo>
                      <a:pt x="1120" y="1"/>
                    </a:lnTo>
                    <a:lnTo>
                      <a:pt x="1145" y="1"/>
                    </a:lnTo>
                    <a:lnTo>
                      <a:pt x="1162" y="1"/>
                    </a:lnTo>
                    <a:lnTo>
                      <a:pt x="1187" y="1"/>
                    </a:lnTo>
                    <a:lnTo>
                      <a:pt x="1212" y="1"/>
                    </a:lnTo>
                    <a:lnTo>
                      <a:pt x="1237" y="1"/>
                    </a:lnTo>
                    <a:lnTo>
                      <a:pt x="1262" y="1"/>
                    </a:lnTo>
                    <a:lnTo>
                      <a:pt x="1287" y="1"/>
                    </a:lnTo>
                    <a:lnTo>
                      <a:pt x="1312" y="1"/>
                    </a:lnTo>
                    <a:lnTo>
                      <a:pt x="1337" y="9"/>
                    </a:lnTo>
                    <a:lnTo>
                      <a:pt x="1354" y="18"/>
                    </a:lnTo>
                    <a:lnTo>
                      <a:pt x="1379" y="26"/>
                    </a:lnTo>
                    <a:lnTo>
                      <a:pt x="1404" y="34"/>
                    </a:lnTo>
                    <a:lnTo>
                      <a:pt x="1429" y="43"/>
                    </a:lnTo>
                    <a:lnTo>
                      <a:pt x="1454" y="51"/>
                    </a:lnTo>
                    <a:lnTo>
                      <a:pt x="1479" y="59"/>
                    </a:lnTo>
                    <a:lnTo>
                      <a:pt x="1504" y="68"/>
                    </a:lnTo>
                    <a:lnTo>
                      <a:pt x="1529" y="76"/>
                    </a:lnTo>
                    <a:lnTo>
                      <a:pt x="1546" y="84"/>
                    </a:lnTo>
                    <a:lnTo>
                      <a:pt x="1571" y="93"/>
                    </a:lnTo>
                    <a:lnTo>
                      <a:pt x="1596" y="109"/>
                    </a:lnTo>
                    <a:lnTo>
                      <a:pt x="1621" y="118"/>
                    </a:lnTo>
                    <a:lnTo>
                      <a:pt x="1646" y="135"/>
                    </a:lnTo>
                    <a:lnTo>
                      <a:pt x="1671" y="143"/>
                    </a:lnTo>
                    <a:lnTo>
                      <a:pt x="1696" y="160"/>
                    </a:lnTo>
                    <a:lnTo>
                      <a:pt x="1721" y="168"/>
                    </a:lnTo>
                    <a:lnTo>
                      <a:pt x="1738" y="185"/>
                    </a:lnTo>
                    <a:lnTo>
                      <a:pt x="1763" y="201"/>
                    </a:lnTo>
                    <a:lnTo>
                      <a:pt x="1788" y="218"/>
                    </a:lnTo>
                    <a:lnTo>
                      <a:pt x="1813" y="235"/>
                    </a:lnTo>
                    <a:lnTo>
                      <a:pt x="1838" y="251"/>
                    </a:lnTo>
                    <a:lnTo>
                      <a:pt x="1863" y="268"/>
                    </a:lnTo>
                    <a:lnTo>
                      <a:pt x="1880" y="285"/>
                    </a:lnTo>
                    <a:lnTo>
                      <a:pt x="1905" y="302"/>
                    </a:lnTo>
                    <a:lnTo>
                      <a:pt x="1930" y="318"/>
                    </a:lnTo>
                    <a:lnTo>
                      <a:pt x="1955" y="335"/>
                    </a:lnTo>
                    <a:lnTo>
                      <a:pt x="1972" y="360"/>
                    </a:lnTo>
                    <a:lnTo>
                      <a:pt x="1997" y="377"/>
                    </a:lnTo>
                    <a:lnTo>
                      <a:pt x="2022" y="394"/>
                    </a:lnTo>
                    <a:lnTo>
                      <a:pt x="2047" y="419"/>
                    </a:lnTo>
                    <a:lnTo>
                      <a:pt x="2064" y="435"/>
                    </a:lnTo>
                    <a:lnTo>
                      <a:pt x="2089" y="460"/>
                    </a:lnTo>
                    <a:lnTo>
                      <a:pt x="2114" y="485"/>
                    </a:lnTo>
                    <a:lnTo>
                      <a:pt x="2131" y="502"/>
                    </a:lnTo>
                    <a:lnTo>
                      <a:pt x="2156" y="527"/>
                    </a:lnTo>
                    <a:lnTo>
                      <a:pt x="2173" y="552"/>
                    </a:lnTo>
                    <a:lnTo>
                      <a:pt x="2198" y="577"/>
                    </a:lnTo>
                    <a:lnTo>
                      <a:pt x="2223" y="602"/>
                    </a:lnTo>
                    <a:lnTo>
                      <a:pt x="2281" y="669"/>
                    </a:lnTo>
                    <a:lnTo>
                      <a:pt x="2331" y="728"/>
                    </a:lnTo>
                    <a:lnTo>
                      <a:pt x="2340" y="744"/>
                    </a:lnTo>
                    <a:lnTo>
                      <a:pt x="2398" y="820"/>
                    </a:lnTo>
                    <a:lnTo>
                      <a:pt x="2465" y="886"/>
                    </a:lnTo>
                    <a:lnTo>
                      <a:pt x="2523" y="962"/>
                    </a:lnTo>
                    <a:lnTo>
                      <a:pt x="2574" y="1037"/>
                    </a:lnTo>
                    <a:lnTo>
                      <a:pt x="2632" y="1112"/>
                    </a:lnTo>
                    <a:lnTo>
                      <a:pt x="2691" y="1187"/>
                    </a:lnTo>
                    <a:lnTo>
                      <a:pt x="2741" y="1254"/>
                    </a:lnTo>
                    <a:lnTo>
                      <a:pt x="2799" y="1329"/>
                    </a:lnTo>
                    <a:lnTo>
                      <a:pt x="2849" y="1413"/>
                    </a:lnTo>
                    <a:lnTo>
                      <a:pt x="2908" y="1488"/>
                    </a:lnTo>
                    <a:lnTo>
                      <a:pt x="2958" y="1563"/>
                    </a:lnTo>
                    <a:lnTo>
                      <a:pt x="3008" y="1638"/>
                    </a:lnTo>
                    <a:lnTo>
                      <a:pt x="3058" y="1722"/>
                    </a:lnTo>
                    <a:lnTo>
                      <a:pt x="3108" y="1797"/>
                    </a:lnTo>
                    <a:lnTo>
                      <a:pt x="3150" y="1872"/>
                    </a:lnTo>
                    <a:lnTo>
                      <a:pt x="3192" y="1947"/>
                    </a:lnTo>
                    <a:lnTo>
                      <a:pt x="3234" y="2014"/>
                    </a:lnTo>
                    <a:lnTo>
                      <a:pt x="3275" y="2089"/>
                    </a:lnTo>
                    <a:lnTo>
                      <a:pt x="3317" y="2156"/>
                    </a:lnTo>
                    <a:lnTo>
                      <a:pt x="3359" y="2231"/>
                    </a:lnTo>
                    <a:lnTo>
                      <a:pt x="3392" y="2307"/>
                    </a:lnTo>
                    <a:lnTo>
                      <a:pt x="3434" y="2382"/>
                    </a:lnTo>
                    <a:lnTo>
                      <a:pt x="3467" y="2449"/>
                    </a:lnTo>
                    <a:lnTo>
                      <a:pt x="3501" y="2524"/>
                    </a:lnTo>
                    <a:lnTo>
                      <a:pt x="3534" y="2599"/>
                    </a:lnTo>
                    <a:lnTo>
                      <a:pt x="3568" y="2674"/>
                    </a:lnTo>
                    <a:lnTo>
                      <a:pt x="3601" y="2749"/>
                    </a:lnTo>
                    <a:lnTo>
                      <a:pt x="3635" y="2816"/>
                    </a:lnTo>
                    <a:lnTo>
                      <a:pt x="3668" y="2891"/>
                    </a:lnTo>
                    <a:lnTo>
                      <a:pt x="3701" y="2967"/>
                    </a:lnTo>
                    <a:lnTo>
                      <a:pt x="3726" y="3042"/>
                    </a:lnTo>
                    <a:lnTo>
                      <a:pt x="3760" y="3117"/>
                    </a:lnTo>
                    <a:lnTo>
                      <a:pt x="3785" y="3192"/>
                    </a:lnTo>
                    <a:lnTo>
                      <a:pt x="3818" y="3267"/>
                    </a:lnTo>
                    <a:lnTo>
                      <a:pt x="3843" y="3342"/>
                    </a:lnTo>
                    <a:lnTo>
                      <a:pt x="3877" y="3418"/>
                    </a:lnTo>
                    <a:lnTo>
                      <a:pt x="3902" y="3493"/>
                    </a:lnTo>
                    <a:lnTo>
                      <a:pt x="3927" y="3568"/>
                    </a:lnTo>
                    <a:lnTo>
                      <a:pt x="3960" y="3652"/>
                    </a:lnTo>
                    <a:lnTo>
                      <a:pt x="3985" y="3727"/>
                    </a:lnTo>
                    <a:lnTo>
                      <a:pt x="4036" y="3877"/>
                    </a:lnTo>
                    <a:lnTo>
                      <a:pt x="4094" y="4036"/>
                    </a:lnTo>
                    <a:lnTo>
                      <a:pt x="4127" y="4136"/>
                    </a:lnTo>
                    <a:lnTo>
                      <a:pt x="4144" y="4186"/>
                    </a:lnTo>
                    <a:lnTo>
                      <a:pt x="4102" y="4270"/>
                    </a:lnTo>
                    <a:lnTo>
                      <a:pt x="4019" y="4228"/>
                    </a:lnTo>
                    <a:lnTo>
                      <a:pt x="4002" y="4186"/>
                    </a:lnTo>
                    <a:lnTo>
                      <a:pt x="3960" y="4078"/>
                    </a:lnTo>
                    <a:lnTo>
                      <a:pt x="3902" y="3927"/>
                    </a:lnTo>
                    <a:lnTo>
                      <a:pt x="3843" y="3777"/>
                    </a:lnTo>
                    <a:lnTo>
                      <a:pt x="3818" y="3702"/>
                    </a:lnTo>
                    <a:lnTo>
                      <a:pt x="3785" y="3627"/>
                    </a:lnTo>
                    <a:lnTo>
                      <a:pt x="3760" y="3551"/>
                    </a:lnTo>
                    <a:lnTo>
                      <a:pt x="3726" y="3476"/>
                    </a:lnTo>
                    <a:lnTo>
                      <a:pt x="3701" y="3401"/>
                    </a:lnTo>
                    <a:lnTo>
                      <a:pt x="3668" y="3326"/>
                    </a:lnTo>
                    <a:lnTo>
                      <a:pt x="3643" y="3251"/>
                    </a:lnTo>
                    <a:lnTo>
                      <a:pt x="3609" y="3184"/>
                    </a:lnTo>
                    <a:lnTo>
                      <a:pt x="3576" y="3109"/>
                    </a:lnTo>
                    <a:lnTo>
                      <a:pt x="3543" y="3033"/>
                    </a:lnTo>
                    <a:lnTo>
                      <a:pt x="3509" y="2967"/>
                    </a:lnTo>
                    <a:lnTo>
                      <a:pt x="3476" y="2891"/>
                    </a:lnTo>
                    <a:lnTo>
                      <a:pt x="3442" y="2816"/>
                    </a:lnTo>
                    <a:lnTo>
                      <a:pt x="3409" y="2749"/>
                    </a:lnTo>
                    <a:lnTo>
                      <a:pt x="3376" y="2674"/>
                    </a:lnTo>
                    <a:lnTo>
                      <a:pt x="3342" y="2607"/>
                    </a:lnTo>
                    <a:lnTo>
                      <a:pt x="3300" y="2532"/>
                    </a:lnTo>
                    <a:lnTo>
                      <a:pt x="3267" y="2465"/>
                    </a:lnTo>
                    <a:lnTo>
                      <a:pt x="3225" y="2390"/>
                    </a:lnTo>
                    <a:lnTo>
                      <a:pt x="3192" y="2323"/>
                    </a:lnTo>
                    <a:lnTo>
                      <a:pt x="3150" y="2256"/>
                    </a:lnTo>
                    <a:lnTo>
                      <a:pt x="3108" y="2190"/>
                    </a:lnTo>
                    <a:lnTo>
                      <a:pt x="3066" y="2114"/>
                    </a:lnTo>
                    <a:lnTo>
                      <a:pt x="3025" y="2048"/>
                    </a:lnTo>
                    <a:lnTo>
                      <a:pt x="2983" y="1981"/>
                    </a:lnTo>
                    <a:lnTo>
                      <a:pt x="2933" y="1914"/>
                    </a:lnTo>
                    <a:lnTo>
                      <a:pt x="2883" y="1839"/>
                    </a:lnTo>
                    <a:lnTo>
                      <a:pt x="2833" y="1764"/>
                    </a:lnTo>
                    <a:lnTo>
                      <a:pt x="2782" y="1688"/>
                    </a:lnTo>
                    <a:lnTo>
                      <a:pt x="2724" y="1613"/>
                    </a:lnTo>
                    <a:lnTo>
                      <a:pt x="2674" y="1538"/>
                    </a:lnTo>
                    <a:lnTo>
                      <a:pt x="2615" y="1471"/>
                    </a:lnTo>
                    <a:lnTo>
                      <a:pt x="2565" y="1396"/>
                    </a:lnTo>
                    <a:lnTo>
                      <a:pt x="2507" y="1329"/>
                    </a:lnTo>
                    <a:lnTo>
                      <a:pt x="2448" y="1254"/>
                    </a:lnTo>
                    <a:lnTo>
                      <a:pt x="2390" y="1187"/>
                    </a:lnTo>
                    <a:lnTo>
                      <a:pt x="2331" y="1112"/>
                    </a:lnTo>
                    <a:lnTo>
                      <a:pt x="2273" y="1045"/>
                    </a:lnTo>
                    <a:lnTo>
                      <a:pt x="2214" y="978"/>
                    </a:lnTo>
                    <a:lnTo>
                      <a:pt x="2156" y="911"/>
                    </a:lnTo>
                    <a:lnTo>
                      <a:pt x="2147" y="895"/>
                    </a:lnTo>
                    <a:lnTo>
                      <a:pt x="2097" y="845"/>
                    </a:lnTo>
                    <a:lnTo>
                      <a:pt x="2031" y="769"/>
                    </a:lnTo>
                    <a:lnTo>
                      <a:pt x="2014" y="753"/>
                    </a:lnTo>
                    <a:lnTo>
                      <a:pt x="1989" y="728"/>
                    </a:lnTo>
                    <a:lnTo>
                      <a:pt x="1972" y="711"/>
                    </a:lnTo>
                    <a:lnTo>
                      <a:pt x="1947" y="686"/>
                    </a:lnTo>
                    <a:lnTo>
                      <a:pt x="1930" y="669"/>
                    </a:lnTo>
                    <a:lnTo>
                      <a:pt x="1905" y="652"/>
                    </a:lnTo>
                    <a:lnTo>
                      <a:pt x="1889" y="636"/>
                    </a:lnTo>
                    <a:lnTo>
                      <a:pt x="1863" y="611"/>
                    </a:lnTo>
                    <a:lnTo>
                      <a:pt x="1847" y="594"/>
                    </a:lnTo>
                    <a:lnTo>
                      <a:pt x="1822" y="577"/>
                    </a:lnTo>
                    <a:lnTo>
                      <a:pt x="1805" y="561"/>
                    </a:lnTo>
                    <a:lnTo>
                      <a:pt x="1780" y="544"/>
                    </a:lnTo>
                    <a:lnTo>
                      <a:pt x="1763" y="527"/>
                    </a:lnTo>
                    <a:lnTo>
                      <a:pt x="1738" y="519"/>
                    </a:lnTo>
                    <a:lnTo>
                      <a:pt x="1721" y="502"/>
                    </a:lnTo>
                    <a:lnTo>
                      <a:pt x="1696" y="485"/>
                    </a:lnTo>
                    <a:lnTo>
                      <a:pt x="1680" y="477"/>
                    </a:lnTo>
                    <a:lnTo>
                      <a:pt x="1655" y="460"/>
                    </a:lnTo>
                    <a:lnTo>
                      <a:pt x="1638" y="444"/>
                    </a:lnTo>
                    <a:lnTo>
                      <a:pt x="1613" y="435"/>
                    </a:lnTo>
                    <a:lnTo>
                      <a:pt x="1596" y="427"/>
                    </a:lnTo>
                    <a:lnTo>
                      <a:pt x="1579" y="410"/>
                    </a:lnTo>
                    <a:lnTo>
                      <a:pt x="1554" y="402"/>
                    </a:lnTo>
                    <a:lnTo>
                      <a:pt x="1538" y="394"/>
                    </a:lnTo>
                    <a:lnTo>
                      <a:pt x="1513" y="377"/>
                    </a:lnTo>
                    <a:lnTo>
                      <a:pt x="1496" y="368"/>
                    </a:lnTo>
                    <a:lnTo>
                      <a:pt x="1479" y="360"/>
                    </a:lnTo>
                    <a:lnTo>
                      <a:pt x="1454" y="352"/>
                    </a:lnTo>
                    <a:lnTo>
                      <a:pt x="1437" y="343"/>
                    </a:lnTo>
                    <a:lnTo>
                      <a:pt x="1412" y="335"/>
                    </a:lnTo>
                    <a:lnTo>
                      <a:pt x="1412" y="335"/>
                    </a:lnTo>
                    <a:lnTo>
                      <a:pt x="1396" y="327"/>
                    </a:lnTo>
                    <a:lnTo>
                      <a:pt x="1371" y="318"/>
                    </a:lnTo>
                    <a:lnTo>
                      <a:pt x="1371" y="318"/>
                    </a:lnTo>
                    <a:lnTo>
                      <a:pt x="1354" y="318"/>
                    </a:lnTo>
                    <a:lnTo>
                      <a:pt x="1329" y="310"/>
                    </a:lnTo>
                    <a:lnTo>
                      <a:pt x="1329" y="310"/>
                    </a:lnTo>
                    <a:lnTo>
                      <a:pt x="1312" y="302"/>
                    </a:lnTo>
                    <a:lnTo>
                      <a:pt x="1295" y="293"/>
                    </a:lnTo>
                    <a:lnTo>
                      <a:pt x="1295" y="293"/>
                    </a:lnTo>
                    <a:lnTo>
                      <a:pt x="1270" y="293"/>
                    </a:lnTo>
                    <a:lnTo>
                      <a:pt x="1254" y="293"/>
                    </a:lnTo>
                    <a:lnTo>
                      <a:pt x="1254" y="293"/>
                    </a:lnTo>
                    <a:lnTo>
                      <a:pt x="1229" y="293"/>
                    </a:lnTo>
                    <a:lnTo>
                      <a:pt x="1212" y="293"/>
                    </a:lnTo>
                    <a:lnTo>
                      <a:pt x="1212" y="293"/>
                    </a:lnTo>
                    <a:lnTo>
                      <a:pt x="1195" y="293"/>
                    </a:lnTo>
                    <a:lnTo>
                      <a:pt x="1170" y="293"/>
                    </a:lnTo>
                    <a:lnTo>
                      <a:pt x="1170" y="293"/>
                    </a:lnTo>
                    <a:lnTo>
                      <a:pt x="1153" y="293"/>
                    </a:lnTo>
                    <a:lnTo>
                      <a:pt x="1137" y="293"/>
                    </a:lnTo>
                    <a:lnTo>
                      <a:pt x="1137" y="293"/>
                    </a:lnTo>
                    <a:lnTo>
                      <a:pt x="1112" y="293"/>
                    </a:lnTo>
                    <a:lnTo>
                      <a:pt x="978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45" y="293"/>
                    </a:lnTo>
                    <a:lnTo>
                      <a:pt x="919" y="293"/>
                    </a:lnTo>
                    <a:lnTo>
                      <a:pt x="919" y="293"/>
                    </a:lnTo>
                    <a:lnTo>
                      <a:pt x="903" y="293"/>
                    </a:lnTo>
                    <a:lnTo>
                      <a:pt x="886" y="293"/>
                    </a:lnTo>
                    <a:lnTo>
                      <a:pt x="886" y="293"/>
                    </a:lnTo>
                    <a:lnTo>
                      <a:pt x="869" y="293"/>
                    </a:lnTo>
                    <a:lnTo>
                      <a:pt x="853" y="293"/>
                    </a:lnTo>
                    <a:lnTo>
                      <a:pt x="853" y="293"/>
                    </a:lnTo>
                    <a:lnTo>
                      <a:pt x="836" y="293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5108623" y="8950924"/>
                <a:ext cx="300898" cy="251817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105" extrusionOk="0">
                    <a:moveTo>
                      <a:pt x="3626" y="4829"/>
                    </a:moveTo>
                    <a:lnTo>
                      <a:pt x="3610" y="4829"/>
                    </a:lnTo>
                    <a:lnTo>
                      <a:pt x="3568" y="4846"/>
                    </a:lnTo>
                    <a:lnTo>
                      <a:pt x="3468" y="4888"/>
                    </a:lnTo>
                    <a:lnTo>
                      <a:pt x="3401" y="4913"/>
                    </a:lnTo>
                    <a:lnTo>
                      <a:pt x="3326" y="4938"/>
                    </a:lnTo>
                    <a:lnTo>
                      <a:pt x="3242" y="4963"/>
                    </a:lnTo>
                    <a:lnTo>
                      <a:pt x="3167" y="4988"/>
                    </a:lnTo>
                    <a:lnTo>
                      <a:pt x="3125" y="5005"/>
                    </a:lnTo>
                    <a:lnTo>
                      <a:pt x="3083" y="5021"/>
                    </a:lnTo>
                    <a:lnTo>
                      <a:pt x="3041" y="5030"/>
                    </a:lnTo>
                    <a:lnTo>
                      <a:pt x="3000" y="5038"/>
                    </a:lnTo>
                    <a:lnTo>
                      <a:pt x="2958" y="5055"/>
                    </a:lnTo>
                    <a:lnTo>
                      <a:pt x="2916" y="5063"/>
                    </a:lnTo>
                    <a:lnTo>
                      <a:pt x="2883" y="5080"/>
                    </a:lnTo>
                    <a:lnTo>
                      <a:pt x="2841" y="5088"/>
                    </a:lnTo>
                    <a:lnTo>
                      <a:pt x="2808" y="5096"/>
                    </a:lnTo>
                    <a:lnTo>
                      <a:pt x="2774" y="5105"/>
                    </a:lnTo>
                    <a:lnTo>
                      <a:pt x="2741" y="5105"/>
                    </a:lnTo>
                    <a:lnTo>
                      <a:pt x="2724" y="5105"/>
                    </a:lnTo>
                    <a:lnTo>
                      <a:pt x="2716" y="5105"/>
                    </a:lnTo>
                    <a:lnTo>
                      <a:pt x="2699" y="5105"/>
                    </a:lnTo>
                    <a:lnTo>
                      <a:pt x="2682" y="5105"/>
                    </a:lnTo>
                    <a:lnTo>
                      <a:pt x="2666" y="5105"/>
                    </a:lnTo>
                    <a:lnTo>
                      <a:pt x="2657" y="5105"/>
                    </a:lnTo>
                    <a:lnTo>
                      <a:pt x="2615" y="5105"/>
                    </a:lnTo>
                    <a:lnTo>
                      <a:pt x="2599" y="5105"/>
                    </a:lnTo>
                    <a:lnTo>
                      <a:pt x="2582" y="5105"/>
                    </a:lnTo>
                    <a:lnTo>
                      <a:pt x="2565" y="5105"/>
                    </a:lnTo>
                    <a:lnTo>
                      <a:pt x="2549" y="5105"/>
                    </a:lnTo>
                    <a:lnTo>
                      <a:pt x="2532" y="5096"/>
                    </a:lnTo>
                    <a:lnTo>
                      <a:pt x="2515" y="5088"/>
                    </a:lnTo>
                    <a:lnTo>
                      <a:pt x="2498" y="5080"/>
                    </a:lnTo>
                    <a:lnTo>
                      <a:pt x="2482" y="5063"/>
                    </a:lnTo>
                    <a:lnTo>
                      <a:pt x="2465" y="5038"/>
                    </a:lnTo>
                    <a:lnTo>
                      <a:pt x="2448" y="5005"/>
                    </a:lnTo>
                    <a:lnTo>
                      <a:pt x="2448" y="4979"/>
                    </a:lnTo>
                    <a:lnTo>
                      <a:pt x="2448" y="4946"/>
                    </a:lnTo>
                    <a:lnTo>
                      <a:pt x="2448" y="4929"/>
                    </a:lnTo>
                    <a:lnTo>
                      <a:pt x="2448" y="4921"/>
                    </a:lnTo>
                    <a:lnTo>
                      <a:pt x="2457" y="4896"/>
                    </a:lnTo>
                    <a:lnTo>
                      <a:pt x="2465" y="4871"/>
                    </a:lnTo>
                    <a:lnTo>
                      <a:pt x="2482" y="4863"/>
                    </a:lnTo>
                    <a:lnTo>
                      <a:pt x="2490" y="4846"/>
                    </a:lnTo>
                    <a:lnTo>
                      <a:pt x="2507" y="4837"/>
                    </a:lnTo>
                    <a:lnTo>
                      <a:pt x="2515" y="4829"/>
                    </a:lnTo>
                    <a:lnTo>
                      <a:pt x="2532" y="4821"/>
                    </a:lnTo>
                    <a:lnTo>
                      <a:pt x="2540" y="4812"/>
                    </a:lnTo>
                    <a:lnTo>
                      <a:pt x="2549" y="4804"/>
                    </a:lnTo>
                    <a:lnTo>
                      <a:pt x="2574" y="4787"/>
                    </a:lnTo>
                    <a:lnTo>
                      <a:pt x="2599" y="4779"/>
                    </a:lnTo>
                    <a:lnTo>
                      <a:pt x="2624" y="4762"/>
                    </a:lnTo>
                    <a:lnTo>
                      <a:pt x="2649" y="4754"/>
                    </a:lnTo>
                    <a:lnTo>
                      <a:pt x="2674" y="4737"/>
                    </a:lnTo>
                    <a:lnTo>
                      <a:pt x="2707" y="4729"/>
                    </a:lnTo>
                    <a:lnTo>
                      <a:pt x="2732" y="4721"/>
                    </a:lnTo>
                    <a:lnTo>
                      <a:pt x="2766" y="4712"/>
                    </a:lnTo>
                    <a:lnTo>
                      <a:pt x="2824" y="4687"/>
                    </a:lnTo>
                    <a:lnTo>
                      <a:pt x="2941" y="4654"/>
                    </a:lnTo>
                    <a:lnTo>
                      <a:pt x="3000" y="4629"/>
                    </a:lnTo>
                    <a:lnTo>
                      <a:pt x="3025" y="4620"/>
                    </a:lnTo>
                    <a:lnTo>
                      <a:pt x="3050" y="4612"/>
                    </a:lnTo>
                    <a:lnTo>
                      <a:pt x="3075" y="4604"/>
                    </a:lnTo>
                    <a:lnTo>
                      <a:pt x="3092" y="4595"/>
                    </a:lnTo>
                    <a:lnTo>
                      <a:pt x="3108" y="4587"/>
                    </a:lnTo>
                    <a:lnTo>
                      <a:pt x="3125" y="4578"/>
                    </a:lnTo>
                    <a:lnTo>
                      <a:pt x="3309" y="4487"/>
                    </a:lnTo>
                    <a:lnTo>
                      <a:pt x="3484" y="4386"/>
                    </a:lnTo>
                    <a:lnTo>
                      <a:pt x="3576" y="4336"/>
                    </a:lnTo>
                    <a:lnTo>
                      <a:pt x="3668" y="4294"/>
                    </a:lnTo>
                    <a:lnTo>
                      <a:pt x="3760" y="4244"/>
                    </a:lnTo>
                    <a:lnTo>
                      <a:pt x="3852" y="4194"/>
                    </a:lnTo>
                    <a:lnTo>
                      <a:pt x="3919" y="4152"/>
                    </a:lnTo>
                    <a:lnTo>
                      <a:pt x="3994" y="4111"/>
                    </a:lnTo>
                    <a:lnTo>
                      <a:pt x="4069" y="4069"/>
                    </a:lnTo>
                    <a:lnTo>
                      <a:pt x="4153" y="4019"/>
                    </a:lnTo>
                    <a:lnTo>
                      <a:pt x="4244" y="3969"/>
                    </a:lnTo>
                    <a:lnTo>
                      <a:pt x="4286" y="3944"/>
                    </a:lnTo>
                    <a:lnTo>
                      <a:pt x="4328" y="3919"/>
                    </a:lnTo>
                    <a:lnTo>
                      <a:pt x="4361" y="3893"/>
                    </a:lnTo>
                    <a:lnTo>
                      <a:pt x="4370" y="3885"/>
                    </a:lnTo>
                    <a:lnTo>
                      <a:pt x="4420" y="3860"/>
                    </a:lnTo>
                    <a:lnTo>
                      <a:pt x="4462" y="3827"/>
                    </a:lnTo>
                    <a:lnTo>
                      <a:pt x="4512" y="3802"/>
                    </a:lnTo>
                    <a:lnTo>
                      <a:pt x="4562" y="3768"/>
                    </a:lnTo>
                    <a:lnTo>
                      <a:pt x="4604" y="3735"/>
                    </a:lnTo>
                    <a:lnTo>
                      <a:pt x="4654" y="3710"/>
                    </a:lnTo>
                    <a:lnTo>
                      <a:pt x="4696" y="3676"/>
                    </a:lnTo>
                    <a:lnTo>
                      <a:pt x="4746" y="3643"/>
                    </a:lnTo>
                    <a:lnTo>
                      <a:pt x="4796" y="3609"/>
                    </a:lnTo>
                    <a:lnTo>
                      <a:pt x="4838" y="3576"/>
                    </a:lnTo>
                    <a:lnTo>
                      <a:pt x="4888" y="3534"/>
                    </a:lnTo>
                    <a:lnTo>
                      <a:pt x="4930" y="3501"/>
                    </a:lnTo>
                    <a:lnTo>
                      <a:pt x="4980" y="3467"/>
                    </a:lnTo>
                    <a:lnTo>
                      <a:pt x="5021" y="3434"/>
                    </a:lnTo>
                    <a:lnTo>
                      <a:pt x="5072" y="3392"/>
                    </a:lnTo>
                    <a:lnTo>
                      <a:pt x="5113" y="3359"/>
                    </a:lnTo>
                    <a:lnTo>
                      <a:pt x="5155" y="3317"/>
                    </a:lnTo>
                    <a:lnTo>
                      <a:pt x="5205" y="3284"/>
                    </a:lnTo>
                    <a:lnTo>
                      <a:pt x="5247" y="3242"/>
                    </a:lnTo>
                    <a:lnTo>
                      <a:pt x="5289" y="3200"/>
                    </a:lnTo>
                    <a:lnTo>
                      <a:pt x="5330" y="3167"/>
                    </a:lnTo>
                    <a:lnTo>
                      <a:pt x="5364" y="3125"/>
                    </a:lnTo>
                    <a:lnTo>
                      <a:pt x="5406" y="3083"/>
                    </a:lnTo>
                    <a:lnTo>
                      <a:pt x="5439" y="3050"/>
                    </a:lnTo>
                    <a:lnTo>
                      <a:pt x="5447" y="3041"/>
                    </a:lnTo>
                    <a:lnTo>
                      <a:pt x="5481" y="3000"/>
                    </a:lnTo>
                    <a:lnTo>
                      <a:pt x="5498" y="2983"/>
                    </a:lnTo>
                    <a:lnTo>
                      <a:pt x="5514" y="2958"/>
                    </a:lnTo>
                    <a:lnTo>
                      <a:pt x="5539" y="2941"/>
                    </a:lnTo>
                    <a:lnTo>
                      <a:pt x="5556" y="2916"/>
                    </a:lnTo>
                    <a:lnTo>
                      <a:pt x="5573" y="2899"/>
                    </a:lnTo>
                    <a:lnTo>
                      <a:pt x="5589" y="2874"/>
                    </a:lnTo>
                    <a:lnTo>
                      <a:pt x="5598" y="2858"/>
                    </a:lnTo>
                    <a:lnTo>
                      <a:pt x="5615" y="2832"/>
                    </a:lnTo>
                    <a:lnTo>
                      <a:pt x="5631" y="2816"/>
                    </a:lnTo>
                    <a:lnTo>
                      <a:pt x="5648" y="2791"/>
                    </a:lnTo>
                    <a:lnTo>
                      <a:pt x="5665" y="2774"/>
                    </a:lnTo>
                    <a:lnTo>
                      <a:pt x="5681" y="2749"/>
                    </a:lnTo>
                    <a:lnTo>
                      <a:pt x="5690" y="2732"/>
                    </a:lnTo>
                    <a:lnTo>
                      <a:pt x="5706" y="2707"/>
                    </a:lnTo>
                    <a:lnTo>
                      <a:pt x="5715" y="2690"/>
                    </a:lnTo>
                    <a:lnTo>
                      <a:pt x="5731" y="2665"/>
                    </a:lnTo>
                    <a:lnTo>
                      <a:pt x="5740" y="2649"/>
                    </a:lnTo>
                    <a:lnTo>
                      <a:pt x="5757" y="2624"/>
                    </a:lnTo>
                    <a:lnTo>
                      <a:pt x="5765" y="2607"/>
                    </a:lnTo>
                    <a:lnTo>
                      <a:pt x="5773" y="2582"/>
                    </a:lnTo>
                    <a:lnTo>
                      <a:pt x="5790" y="2565"/>
                    </a:lnTo>
                    <a:lnTo>
                      <a:pt x="5798" y="2540"/>
                    </a:lnTo>
                    <a:lnTo>
                      <a:pt x="5807" y="2523"/>
                    </a:lnTo>
                    <a:lnTo>
                      <a:pt x="5815" y="2498"/>
                    </a:lnTo>
                    <a:lnTo>
                      <a:pt x="5823" y="2473"/>
                    </a:lnTo>
                    <a:lnTo>
                      <a:pt x="5832" y="2457"/>
                    </a:lnTo>
                    <a:lnTo>
                      <a:pt x="5840" y="2431"/>
                    </a:lnTo>
                    <a:lnTo>
                      <a:pt x="5848" y="2423"/>
                    </a:lnTo>
                    <a:lnTo>
                      <a:pt x="5857" y="2398"/>
                    </a:lnTo>
                    <a:lnTo>
                      <a:pt x="5865" y="2373"/>
                    </a:lnTo>
                    <a:lnTo>
                      <a:pt x="5865" y="2356"/>
                    </a:lnTo>
                    <a:lnTo>
                      <a:pt x="5874" y="2331"/>
                    </a:lnTo>
                    <a:lnTo>
                      <a:pt x="5874" y="2315"/>
                    </a:lnTo>
                    <a:lnTo>
                      <a:pt x="5874" y="2289"/>
                    </a:lnTo>
                    <a:lnTo>
                      <a:pt x="5874" y="2273"/>
                    </a:lnTo>
                    <a:lnTo>
                      <a:pt x="5874" y="2248"/>
                    </a:lnTo>
                    <a:lnTo>
                      <a:pt x="5874" y="2223"/>
                    </a:lnTo>
                    <a:lnTo>
                      <a:pt x="5874" y="2081"/>
                    </a:lnTo>
                    <a:lnTo>
                      <a:pt x="5874" y="2056"/>
                    </a:lnTo>
                    <a:lnTo>
                      <a:pt x="5874" y="2039"/>
                    </a:lnTo>
                    <a:lnTo>
                      <a:pt x="5874" y="2014"/>
                    </a:lnTo>
                    <a:lnTo>
                      <a:pt x="5874" y="1997"/>
                    </a:lnTo>
                    <a:lnTo>
                      <a:pt x="5874" y="1972"/>
                    </a:lnTo>
                    <a:lnTo>
                      <a:pt x="5874" y="1955"/>
                    </a:lnTo>
                    <a:lnTo>
                      <a:pt x="5865" y="1930"/>
                    </a:lnTo>
                    <a:lnTo>
                      <a:pt x="5865" y="1914"/>
                    </a:lnTo>
                    <a:lnTo>
                      <a:pt x="5865" y="1914"/>
                    </a:lnTo>
                    <a:lnTo>
                      <a:pt x="5848" y="1914"/>
                    </a:lnTo>
                    <a:lnTo>
                      <a:pt x="5840" y="1914"/>
                    </a:lnTo>
                    <a:lnTo>
                      <a:pt x="5832" y="1914"/>
                    </a:lnTo>
                    <a:lnTo>
                      <a:pt x="5823" y="1914"/>
                    </a:lnTo>
                    <a:lnTo>
                      <a:pt x="5815" y="1914"/>
                    </a:lnTo>
                    <a:lnTo>
                      <a:pt x="5807" y="1914"/>
                    </a:lnTo>
                    <a:lnTo>
                      <a:pt x="5798" y="1914"/>
                    </a:lnTo>
                    <a:lnTo>
                      <a:pt x="5782" y="1914"/>
                    </a:lnTo>
                    <a:lnTo>
                      <a:pt x="5773" y="1914"/>
                    </a:lnTo>
                    <a:lnTo>
                      <a:pt x="5640" y="1914"/>
                    </a:lnTo>
                    <a:lnTo>
                      <a:pt x="5623" y="1914"/>
                    </a:lnTo>
                    <a:lnTo>
                      <a:pt x="5623" y="1914"/>
                    </a:lnTo>
                    <a:lnTo>
                      <a:pt x="5598" y="1914"/>
                    </a:lnTo>
                    <a:lnTo>
                      <a:pt x="5581" y="1914"/>
                    </a:lnTo>
                    <a:lnTo>
                      <a:pt x="5556" y="1914"/>
                    </a:lnTo>
                    <a:lnTo>
                      <a:pt x="5539" y="1914"/>
                    </a:lnTo>
                    <a:lnTo>
                      <a:pt x="5514" y="1914"/>
                    </a:lnTo>
                    <a:lnTo>
                      <a:pt x="5489" y="1914"/>
                    </a:lnTo>
                    <a:lnTo>
                      <a:pt x="5447" y="1922"/>
                    </a:lnTo>
                    <a:lnTo>
                      <a:pt x="5406" y="1930"/>
                    </a:lnTo>
                    <a:lnTo>
                      <a:pt x="5364" y="1947"/>
                    </a:lnTo>
                    <a:lnTo>
                      <a:pt x="5314" y="1955"/>
                    </a:lnTo>
                    <a:lnTo>
                      <a:pt x="5272" y="1964"/>
                    </a:lnTo>
                    <a:lnTo>
                      <a:pt x="5230" y="1980"/>
                    </a:lnTo>
                    <a:lnTo>
                      <a:pt x="5205" y="1989"/>
                    </a:lnTo>
                    <a:lnTo>
                      <a:pt x="5188" y="1989"/>
                    </a:lnTo>
                    <a:lnTo>
                      <a:pt x="5147" y="1997"/>
                    </a:lnTo>
                    <a:lnTo>
                      <a:pt x="5113" y="2014"/>
                    </a:lnTo>
                    <a:lnTo>
                      <a:pt x="5072" y="2031"/>
                    </a:lnTo>
                    <a:lnTo>
                      <a:pt x="5038" y="2039"/>
                    </a:lnTo>
                    <a:lnTo>
                      <a:pt x="4980" y="2064"/>
                    </a:lnTo>
                    <a:lnTo>
                      <a:pt x="4938" y="2081"/>
                    </a:lnTo>
                    <a:lnTo>
                      <a:pt x="4904" y="2089"/>
                    </a:lnTo>
                    <a:lnTo>
                      <a:pt x="4863" y="2106"/>
                    </a:lnTo>
                    <a:lnTo>
                      <a:pt x="4821" y="2131"/>
                    </a:lnTo>
                    <a:lnTo>
                      <a:pt x="4779" y="2147"/>
                    </a:lnTo>
                    <a:lnTo>
                      <a:pt x="4737" y="2164"/>
                    </a:lnTo>
                    <a:lnTo>
                      <a:pt x="4696" y="2181"/>
                    </a:lnTo>
                    <a:lnTo>
                      <a:pt x="4654" y="2206"/>
                    </a:lnTo>
                    <a:lnTo>
                      <a:pt x="4612" y="2223"/>
                    </a:lnTo>
                    <a:lnTo>
                      <a:pt x="4579" y="2248"/>
                    </a:lnTo>
                    <a:lnTo>
                      <a:pt x="4537" y="2264"/>
                    </a:lnTo>
                    <a:lnTo>
                      <a:pt x="4495" y="2289"/>
                    </a:lnTo>
                    <a:lnTo>
                      <a:pt x="4462" y="2306"/>
                    </a:lnTo>
                    <a:lnTo>
                      <a:pt x="4420" y="2331"/>
                    </a:lnTo>
                    <a:lnTo>
                      <a:pt x="4378" y="2348"/>
                    </a:lnTo>
                    <a:lnTo>
                      <a:pt x="4345" y="2373"/>
                    </a:lnTo>
                    <a:lnTo>
                      <a:pt x="4303" y="2398"/>
                    </a:lnTo>
                    <a:lnTo>
                      <a:pt x="4270" y="2423"/>
                    </a:lnTo>
                    <a:lnTo>
                      <a:pt x="4228" y="2448"/>
                    </a:lnTo>
                    <a:lnTo>
                      <a:pt x="4194" y="2465"/>
                    </a:lnTo>
                    <a:lnTo>
                      <a:pt x="4153" y="2490"/>
                    </a:lnTo>
                    <a:lnTo>
                      <a:pt x="4119" y="2515"/>
                    </a:lnTo>
                    <a:lnTo>
                      <a:pt x="4077" y="2540"/>
                    </a:lnTo>
                    <a:lnTo>
                      <a:pt x="4044" y="2565"/>
                    </a:lnTo>
                    <a:lnTo>
                      <a:pt x="4011" y="2590"/>
                    </a:lnTo>
                    <a:lnTo>
                      <a:pt x="3969" y="2624"/>
                    </a:lnTo>
                    <a:lnTo>
                      <a:pt x="3935" y="2649"/>
                    </a:lnTo>
                    <a:lnTo>
                      <a:pt x="3910" y="2665"/>
                    </a:lnTo>
                    <a:lnTo>
                      <a:pt x="3902" y="2674"/>
                    </a:lnTo>
                    <a:lnTo>
                      <a:pt x="3860" y="2699"/>
                    </a:lnTo>
                    <a:lnTo>
                      <a:pt x="3827" y="2724"/>
                    </a:lnTo>
                    <a:lnTo>
                      <a:pt x="3793" y="2757"/>
                    </a:lnTo>
                    <a:lnTo>
                      <a:pt x="3760" y="2782"/>
                    </a:lnTo>
                    <a:lnTo>
                      <a:pt x="3685" y="2841"/>
                    </a:lnTo>
                    <a:lnTo>
                      <a:pt x="3618" y="2891"/>
                    </a:lnTo>
                    <a:lnTo>
                      <a:pt x="3551" y="2949"/>
                    </a:lnTo>
                    <a:lnTo>
                      <a:pt x="3476" y="3008"/>
                    </a:lnTo>
                    <a:lnTo>
                      <a:pt x="3409" y="3066"/>
                    </a:lnTo>
                    <a:lnTo>
                      <a:pt x="3342" y="3125"/>
                    </a:lnTo>
                    <a:lnTo>
                      <a:pt x="3275" y="3183"/>
                    </a:lnTo>
                    <a:lnTo>
                      <a:pt x="3209" y="3250"/>
                    </a:lnTo>
                    <a:lnTo>
                      <a:pt x="3142" y="3309"/>
                    </a:lnTo>
                    <a:lnTo>
                      <a:pt x="3075" y="3376"/>
                    </a:lnTo>
                    <a:lnTo>
                      <a:pt x="3008" y="3434"/>
                    </a:lnTo>
                    <a:lnTo>
                      <a:pt x="2941" y="3501"/>
                    </a:lnTo>
                    <a:lnTo>
                      <a:pt x="2874" y="3559"/>
                    </a:lnTo>
                    <a:lnTo>
                      <a:pt x="2749" y="3676"/>
                    </a:lnTo>
                    <a:lnTo>
                      <a:pt x="2741" y="3685"/>
                    </a:lnTo>
                    <a:lnTo>
                      <a:pt x="2615" y="3785"/>
                    </a:lnTo>
                    <a:lnTo>
                      <a:pt x="2590" y="3810"/>
                    </a:lnTo>
                    <a:lnTo>
                      <a:pt x="2557" y="3843"/>
                    </a:lnTo>
                    <a:lnTo>
                      <a:pt x="2465" y="3935"/>
                    </a:lnTo>
                    <a:lnTo>
                      <a:pt x="2407" y="3994"/>
                    </a:lnTo>
                    <a:lnTo>
                      <a:pt x="2348" y="4052"/>
                    </a:lnTo>
                    <a:lnTo>
                      <a:pt x="2281" y="4119"/>
                    </a:lnTo>
                    <a:lnTo>
                      <a:pt x="2248" y="4144"/>
                    </a:lnTo>
                    <a:lnTo>
                      <a:pt x="2214" y="4177"/>
                    </a:lnTo>
                    <a:lnTo>
                      <a:pt x="2181" y="4211"/>
                    </a:lnTo>
                    <a:lnTo>
                      <a:pt x="2148" y="4244"/>
                    </a:lnTo>
                    <a:lnTo>
                      <a:pt x="2114" y="4269"/>
                    </a:lnTo>
                    <a:lnTo>
                      <a:pt x="2081" y="4303"/>
                    </a:lnTo>
                    <a:lnTo>
                      <a:pt x="2047" y="4328"/>
                    </a:lnTo>
                    <a:lnTo>
                      <a:pt x="2014" y="4361"/>
                    </a:lnTo>
                    <a:lnTo>
                      <a:pt x="1981" y="4386"/>
                    </a:lnTo>
                    <a:lnTo>
                      <a:pt x="1947" y="4411"/>
                    </a:lnTo>
                    <a:lnTo>
                      <a:pt x="1914" y="4436"/>
                    </a:lnTo>
                    <a:lnTo>
                      <a:pt x="1880" y="4453"/>
                    </a:lnTo>
                    <a:lnTo>
                      <a:pt x="1864" y="4470"/>
                    </a:lnTo>
                    <a:lnTo>
                      <a:pt x="1847" y="4478"/>
                    </a:lnTo>
                    <a:lnTo>
                      <a:pt x="1830" y="4487"/>
                    </a:lnTo>
                    <a:lnTo>
                      <a:pt x="1813" y="4495"/>
                    </a:lnTo>
                    <a:lnTo>
                      <a:pt x="1797" y="4503"/>
                    </a:lnTo>
                    <a:lnTo>
                      <a:pt x="1780" y="4512"/>
                    </a:lnTo>
                    <a:lnTo>
                      <a:pt x="1763" y="4520"/>
                    </a:lnTo>
                    <a:lnTo>
                      <a:pt x="1738" y="4528"/>
                    </a:lnTo>
                    <a:lnTo>
                      <a:pt x="1722" y="4537"/>
                    </a:lnTo>
                    <a:lnTo>
                      <a:pt x="1696" y="4545"/>
                    </a:lnTo>
                    <a:lnTo>
                      <a:pt x="1671" y="4545"/>
                    </a:lnTo>
                    <a:lnTo>
                      <a:pt x="1646" y="4545"/>
                    </a:lnTo>
                    <a:lnTo>
                      <a:pt x="1621" y="4545"/>
                    </a:lnTo>
                    <a:lnTo>
                      <a:pt x="1596" y="4545"/>
                    </a:lnTo>
                    <a:lnTo>
                      <a:pt x="1580" y="4537"/>
                    </a:lnTo>
                    <a:lnTo>
                      <a:pt x="1554" y="4528"/>
                    </a:lnTo>
                    <a:lnTo>
                      <a:pt x="1529" y="4512"/>
                    </a:lnTo>
                    <a:lnTo>
                      <a:pt x="1496" y="4495"/>
                    </a:lnTo>
                    <a:lnTo>
                      <a:pt x="1471" y="4470"/>
                    </a:lnTo>
                    <a:lnTo>
                      <a:pt x="1454" y="4436"/>
                    </a:lnTo>
                    <a:lnTo>
                      <a:pt x="1438" y="4403"/>
                    </a:lnTo>
                    <a:lnTo>
                      <a:pt x="1438" y="4370"/>
                    </a:lnTo>
                    <a:lnTo>
                      <a:pt x="1438" y="4336"/>
                    </a:lnTo>
                    <a:lnTo>
                      <a:pt x="1438" y="4294"/>
                    </a:lnTo>
                    <a:lnTo>
                      <a:pt x="1446" y="4261"/>
                    </a:lnTo>
                    <a:lnTo>
                      <a:pt x="1446" y="4261"/>
                    </a:lnTo>
                    <a:lnTo>
                      <a:pt x="1454" y="4244"/>
                    </a:lnTo>
                    <a:lnTo>
                      <a:pt x="1463" y="4219"/>
                    </a:lnTo>
                    <a:lnTo>
                      <a:pt x="1479" y="4203"/>
                    </a:lnTo>
                    <a:lnTo>
                      <a:pt x="1488" y="4194"/>
                    </a:lnTo>
                    <a:lnTo>
                      <a:pt x="1496" y="4177"/>
                    </a:lnTo>
                    <a:lnTo>
                      <a:pt x="1504" y="4169"/>
                    </a:lnTo>
                    <a:lnTo>
                      <a:pt x="1529" y="4144"/>
                    </a:lnTo>
                    <a:lnTo>
                      <a:pt x="1546" y="4127"/>
                    </a:lnTo>
                    <a:lnTo>
                      <a:pt x="1563" y="4102"/>
                    </a:lnTo>
                    <a:lnTo>
                      <a:pt x="1605" y="4069"/>
                    </a:lnTo>
                    <a:lnTo>
                      <a:pt x="1621" y="4052"/>
                    </a:lnTo>
                    <a:lnTo>
                      <a:pt x="1630" y="4035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638" y="4027"/>
                    </a:lnTo>
                    <a:lnTo>
                      <a:pt x="1705" y="3935"/>
                    </a:lnTo>
                    <a:lnTo>
                      <a:pt x="1763" y="3843"/>
                    </a:lnTo>
                    <a:lnTo>
                      <a:pt x="1830" y="3751"/>
                    </a:lnTo>
                    <a:lnTo>
                      <a:pt x="1864" y="3710"/>
                    </a:lnTo>
                    <a:lnTo>
                      <a:pt x="1889" y="3660"/>
                    </a:lnTo>
                    <a:lnTo>
                      <a:pt x="1922" y="3618"/>
                    </a:lnTo>
                    <a:lnTo>
                      <a:pt x="1947" y="3568"/>
                    </a:lnTo>
                    <a:lnTo>
                      <a:pt x="1981" y="3526"/>
                    </a:lnTo>
                    <a:lnTo>
                      <a:pt x="2006" y="3476"/>
                    </a:lnTo>
                    <a:lnTo>
                      <a:pt x="2039" y="3434"/>
                    </a:lnTo>
                    <a:lnTo>
                      <a:pt x="2064" y="3384"/>
                    </a:lnTo>
                    <a:lnTo>
                      <a:pt x="2097" y="3334"/>
                    </a:lnTo>
                    <a:lnTo>
                      <a:pt x="2123" y="3292"/>
                    </a:lnTo>
                    <a:lnTo>
                      <a:pt x="2164" y="3217"/>
                    </a:lnTo>
                    <a:lnTo>
                      <a:pt x="2206" y="3142"/>
                    </a:lnTo>
                    <a:lnTo>
                      <a:pt x="2298" y="2991"/>
                    </a:lnTo>
                    <a:lnTo>
                      <a:pt x="2340" y="2916"/>
                    </a:lnTo>
                    <a:lnTo>
                      <a:pt x="2382" y="2841"/>
                    </a:lnTo>
                    <a:lnTo>
                      <a:pt x="2398" y="2807"/>
                    </a:lnTo>
                    <a:lnTo>
                      <a:pt x="2423" y="2774"/>
                    </a:lnTo>
                    <a:lnTo>
                      <a:pt x="2440" y="2732"/>
                    </a:lnTo>
                    <a:lnTo>
                      <a:pt x="2465" y="2699"/>
                    </a:lnTo>
                    <a:lnTo>
                      <a:pt x="2482" y="2657"/>
                    </a:lnTo>
                    <a:lnTo>
                      <a:pt x="2507" y="2607"/>
                    </a:lnTo>
                    <a:lnTo>
                      <a:pt x="2532" y="2548"/>
                    </a:lnTo>
                    <a:lnTo>
                      <a:pt x="2565" y="2490"/>
                    </a:lnTo>
                    <a:lnTo>
                      <a:pt x="2599" y="2423"/>
                    </a:lnTo>
                    <a:lnTo>
                      <a:pt x="2632" y="2348"/>
                    </a:lnTo>
                    <a:lnTo>
                      <a:pt x="2666" y="2273"/>
                    </a:lnTo>
                    <a:lnTo>
                      <a:pt x="2682" y="2248"/>
                    </a:lnTo>
                    <a:lnTo>
                      <a:pt x="2707" y="2189"/>
                    </a:lnTo>
                    <a:lnTo>
                      <a:pt x="2724" y="2147"/>
                    </a:lnTo>
                    <a:lnTo>
                      <a:pt x="2741" y="2106"/>
                    </a:lnTo>
                    <a:lnTo>
                      <a:pt x="2757" y="2056"/>
                    </a:lnTo>
                    <a:lnTo>
                      <a:pt x="2783" y="2014"/>
                    </a:lnTo>
                    <a:lnTo>
                      <a:pt x="2799" y="1972"/>
                    </a:lnTo>
                    <a:lnTo>
                      <a:pt x="2816" y="1922"/>
                    </a:lnTo>
                    <a:lnTo>
                      <a:pt x="2833" y="1872"/>
                    </a:lnTo>
                    <a:lnTo>
                      <a:pt x="2858" y="1830"/>
                    </a:lnTo>
                    <a:lnTo>
                      <a:pt x="2874" y="1780"/>
                    </a:lnTo>
                    <a:lnTo>
                      <a:pt x="2891" y="1730"/>
                    </a:lnTo>
                    <a:lnTo>
                      <a:pt x="2908" y="1688"/>
                    </a:lnTo>
                    <a:lnTo>
                      <a:pt x="2925" y="1638"/>
                    </a:lnTo>
                    <a:lnTo>
                      <a:pt x="2941" y="1588"/>
                    </a:lnTo>
                    <a:lnTo>
                      <a:pt x="2958" y="1538"/>
                    </a:lnTo>
                    <a:lnTo>
                      <a:pt x="2975" y="1487"/>
                    </a:lnTo>
                    <a:lnTo>
                      <a:pt x="2991" y="1437"/>
                    </a:lnTo>
                    <a:lnTo>
                      <a:pt x="3000" y="1387"/>
                    </a:lnTo>
                    <a:lnTo>
                      <a:pt x="3016" y="1345"/>
                    </a:lnTo>
                    <a:lnTo>
                      <a:pt x="3025" y="1295"/>
                    </a:lnTo>
                    <a:lnTo>
                      <a:pt x="3041" y="1245"/>
                    </a:lnTo>
                    <a:lnTo>
                      <a:pt x="3050" y="1195"/>
                    </a:lnTo>
                    <a:lnTo>
                      <a:pt x="3058" y="1153"/>
                    </a:lnTo>
                    <a:lnTo>
                      <a:pt x="3067" y="1103"/>
                    </a:lnTo>
                    <a:lnTo>
                      <a:pt x="3075" y="1061"/>
                    </a:lnTo>
                    <a:lnTo>
                      <a:pt x="3083" y="1011"/>
                    </a:lnTo>
                    <a:lnTo>
                      <a:pt x="3083" y="970"/>
                    </a:lnTo>
                    <a:lnTo>
                      <a:pt x="3083" y="944"/>
                    </a:lnTo>
                    <a:lnTo>
                      <a:pt x="3083" y="928"/>
                    </a:lnTo>
                    <a:lnTo>
                      <a:pt x="3083" y="686"/>
                    </a:lnTo>
                    <a:lnTo>
                      <a:pt x="3083" y="669"/>
                    </a:lnTo>
                    <a:lnTo>
                      <a:pt x="3083" y="652"/>
                    </a:lnTo>
                    <a:lnTo>
                      <a:pt x="3083" y="635"/>
                    </a:lnTo>
                    <a:lnTo>
                      <a:pt x="3083" y="619"/>
                    </a:lnTo>
                    <a:lnTo>
                      <a:pt x="3083" y="602"/>
                    </a:lnTo>
                    <a:lnTo>
                      <a:pt x="3083" y="585"/>
                    </a:lnTo>
                    <a:lnTo>
                      <a:pt x="3083" y="577"/>
                    </a:lnTo>
                    <a:lnTo>
                      <a:pt x="3083" y="560"/>
                    </a:lnTo>
                    <a:lnTo>
                      <a:pt x="3083" y="543"/>
                    </a:lnTo>
                    <a:lnTo>
                      <a:pt x="3083" y="535"/>
                    </a:lnTo>
                    <a:lnTo>
                      <a:pt x="3083" y="518"/>
                    </a:lnTo>
                    <a:lnTo>
                      <a:pt x="3075" y="502"/>
                    </a:lnTo>
                    <a:lnTo>
                      <a:pt x="3075" y="493"/>
                    </a:lnTo>
                    <a:lnTo>
                      <a:pt x="3067" y="477"/>
                    </a:lnTo>
                    <a:lnTo>
                      <a:pt x="3058" y="468"/>
                    </a:lnTo>
                    <a:lnTo>
                      <a:pt x="3050" y="460"/>
                    </a:lnTo>
                    <a:lnTo>
                      <a:pt x="3033" y="435"/>
                    </a:lnTo>
                    <a:lnTo>
                      <a:pt x="3025" y="427"/>
                    </a:lnTo>
                    <a:lnTo>
                      <a:pt x="3016" y="418"/>
                    </a:lnTo>
                    <a:lnTo>
                      <a:pt x="3008" y="401"/>
                    </a:lnTo>
                    <a:lnTo>
                      <a:pt x="3000" y="393"/>
                    </a:lnTo>
                    <a:lnTo>
                      <a:pt x="2991" y="385"/>
                    </a:lnTo>
                    <a:lnTo>
                      <a:pt x="2983" y="376"/>
                    </a:lnTo>
                    <a:lnTo>
                      <a:pt x="2975" y="368"/>
                    </a:lnTo>
                    <a:lnTo>
                      <a:pt x="2966" y="360"/>
                    </a:lnTo>
                    <a:lnTo>
                      <a:pt x="2958" y="351"/>
                    </a:lnTo>
                    <a:lnTo>
                      <a:pt x="2950" y="343"/>
                    </a:lnTo>
                    <a:lnTo>
                      <a:pt x="2933" y="335"/>
                    </a:lnTo>
                    <a:lnTo>
                      <a:pt x="2925" y="335"/>
                    </a:lnTo>
                    <a:lnTo>
                      <a:pt x="2916" y="326"/>
                    </a:lnTo>
                    <a:lnTo>
                      <a:pt x="2908" y="326"/>
                    </a:lnTo>
                    <a:lnTo>
                      <a:pt x="2899" y="326"/>
                    </a:lnTo>
                    <a:lnTo>
                      <a:pt x="2899" y="326"/>
                    </a:lnTo>
                    <a:lnTo>
                      <a:pt x="2891" y="326"/>
                    </a:lnTo>
                    <a:lnTo>
                      <a:pt x="2883" y="326"/>
                    </a:lnTo>
                    <a:lnTo>
                      <a:pt x="2874" y="326"/>
                    </a:lnTo>
                    <a:lnTo>
                      <a:pt x="2874" y="326"/>
                    </a:lnTo>
                    <a:lnTo>
                      <a:pt x="2866" y="326"/>
                    </a:lnTo>
                    <a:lnTo>
                      <a:pt x="2732" y="326"/>
                    </a:lnTo>
                    <a:lnTo>
                      <a:pt x="2724" y="326"/>
                    </a:lnTo>
                    <a:lnTo>
                      <a:pt x="2716" y="326"/>
                    </a:lnTo>
                    <a:lnTo>
                      <a:pt x="2699" y="326"/>
                    </a:lnTo>
                    <a:lnTo>
                      <a:pt x="2682" y="326"/>
                    </a:lnTo>
                    <a:lnTo>
                      <a:pt x="2657" y="335"/>
                    </a:lnTo>
                    <a:lnTo>
                      <a:pt x="2632" y="343"/>
                    </a:lnTo>
                    <a:lnTo>
                      <a:pt x="2607" y="351"/>
                    </a:lnTo>
                    <a:lnTo>
                      <a:pt x="2582" y="360"/>
                    </a:lnTo>
                    <a:lnTo>
                      <a:pt x="2557" y="376"/>
                    </a:lnTo>
                    <a:lnTo>
                      <a:pt x="2549" y="376"/>
                    </a:lnTo>
                    <a:lnTo>
                      <a:pt x="2532" y="376"/>
                    </a:lnTo>
                    <a:lnTo>
                      <a:pt x="2507" y="393"/>
                    </a:lnTo>
                    <a:lnTo>
                      <a:pt x="2482" y="410"/>
                    </a:lnTo>
                    <a:lnTo>
                      <a:pt x="2448" y="418"/>
                    </a:lnTo>
                    <a:lnTo>
                      <a:pt x="2423" y="435"/>
                    </a:lnTo>
                    <a:lnTo>
                      <a:pt x="2398" y="452"/>
                    </a:lnTo>
                    <a:lnTo>
                      <a:pt x="2365" y="468"/>
                    </a:lnTo>
                    <a:lnTo>
                      <a:pt x="2340" y="485"/>
                    </a:lnTo>
                    <a:lnTo>
                      <a:pt x="2315" y="502"/>
                    </a:lnTo>
                    <a:lnTo>
                      <a:pt x="2281" y="518"/>
                    </a:lnTo>
                    <a:lnTo>
                      <a:pt x="2256" y="543"/>
                    </a:lnTo>
                    <a:lnTo>
                      <a:pt x="2223" y="560"/>
                    </a:lnTo>
                    <a:lnTo>
                      <a:pt x="2198" y="585"/>
                    </a:lnTo>
                    <a:lnTo>
                      <a:pt x="2173" y="602"/>
                    </a:lnTo>
                    <a:lnTo>
                      <a:pt x="2139" y="627"/>
                    </a:lnTo>
                    <a:lnTo>
                      <a:pt x="2114" y="644"/>
                    </a:lnTo>
                    <a:lnTo>
                      <a:pt x="2089" y="669"/>
                    </a:lnTo>
                    <a:lnTo>
                      <a:pt x="2056" y="686"/>
                    </a:lnTo>
                    <a:lnTo>
                      <a:pt x="2031" y="711"/>
                    </a:lnTo>
                    <a:lnTo>
                      <a:pt x="2006" y="736"/>
                    </a:lnTo>
                    <a:lnTo>
                      <a:pt x="1981" y="752"/>
                    </a:lnTo>
                    <a:lnTo>
                      <a:pt x="1930" y="802"/>
                    </a:lnTo>
                    <a:lnTo>
                      <a:pt x="1872" y="844"/>
                    </a:lnTo>
                    <a:lnTo>
                      <a:pt x="1822" y="886"/>
                    </a:lnTo>
                    <a:lnTo>
                      <a:pt x="1780" y="936"/>
                    </a:lnTo>
                    <a:lnTo>
                      <a:pt x="1730" y="978"/>
                    </a:lnTo>
                    <a:lnTo>
                      <a:pt x="1688" y="1020"/>
                    </a:lnTo>
                    <a:lnTo>
                      <a:pt x="1646" y="1053"/>
                    </a:lnTo>
                    <a:lnTo>
                      <a:pt x="1613" y="1095"/>
                    </a:lnTo>
                    <a:lnTo>
                      <a:pt x="1546" y="1162"/>
                    </a:lnTo>
                    <a:lnTo>
                      <a:pt x="1488" y="1220"/>
                    </a:lnTo>
                    <a:lnTo>
                      <a:pt x="1446" y="1262"/>
                    </a:lnTo>
                    <a:lnTo>
                      <a:pt x="1412" y="1304"/>
                    </a:lnTo>
                    <a:lnTo>
                      <a:pt x="1371" y="1345"/>
                    </a:lnTo>
                    <a:lnTo>
                      <a:pt x="1329" y="1387"/>
                    </a:lnTo>
                    <a:lnTo>
                      <a:pt x="1287" y="1429"/>
                    </a:lnTo>
                    <a:lnTo>
                      <a:pt x="1254" y="1479"/>
                    </a:lnTo>
                    <a:lnTo>
                      <a:pt x="1212" y="1529"/>
                    </a:lnTo>
                    <a:lnTo>
                      <a:pt x="1179" y="1571"/>
                    </a:lnTo>
                    <a:lnTo>
                      <a:pt x="1137" y="1621"/>
                    </a:lnTo>
                    <a:lnTo>
                      <a:pt x="1103" y="1671"/>
                    </a:lnTo>
                    <a:lnTo>
                      <a:pt x="1070" y="1721"/>
                    </a:lnTo>
                    <a:lnTo>
                      <a:pt x="1028" y="1772"/>
                    </a:lnTo>
                    <a:lnTo>
                      <a:pt x="995" y="1822"/>
                    </a:lnTo>
                    <a:lnTo>
                      <a:pt x="961" y="1872"/>
                    </a:lnTo>
                    <a:lnTo>
                      <a:pt x="928" y="1922"/>
                    </a:lnTo>
                    <a:lnTo>
                      <a:pt x="894" y="1972"/>
                    </a:lnTo>
                    <a:lnTo>
                      <a:pt x="861" y="2031"/>
                    </a:lnTo>
                    <a:lnTo>
                      <a:pt x="828" y="2081"/>
                    </a:lnTo>
                    <a:lnTo>
                      <a:pt x="803" y="2139"/>
                    </a:lnTo>
                    <a:lnTo>
                      <a:pt x="769" y="2189"/>
                    </a:lnTo>
                    <a:lnTo>
                      <a:pt x="736" y="2248"/>
                    </a:lnTo>
                    <a:lnTo>
                      <a:pt x="711" y="2298"/>
                    </a:lnTo>
                    <a:lnTo>
                      <a:pt x="677" y="2356"/>
                    </a:lnTo>
                    <a:lnTo>
                      <a:pt x="652" y="2415"/>
                    </a:lnTo>
                    <a:lnTo>
                      <a:pt x="627" y="2473"/>
                    </a:lnTo>
                    <a:lnTo>
                      <a:pt x="602" y="2532"/>
                    </a:lnTo>
                    <a:lnTo>
                      <a:pt x="569" y="2582"/>
                    </a:lnTo>
                    <a:lnTo>
                      <a:pt x="544" y="2640"/>
                    </a:lnTo>
                    <a:lnTo>
                      <a:pt x="527" y="2699"/>
                    </a:lnTo>
                    <a:lnTo>
                      <a:pt x="502" y="2757"/>
                    </a:lnTo>
                    <a:lnTo>
                      <a:pt x="477" y="2816"/>
                    </a:lnTo>
                    <a:lnTo>
                      <a:pt x="452" y="2874"/>
                    </a:lnTo>
                    <a:lnTo>
                      <a:pt x="435" y="2941"/>
                    </a:lnTo>
                    <a:lnTo>
                      <a:pt x="418" y="3000"/>
                    </a:lnTo>
                    <a:lnTo>
                      <a:pt x="393" y="3058"/>
                    </a:lnTo>
                    <a:lnTo>
                      <a:pt x="377" y="3117"/>
                    </a:lnTo>
                    <a:lnTo>
                      <a:pt x="360" y="3175"/>
                    </a:lnTo>
                    <a:lnTo>
                      <a:pt x="343" y="3233"/>
                    </a:lnTo>
                    <a:lnTo>
                      <a:pt x="326" y="3300"/>
                    </a:lnTo>
                    <a:lnTo>
                      <a:pt x="310" y="3359"/>
                    </a:lnTo>
                    <a:lnTo>
                      <a:pt x="301" y="3417"/>
                    </a:lnTo>
                    <a:lnTo>
                      <a:pt x="285" y="3476"/>
                    </a:lnTo>
                    <a:lnTo>
                      <a:pt x="276" y="3543"/>
                    </a:lnTo>
                    <a:lnTo>
                      <a:pt x="260" y="3601"/>
                    </a:lnTo>
                    <a:lnTo>
                      <a:pt x="251" y="3660"/>
                    </a:lnTo>
                    <a:lnTo>
                      <a:pt x="243" y="3718"/>
                    </a:lnTo>
                    <a:lnTo>
                      <a:pt x="235" y="3785"/>
                    </a:lnTo>
                    <a:lnTo>
                      <a:pt x="226" y="3843"/>
                    </a:lnTo>
                    <a:lnTo>
                      <a:pt x="226" y="3902"/>
                    </a:lnTo>
                    <a:lnTo>
                      <a:pt x="226" y="3960"/>
                    </a:lnTo>
                    <a:lnTo>
                      <a:pt x="226" y="3969"/>
                    </a:lnTo>
                    <a:lnTo>
                      <a:pt x="218" y="4027"/>
                    </a:lnTo>
                    <a:lnTo>
                      <a:pt x="218" y="4052"/>
                    </a:lnTo>
                    <a:lnTo>
                      <a:pt x="218" y="4086"/>
                    </a:lnTo>
                    <a:lnTo>
                      <a:pt x="218" y="4111"/>
                    </a:lnTo>
                    <a:lnTo>
                      <a:pt x="218" y="4144"/>
                    </a:lnTo>
                    <a:lnTo>
                      <a:pt x="218" y="4177"/>
                    </a:lnTo>
                    <a:lnTo>
                      <a:pt x="218" y="4203"/>
                    </a:lnTo>
                    <a:lnTo>
                      <a:pt x="218" y="4503"/>
                    </a:lnTo>
                    <a:lnTo>
                      <a:pt x="218" y="4537"/>
                    </a:lnTo>
                    <a:lnTo>
                      <a:pt x="218" y="4562"/>
                    </a:lnTo>
                    <a:lnTo>
                      <a:pt x="218" y="4595"/>
                    </a:lnTo>
                    <a:lnTo>
                      <a:pt x="218" y="4620"/>
                    </a:lnTo>
                    <a:lnTo>
                      <a:pt x="218" y="4654"/>
                    </a:lnTo>
                    <a:lnTo>
                      <a:pt x="218" y="4679"/>
                    </a:lnTo>
                    <a:lnTo>
                      <a:pt x="218" y="4712"/>
                    </a:lnTo>
                    <a:lnTo>
                      <a:pt x="218" y="4737"/>
                    </a:lnTo>
                    <a:lnTo>
                      <a:pt x="218" y="4771"/>
                    </a:lnTo>
                    <a:lnTo>
                      <a:pt x="218" y="4796"/>
                    </a:lnTo>
                    <a:lnTo>
                      <a:pt x="168" y="4879"/>
                    </a:lnTo>
                    <a:lnTo>
                      <a:pt x="84" y="4829"/>
                    </a:lnTo>
                    <a:lnTo>
                      <a:pt x="76" y="4796"/>
                    </a:lnTo>
                    <a:lnTo>
                      <a:pt x="67" y="4771"/>
                    </a:lnTo>
                    <a:lnTo>
                      <a:pt x="59" y="4737"/>
                    </a:lnTo>
                    <a:lnTo>
                      <a:pt x="51" y="4712"/>
                    </a:lnTo>
                    <a:lnTo>
                      <a:pt x="42" y="4679"/>
                    </a:lnTo>
                    <a:lnTo>
                      <a:pt x="34" y="4645"/>
                    </a:lnTo>
                    <a:lnTo>
                      <a:pt x="26" y="4620"/>
                    </a:lnTo>
                    <a:lnTo>
                      <a:pt x="17" y="4587"/>
                    </a:lnTo>
                    <a:lnTo>
                      <a:pt x="17" y="4553"/>
                    </a:lnTo>
                    <a:lnTo>
                      <a:pt x="9" y="4520"/>
                    </a:lnTo>
                    <a:lnTo>
                      <a:pt x="1" y="4495"/>
                    </a:lnTo>
                    <a:lnTo>
                      <a:pt x="1" y="4462"/>
                    </a:lnTo>
                    <a:lnTo>
                      <a:pt x="1" y="4428"/>
                    </a:lnTo>
                    <a:lnTo>
                      <a:pt x="1" y="4395"/>
                    </a:lnTo>
                    <a:lnTo>
                      <a:pt x="1" y="4370"/>
                    </a:lnTo>
                    <a:lnTo>
                      <a:pt x="1" y="4336"/>
                    </a:lnTo>
                    <a:lnTo>
                      <a:pt x="1" y="4303"/>
                    </a:lnTo>
                    <a:lnTo>
                      <a:pt x="1" y="4269"/>
                    </a:lnTo>
                    <a:lnTo>
                      <a:pt x="1" y="4244"/>
                    </a:lnTo>
                    <a:lnTo>
                      <a:pt x="1" y="4211"/>
                    </a:lnTo>
                    <a:lnTo>
                      <a:pt x="1" y="4177"/>
                    </a:lnTo>
                    <a:lnTo>
                      <a:pt x="1" y="4144"/>
                    </a:lnTo>
                    <a:lnTo>
                      <a:pt x="1" y="4111"/>
                    </a:lnTo>
                    <a:lnTo>
                      <a:pt x="1" y="4086"/>
                    </a:lnTo>
                    <a:lnTo>
                      <a:pt x="1" y="3952"/>
                    </a:lnTo>
                    <a:lnTo>
                      <a:pt x="1" y="3885"/>
                    </a:lnTo>
                    <a:lnTo>
                      <a:pt x="1" y="3827"/>
                    </a:lnTo>
                    <a:lnTo>
                      <a:pt x="9" y="3760"/>
                    </a:lnTo>
                    <a:lnTo>
                      <a:pt x="17" y="3693"/>
                    </a:lnTo>
                    <a:lnTo>
                      <a:pt x="26" y="3626"/>
                    </a:lnTo>
                    <a:lnTo>
                      <a:pt x="34" y="3568"/>
                    </a:lnTo>
                    <a:lnTo>
                      <a:pt x="42" y="3501"/>
                    </a:lnTo>
                    <a:lnTo>
                      <a:pt x="59" y="3434"/>
                    </a:lnTo>
                    <a:lnTo>
                      <a:pt x="67" y="3367"/>
                    </a:lnTo>
                    <a:lnTo>
                      <a:pt x="84" y="3309"/>
                    </a:lnTo>
                    <a:lnTo>
                      <a:pt x="101" y="3242"/>
                    </a:lnTo>
                    <a:lnTo>
                      <a:pt x="118" y="3175"/>
                    </a:lnTo>
                    <a:lnTo>
                      <a:pt x="126" y="3108"/>
                    </a:lnTo>
                    <a:lnTo>
                      <a:pt x="151" y="3050"/>
                    </a:lnTo>
                    <a:lnTo>
                      <a:pt x="168" y="2983"/>
                    </a:lnTo>
                    <a:lnTo>
                      <a:pt x="184" y="2924"/>
                    </a:lnTo>
                    <a:lnTo>
                      <a:pt x="209" y="2858"/>
                    </a:lnTo>
                    <a:lnTo>
                      <a:pt x="226" y="2791"/>
                    </a:lnTo>
                    <a:lnTo>
                      <a:pt x="251" y="2732"/>
                    </a:lnTo>
                    <a:lnTo>
                      <a:pt x="276" y="2665"/>
                    </a:lnTo>
                    <a:lnTo>
                      <a:pt x="301" y="2607"/>
                    </a:lnTo>
                    <a:lnTo>
                      <a:pt x="326" y="2540"/>
                    </a:lnTo>
                    <a:lnTo>
                      <a:pt x="351" y="2482"/>
                    </a:lnTo>
                    <a:lnTo>
                      <a:pt x="377" y="2423"/>
                    </a:lnTo>
                    <a:lnTo>
                      <a:pt x="402" y="2356"/>
                    </a:lnTo>
                    <a:lnTo>
                      <a:pt x="427" y="2298"/>
                    </a:lnTo>
                    <a:lnTo>
                      <a:pt x="460" y="2239"/>
                    </a:lnTo>
                    <a:lnTo>
                      <a:pt x="485" y="2181"/>
                    </a:lnTo>
                    <a:lnTo>
                      <a:pt x="519" y="2122"/>
                    </a:lnTo>
                    <a:lnTo>
                      <a:pt x="552" y="2064"/>
                    </a:lnTo>
                    <a:lnTo>
                      <a:pt x="577" y="2005"/>
                    </a:lnTo>
                    <a:lnTo>
                      <a:pt x="610" y="1947"/>
                    </a:lnTo>
                    <a:lnTo>
                      <a:pt x="644" y="1888"/>
                    </a:lnTo>
                    <a:lnTo>
                      <a:pt x="677" y="1830"/>
                    </a:lnTo>
                    <a:lnTo>
                      <a:pt x="711" y="1772"/>
                    </a:lnTo>
                    <a:lnTo>
                      <a:pt x="752" y="1721"/>
                    </a:lnTo>
                    <a:lnTo>
                      <a:pt x="786" y="1663"/>
                    </a:lnTo>
                    <a:lnTo>
                      <a:pt x="819" y="1613"/>
                    </a:lnTo>
                    <a:lnTo>
                      <a:pt x="861" y="1554"/>
                    </a:lnTo>
                    <a:lnTo>
                      <a:pt x="894" y="1504"/>
                    </a:lnTo>
                    <a:lnTo>
                      <a:pt x="936" y="1446"/>
                    </a:lnTo>
                    <a:lnTo>
                      <a:pt x="970" y="1396"/>
                    </a:lnTo>
                    <a:lnTo>
                      <a:pt x="1011" y="1345"/>
                    </a:lnTo>
                    <a:lnTo>
                      <a:pt x="1053" y="1295"/>
                    </a:lnTo>
                    <a:lnTo>
                      <a:pt x="1087" y="1245"/>
                    </a:lnTo>
                    <a:lnTo>
                      <a:pt x="1128" y="1195"/>
                    </a:lnTo>
                    <a:lnTo>
                      <a:pt x="1170" y="1145"/>
                    </a:lnTo>
                    <a:lnTo>
                      <a:pt x="1212" y="1103"/>
                    </a:lnTo>
                    <a:lnTo>
                      <a:pt x="1254" y="1053"/>
                    </a:lnTo>
                    <a:lnTo>
                      <a:pt x="1295" y="1011"/>
                    </a:lnTo>
                    <a:lnTo>
                      <a:pt x="1354" y="953"/>
                    </a:lnTo>
                    <a:lnTo>
                      <a:pt x="1421" y="886"/>
                    </a:lnTo>
                    <a:lnTo>
                      <a:pt x="1463" y="844"/>
                    </a:lnTo>
                    <a:lnTo>
                      <a:pt x="1504" y="802"/>
                    </a:lnTo>
                    <a:lnTo>
                      <a:pt x="1546" y="761"/>
                    </a:lnTo>
                    <a:lnTo>
                      <a:pt x="1588" y="711"/>
                    </a:lnTo>
                    <a:lnTo>
                      <a:pt x="1638" y="660"/>
                    </a:lnTo>
                    <a:lnTo>
                      <a:pt x="1688" y="619"/>
                    </a:lnTo>
                    <a:lnTo>
                      <a:pt x="1747" y="569"/>
                    </a:lnTo>
                    <a:lnTo>
                      <a:pt x="1797" y="518"/>
                    </a:lnTo>
                    <a:lnTo>
                      <a:pt x="1830" y="493"/>
                    </a:lnTo>
                    <a:lnTo>
                      <a:pt x="1855" y="468"/>
                    </a:lnTo>
                    <a:lnTo>
                      <a:pt x="1889" y="443"/>
                    </a:lnTo>
                    <a:lnTo>
                      <a:pt x="1914" y="418"/>
                    </a:lnTo>
                    <a:lnTo>
                      <a:pt x="1947" y="393"/>
                    </a:lnTo>
                    <a:lnTo>
                      <a:pt x="1972" y="376"/>
                    </a:lnTo>
                    <a:lnTo>
                      <a:pt x="2006" y="351"/>
                    </a:lnTo>
                    <a:lnTo>
                      <a:pt x="2039" y="326"/>
                    </a:lnTo>
                    <a:lnTo>
                      <a:pt x="2064" y="301"/>
                    </a:lnTo>
                    <a:lnTo>
                      <a:pt x="2097" y="276"/>
                    </a:lnTo>
                    <a:lnTo>
                      <a:pt x="2131" y="259"/>
                    </a:lnTo>
                    <a:lnTo>
                      <a:pt x="2164" y="234"/>
                    </a:lnTo>
                    <a:lnTo>
                      <a:pt x="2189" y="218"/>
                    </a:lnTo>
                    <a:lnTo>
                      <a:pt x="2223" y="193"/>
                    </a:lnTo>
                    <a:lnTo>
                      <a:pt x="2256" y="176"/>
                    </a:lnTo>
                    <a:lnTo>
                      <a:pt x="2290" y="151"/>
                    </a:lnTo>
                    <a:lnTo>
                      <a:pt x="2323" y="134"/>
                    </a:lnTo>
                    <a:lnTo>
                      <a:pt x="2356" y="117"/>
                    </a:lnTo>
                    <a:lnTo>
                      <a:pt x="2390" y="101"/>
                    </a:lnTo>
                    <a:lnTo>
                      <a:pt x="2423" y="84"/>
                    </a:lnTo>
                    <a:lnTo>
                      <a:pt x="2448" y="76"/>
                    </a:lnTo>
                    <a:lnTo>
                      <a:pt x="2457" y="76"/>
                    </a:lnTo>
                    <a:lnTo>
                      <a:pt x="2490" y="59"/>
                    </a:lnTo>
                    <a:lnTo>
                      <a:pt x="2524" y="42"/>
                    </a:lnTo>
                    <a:lnTo>
                      <a:pt x="2557" y="34"/>
                    </a:lnTo>
                    <a:lnTo>
                      <a:pt x="2590" y="17"/>
                    </a:lnTo>
                    <a:lnTo>
                      <a:pt x="2624" y="9"/>
                    </a:lnTo>
                    <a:lnTo>
                      <a:pt x="2657" y="0"/>
                    </a:lnTo>
                    <a:lnTo>
                      <a:pt x="2674" y="0"/>
                    </a:lnTo>
                    <a:lnTo>
                      <a:pt x="2699" y="0"/>
                    </a:lnTo>
                    <a:lnTo>
                      <a:pt x="2716" y="0"/>
                    </a:lnTo>
                    <a:lnTo>
                      <a:pt x="2732" y="0"/>
                    </a:lnTo>
                    <a:lnTo>
                      <a:pt x="2749" y="0"/>
                    </a:lnTo>
                    <a:lnTo>
                      <a:pt x="2766" y="0"/>
                    </a:lnTo>
                    <a:lnTo>
                      <a:pt x="2891" y="0"/>
                    </a:lnTo>
                    <a:lnTo>
                      <a:pt x="2908" y="0"/>
                    </a:lnTo>
                    <a:lnTo>
                      <a:pt x="2925" y="0"/>
                    </a:lnTo>
                    <a:lnTo>
                      <a:pt x="2941" y="0"/>
                    </a:lnTo>
                    <a:lnTo>
                      <a:pt x="2958" y="0"/>
                    </a:lnTo>
                    <a:lnTo>
                      <a:pt x="2983" y="0"/>
                    </a:lnTo>
                    <a:lnTo>
                      <a:pt x="3000" y="0"/>
                    </a:lnTo>
                    <a:lnTo>
                      <a:pt x="3016" y="9"/>
                    </a:lnTo>
                    <a:lnTo>
                      <a:pt x="3033" y="17"/>
                    </a:lnTo>
                    <a:lnTo>
                      <a:pt x="3050" y="17"/>
                    </a:lnTo>
                    <a:lnTo>
                      <a:pt x="3067" y="26"/>
                    </a:lnTo>
                    <a:lnTo>
                      <a:pt x="3083" y="34"/>
                    </a:lnTo>
                    <a:lnTo>
                      <a:pt x="3100" y="42"/>
                    </a:lnTo>
                    <a:lnTo>
                      <a:pt x="3117" y="51"/>
                    </a:lnTo>
                    <a:lnTo>
                      <a:pt x="3142" y="67"/>
                    </a:lnTo>
                    <a:lnTo>
                      <a:pt x="3158" y="84"/>
                    </a:lnTo>
                    <a:lnTo>
                      <a:pt x="3184" y="92"/>
                    </a:lnTo>
                    <a:lnTo>
                      <a:pt x="3200" y="109"/>
                    </a:lnTo>
                    <a:lnTo>
                      <a:pt x="3225" y="126"/>
                    </a:lnTo>
                    <a:lnTo>
                      <a:pt x="3242" y="142"/>
                    </a:lnTo>
                    <a:lnTo>
                      <a:pt x="3259" y="159"/>
                    </a:lnTo>
                    <a:lnTo>
                      <a:pt x="3275" y="176"/>
                    </a:lnTo>
                    <a:lnTo>
                      <a:pt x="3292" y="193"/>
                    </a:lnTo>
                    <a:lnTo>
                      <a:pt x="3309" y="218"/>
                    </a:lnTo>
                    <a:lnTo>
                      <a:pt x="3326" y="234"/>
                    </a:lnTo>
                    <a:lnTo>
                      <a:pt x="3342" y="251"/>
                    </a:lnTo>
                    <a:lnTo>
                      <a:pt x="3351" y="276"/>
                    </a:lnTo>
                    <a:lnTo>
                      <a:pt x="3367" y="293"/>
                    </a:lnTo>
                    <a:lnTo>
                      <a:pt x="3376" y="318"/>
                    </a:lnTo>
                    <a:lnTo>
                      <a:pt x="3392" y="335"/>
                    </a:lnTo>
                    <a:lnTo>
                      <a:pt x="3401" y="360"/>
                    </a:lnTo>
                    <a:lnTo>
                      <a:pt x="3409" y="385"/>
                    </a:lnTo>
                    <a:lnTo>
                      <a:pt x="3417" y="401"/>
                    </a:lnTo>
                    <a:lnTo>
                      <a:pt x="3426" y="427"/>
                    </a:lnTo>
                    <a:lnTo>
                      <a:pt x="3434" y="452"/>
                    </a:lnTo>
                    <a:lnTo>
                      <a:pt x="3442" y="477"/>
                    </a:lnTo>
                    <a:lnTo>
                      <a:pt x="3451" y="493"/>
                    </a:lnTo>
                    <a:lnTo>
                      <a:pt x="3459" y="518"/>
                    </a:lnTo>
                    <a:lnTo>
                      <a:pt x="3459" y="543"/>
                    </a:lnTo>
                    <a:lnTo>
                      <a:pt x="3459" y="569"/>
                    </a:lnTo>
                    <a:lnTo>
                      <a:pt x="3459" y="594"/>
                    </a:lnTo>
                    <a:lnTo>
                      <a:pt x="3459" y="619"/>
                    </a:lnTo>
                    <a:lnTo>
                      <a:pt x="3459" y="644"/>
                    </a:lnTo>
                    <a:lnTo>
                      <a:pt x="3459" y="669"/>
                    </a:lnTo>
                    <a:lnTo>
                      <a:pt x="3459" y="694"/>
                    </a:lnTo>
                    <a:lnTo>
                      <a:pt x="3459" y="719"/>
                    </a:lnTo>
                    <a:lnTo>
                      <a:pt x="3459" y="744"/>
                    </a:lnTo>
                    <a:lnTo>
                      <a:pt x="3459" y="970"/>
                    </a:lnTo>
                    <a:lnTo>
                      <a:pt x="3459" y="995"/>
                    </a:lnTo>
                    <a:lnTo>
                      <a:pt x="3459" y="1020"/>
                    </a:lnTo>
                    <a:lnTo>
                      <a:pt x="3459" y="1078"/>
                    </a:lnTo>
                    <a:lnTo>
                      <a:pt x="3451" y="1128"/>
                    </a:lnTo>
                    <a:lnTo>
                      <a:pt x="3442" y="1178"/>
                    </a:lnTo>
                    <a:lnTo>
                      <a:pt x="3434" y="1229"/>
                    </a:lnTo>
                    <a:lnTo>
                      <a:pt x="3426" y="1287"/>
                    </a:lnTo>
                    <a:lnTo>
                      <a:pt x="3409" y="1337"/>
                    </a:lnTo>
                    <a:lnTo>
                      <a:pt x="3401" y="1396"/>
                    </a:lnTo>
                    <a:lnTo>
                      <a:pt x="3384" y="1446"/>
                    </a:lnTo>
                    <a:lnTo>
                      <a:pt x="3376" y="1496"/>
                    </a:lnTo>
                    <a:lnTo>
                      <a:pt x="3359" y="1554"/>
                    </a:lnTo>
                    <a:lnTo>
                      <a:pt x="3342" y="1604"/>
                    </a:lnTo>
                    <a:lnTo>
                      <a:pt x="3326" y="1663"/>
                    </a:lnTo>
                    <a:lnTo>
                      <a:pt x="3309" y="1713"/>
                    </a:lnTo>
                    <a:lnTo>
                      <a:pt x="3292" y="1763"/>
                    </a:lnTo>
                    <a:lnTo>
                      <a:pt x="3275" y="1813"/>
                    </a:lnTo>
                    <a:lnTo>
                      <a:pt x="3259" y="1872"/>
                    </a:lnTo>
                    <a:lnTo>
                      <a:pt x="3242" y="1922"/>
                    </a:lnTo>
                    <a:lnTo>
                      <a:pt x="3217" y="1972"/>
                    </a:lnTo>
                    <a:lnTo>
                      <a:pt x="3200" y="2022"/>
                    </a:lnTo>
                    <a:lnTo>
                      <a:pt x="3184" y="2072"/>
                    </a:lnTo>
                    <a:lnTo>
                      <a:pt x="3167" y="2122"/>
                    </a:lnTo>
                    <a:lnTo>
                      <a:pt x="3142" y="2164"/>
                    </a:lnTo>
                    <a:lnTo>
                      <a:pt x="3125" y="2214"/>
                    </a:lnTo>
                    <a:lnTo>
                      <a:pt x="3100" y="2264"/>
                    </a:lnTo>
                    <a:lnTo>
                      <a:pt x="3083" y="2306"/>
                    </a:lnTo>
                    <a:lnTo>
                      <a:pt x="3067" y="2356"/>
                    </a:lnTo>
                    <a:lnTo>
                      <a:pt x="3041" y="2415"/>
                    </a:lnTo>
                    <a:lnTo>
                      <a:pt x="3025" y="2440"/>
                    </a:lnTo>
                    <a:lnTo>
                      <a:pt x="2991" y="2523"/>
                    </a:lnTo>
                    <a:lnTo>
                      <a:pt x="2950" y="2599"/>
                    </a:lnTo>
                    <a:lnTo>
                      <a:pt x="2916" y="2665"/>
                    </a:lnTo>
                    <a:lnTo>
                      <a:pt x="2891" y="2732"/>
                    </a:lnTo>
                    <a:lnTo>
                      <a:pt x="2858" y="2791"/>
                    </a:lnTo>
                    <a:lnTo>
                      <a:pt x="2833" y="2841"/>
                    </a:lnTo>
                    <a:lnTo>
                      <a:pt x="2808" y="2883"/>
                    </a:lnTo>
                    <a:lnTo>
                      <a:pt x="2791" y="2924"/>
                    </a:lnTo>
                    <a:lnTo>
                      <a:pt x="2766" y="2966"/>
                    </a:lnTo>
                    <a:lnTo>
                      <a:pt x="2749" y="3000"/>
                    </a:lnTo>
                    <a:lnTo>
                      <a:pt x="2724" y="3041"/>
                    </a:lnTo>
                    <a:lnTo>
                      <a:pt x="2682" y="3117"/>
                    </a:lnTo>
                    <a:lnTo>
                      <a:pt x="2640" y="3192"/>
                    </a:lnTo>
                    <a:lnTo>
                      <a:pt x="2549" y="3342"/>
                    </a:lnTo>
                    <a:lnTo>
                      <a:pt x="2507" y="3417"/>
                    </a:lnTo>
                    <a:lnTo>
                      <a:pt x="2482" y="3467"/>
                    </a:lnTo>
                    <a:lnTo>
                      <a:pt x="2524" y="3426"/>
                    </a:lnTo>
                    <a:lnTo>
                      <a:pt x="2532" y="3417"/>
                    </a:lnTo>
                    <a:lnTo>
                      <a:pt x="2657" y="3309"/>
                    </a:lnTo>
                    <a:lnTo>
                      <a:pt x="2732" y="3242"/>
                    </a:lnTo>
                    <a:lnTo>
                      <a:pt x="2799" y="3183"/>
                    </a:lnTo>
                    <a:lnTo>
                      <a:pt x="2866" y="3125"/>
                    </a:lnTo>
                    <a:lnTo>
                      <a:pt x="2941" y="3066"/>
                    </a:lnTo>
                    <a:lnTo>
                      <a:pt x="3008" y="3000"/>
                    </a:lnTo>
                    <a:lnTo>
                      <a:pt x="3083" y="2941"/>
                    </a:lnTo>
                    <a:lnTo>
                      <a:pt x="3150" y="2883"/>
                    </a:lnTo>
                    <a:lnTo>
                      <a:pt x="3225" y="2824"/>
                    </a:lnTo>
                    <a:lnTo>
                      <a:pt x="3300" y="2766"/>
                    </a:lnTo>
                    <a:lnTo>
                      <a:pt x="3367" y="2707"/>
                    </a:lnTo>
                    <a:lnTo>
                      <a:pt x="3442" y="2657"/>
                    </a:lnTo>
                    <a:lnTo>
                      <a:pt x="3518" y="2599"/>
                    </a:lnTo>
                    <a:lnTo>
                      <a:pt x="3593" y="2540"/>
                    </a:lnTo>
                    <a:lnTo>
                      <a:pt x="3635" y="2515"/>
                    </a:lnTo>
                    <a:lnTo>
                      <a:pt x="3668" y="2490"/>
                    </a:lnTo>
                    <a:lnTo>
                      <a:pt x="3710" y="2465"/>
                    </a:lnTo>
                    <a:lnTo>
                      <a:pt x="3743" y="2431"/>
                    </a:lnTo>
                    <a:lnTo>
                      <a:pt x="3752" y="2431"/>
                    </a:lnTo>
                    <a:lnTo>
                      <a:pt x="3785" y="2406"/>
                    </a:lnTo>
                    <a:lnTo>
                      <a:pt x="3827" y="2381"/>
                    </a:lnTo>
                    <a:lnTo>
                      <a:pt x="3860" y="2356"/>
                    </a:lnTo>
                    <a:lnTo>
                      <a:pt x="3902" y="2331"/>
                    </a:lnTo>
                    <a:lnTo>
                      <a:pt x="3944" y="2306"/>
                    </a:lnTo>
                    <a:lnTo>
                      <a:pt x="3977" y="2281"/>
                    </a:lnTo>
                    <a:lnTo>
                      <a:pt x="4019" y="2256"/>
                    </a:lnTo>
                    <a:lnTo>
                      <a:pt x="4061" y="2231"/>
                    </a:lnTo>
                    <a:lnTo>
                      <a:pt x="4102" y="2206"/>
                    </a:lnTo>
                    <a:lnTo>
                      <a:pt x="4144" y="2181"/>
                    </a:lnTo>
                    <a:lnTo>
                      <a:pt x="4178" y="2164"/>
                    </a:lnTo>
                    <a:lnTo>
                      <a:pt x="4219" y="2139"/>
                    </a:lnTo>
                    <a:lnTo>
                      <a:pt x="4261" y="2114"/>
                    </a:lnTo>
                    <a:lnTo>
                      <a:pt x="4303" y="2097"/>
                    </a:lnTo>
                    <a:lnTo>
                      <a:pt x="4345" y="2072"/>
                    </a:lnTo>
                    <a:lnTo>
                      <a:pt x="4386" y="2047"/>
                    </a:lnTo>
                    <a:lnTo>
                      <a:pt x="4428" y="2031"/>
                    </a:lnTo>
                    <a:lnTo>
                      <a:pt x="4478" y="2005"/>
                    </a:lnTo>
                    <a:lnTo>
                      <a:pt x="4520" y="1989"/>
                    </a:lnTo>
                    <a:lnTo>
                      <a:pt x="4562" y="1972"/>
                    </a:lnTo>
                    <a:lnTo>
                      <a:pt x="4604" y="1947"/>
                    </a:lnTo>
                    <a:lnTo>
                      <a:pt x="4645" y="1930"/>
                    </a:lnTo>
                    <a:lnTo>
                      <a:pt x="4696" y="1914"/>
                    </a:lnTo>
                    <a:lnTo>
                      <a:pt x="4737" y="1897"/>
                    </a:lnTo>
                    <a:lnTo>
                      <a:pt x="4779" y="1880"/>
                    </a:lnTo>
                    <a:lnTo>
                      <a:pt x="4829" y="1863"/>
                    </a:lnTo>
                    <a:lnTo>
                      <a:pt x="4863" y="1847"/>
                    </a:lnTo>
                    <a:lnTo>
                      <a:pt x="4913" y="1830"/>
                    </a:lnTo>
                    <a:lnTo>
                      <a:pt x="4971" y="1805"/>
                    </a:lnTo>
                    <a:lnTo>
                      <a:pt x="5013" y="1797"/>
                    </a:lnTo>
                    <a:lnTo>
                      <a:pt x="5046" y="1788"/>
                    </a:lnTo>
                    <a:lnTo>
                      <a:pt x="5088" y="1772"/>
                    </a:lnTo>
                    <a:lnTo>
                      <a:pt x="5130" y="1763"/>
                    </a:lnTo>
                    <a:lnTo>
                      <a:pt x="5147" y="1763"/>
                    </a:lnTo>
                    <a:lnTo>
                      <a:pt x="5180" y="1755"/>
                    </a:lnTo>
                    <a:lnTo>
                      <a:pt x="5222" y="1738"/>
                    </a:lnTo>
                    <a:lnTo>
                      <a:pt x="5272" y="1730"/>
                    </a:lnTo>
                    <a:lnTo>
                      <a:pt x="5322" y="1713"/>
                    </a:lnTo>
                    <a:lnTo>
                      <a:pt x="5364" y="1705"/>
                    </a:lnTo>
                    <a:lnTo>
                      <a:pt x="5414" y="1696"/>
                    </a:lnTo>
                    <a:lnTo>
                      <a:pt x="5464" y="1688"/>
                    </a:lnTo>
                    <a:lnTo>
                      <a:pt x="5489" y="1688"/>
                    </a:lnTo>
                    <a:lnTo>
                      <a:pt x="5514" y="1688"/>
                    </a:lnTo>
                    <a:lnTo>
                      <a:pt x="5539" y="1688"/>
                    </a:lnTo>
                    <a:lnTo>
                      <a:pt x="5564" y="1688"/>
                    </a:lnTo>
                    <a:lnTo>
                      <a:pt x="5589" y="1688"/>
                    </a:lnTo>
                    <a:lnTo>
                      <a:pt x="5615" y="1688"/>
                    </a:lnTo>
                    <a:lnTo>
                      <a:pt x="5640" y="1688"/>
                    </a:lnTo>
                    <a:lnTo>
                      <a:pt x="5782" y="1688"/>
                    </a:lnTo>
                    <a:lnTo>
                      <a:pt x="5798" y="1688"/>
                    </a:lnTo>
                    <a:lnTo>
                      <a:pt x="5823" y="1688"/>
                    </a:lnTo>
                    <a:lnTo>
                      <a:pt x="5848" y="1688"/>
                    </a:lnTo>
                    <a:lnTo>
                      <a:pt x="5865" y="1688"/>
                    </a:lnTo>
                    <a:lnTo>
                      <a:pt x="5890" y="1688"/>
                    </a:lnTo>
                    <a:lnTo>
                      <a:pt x="5907" y="1696"/>
                    </a:lnTo>
                    <a:lnTo>
                      <a:pt x="5932" y="1705"/>
                    </a:lnTo>
                    <a:lnTo>
                      <a:pt x="5949" y="1713"/>
                    </a:lnTo>
                    <a:lnTo>
                      <a:pt x="5974" y="1730"/>
                    </a:lnTo>
                    <a:lnTo>
                      <a:pt x="5982" y="1738"/>
                    </a:lnTo>
                    <a:lnTo>
                      <a:pt x="5990" y="1746"/>
                    </a:lnTo>
                    <a:lnTo>
                      <a:pt x="5999" y="1746"/>
                    </a:lnTo>
                    <a:lnTo>
                      <a:pt x="6007" y="1755"/>
                    </a:lnTo>
                    <a:lnTo>
                      <a:pt x="6016" y="1763"/>
                    </a:lnTo>
                    <a:lnTo>
                      <a:pt x="6024" y="1772"/>
                    </a:lnTo>
                    <a:lnTo>
                      <a:pt x="6032" y="1780"/>
                    </a:lnTo>
                    <a:lnTo>
                      <a:pt x="6041" y="1797"/>
                    </a:lnTo>
                    <a:lnTo>
                      <a:pt x="6049" y="1805"/>
                    </a:lnTo>
                    <a:lnTo>
                      <a:pt x="6057" y="1813"/>
                    </a:lnTo>
                    <a:lnTo>
                      <a:pt x="6066" y="1822"/>
                    </a:lnTo>
                    <a:lnTo>
                      <a:pt x="6066" y="1838"/>
                    </a:lnTo>
                    <a:lnTo>
                      <a:pt x="6074" y="1847"/>
                    </a:lnTo>
                    <a:lnTo>
                      <a:pt x="6074" y="1855"/>
                    </a:lnTo>
                    <a:lnTo>
                      <a:pt x="6074" y="1872"/>
                    </a:lnTo>
                    <a:lnTo>
                      <a:pt x="6074" y="1880"/>
                    </a:lnTo>
                    <a:lnTo>
                      <a:pt x="6082" y="1905"/>
                    </a:lnTo>
                    <a:lnTo>
                      <a:pt x="6091" y="1939"/>
                    </a:lnTo>
                    <a:lnTo>
                      <a:pt x="6091" y="1964"/>
                    </a:lnTo>
                    <a:lnTo>
                      <a:pt x="6099" y="1989"/>
                    </a:lnTo>
                    <a:lnTo>
                      <a:pt x="6099" y="2014"/>
                    </a:lnTo>
                    <a:lnTo>
                      <a:pt x="6099" y="2047"/>
                    </a:lnTo>
                    <a:lnTo>
                      <a:pt x="6099" y="2072"/>
                    </a:lnTo>
                    <a:lnTo>
                      <a:pt x="6099" y="2097"/>
                    </a:lnTo>
                    <a:lnTo>
                      <a:pt x="6099" y="2231"/>
                    </a:lnTo>
                    <a:lnTo>
                      <a:pt x="6099" y="2256"/>
                    </a:lnTo>
                    <a:lnTo>
                      <a:pt x="6099" y="2281"/>
                    </a:lnTo>
                    <a:lnTo>
                      <a:pt x="6099" y="2315"/>
                    </a:lnTo>
                    <a:lnTo>
                      <a:pt x="6099" y="2340"/>
                    </a:lnTo>
                    <a:lnTo>
                      <a:pt x="6099" y="2365"/>
                    </a:lnTo>
                    <a:lnTo>
                      <a:pt x="6099" y="2390"/>
                    </a:lnTo>
                    <a:lnTo>
                      <a:pt x="6091" y="2415"/>
                    </a:lnTo>
                    <a:lnTo>
                      <a:pt x="6091" y="2440"/>
                    </a:lnTo>
                    <a:lnTo>
                      <a:pt x="6082" y="2465"/>
                    </a:lnTo>
                    <a:lnTo>
                      <a:pt x="6074" y="2490"/>
                    </a:lnTo>
                    <a:lnTo>
                      <a:pt x="6066" y="2523"/>
                    </a:lnTo>
                    <a:lnTo>
                      <a:pt x="6057" y="2548"/>
                    </a:lnTo>
                    <a:lnTo>
                      <a:pt x="6049" y="2574"/>
                    </a:lnTo>
                    <a:lnTo>
                      <a:pt x="6041" y="2599"/>
                    </a:lnTo>
                    <a:lnTo>
                      <a:pt x="6032" y="2624"/>
                    </a:lnTo>
                    <a:lnTo>
                      <a:pt x="6016" y="2649"/>
                    </a:lnTo>
                    <a:lnTo>
                      <a:pt x="6007" y="2674"/>
                    </a:lnTo>
                    <a:lnTo>
                      <a:pt x="5999" y="2699"/>
                    </a:lnTo>
                    <a:lnTo>
                      <a:pt x="5982" y="2724"/>
                    </a:lnTo>
                    <a:lnTo>
                      <a:pt x="5974" y="2749"/>
                    </a:lnTo>
                    <a:lnTo>
                      <a:pt x="5957" y="2732"/>
                    </a:lnTo>
                    <a:lnTo>
                      <a:pt x="5940" y="2757"/>
                    </a:lnTo>
                    <a:lnTo>
                      <a:pt x="5932" y="2782"/>
                    </a:lnTo>
                    <a:lnTo>
                      <a:pt x="5915" y="2807"/>
                    </a:lnTo>
                    <a:lnTo>
                      <a:pt x="5899" y="2832"/>
                    </a:lnTo>
                    <a:lnTo>
                      <a:pt x="5882" y="2849"/>
                    </a:lnTo>
                    <a:lnTo>
                      <a:pt x="5874" y="2874"/>
                    </a:lnTo>
                    <a:lnTo>
                      <a:pt x="5857" y="2899"/>
                    </a:lnTo>
                    <a:lnTo>
                      <a:pt x="5840" y="2924"/>
                    </a:lnTo>
                    <a:lnTo>
                      <a:pt x="5823" y="2949"/>
                    </a:lnTo>
                    <a:lnTo>
                      <a:pt x="5807" y="2975"/>
                    </a:lnTo>
                    <a:lnTo>
                      <a:pt x="5790" y="2991"/>
                    </a:lnTo>
                    <a:lnTo>
                      <a:pt x="5773" y="3016"/>
                    </a:lnTo>
                    <a:lnTo>
                      <a:pt x="5748" y="3050"/>
                    </a:lnTo>
                    <a:lnTo>
                      <a:pt x="5731" y="3066"/>
                    </a:lnTo>
                    <a:lnTo>
                      <a:pt x="5706" y="3091"/>
                    </a:lnTo>
                    <a:lnTo>
                      <a:pt x="5690" y="3117"/>
                    </a:lnTo>
                    <a:lnTo>
                      <a:pt x="5673" y="3133"/>
                    </a:lnTo>
                    <a:lnTo>
                      <a:pt x="5656" y="3158"/>
                    </a:lnTo>
                    <a:lnTo>
                      <a:pt x="5615" y="3200"/>
                    </a:lnTo>
                    <a:lnTo>
                      <a:pt x="5606" y="3208"/>
                    </a:lnTo>
                    <a:lnTo>
                      <a:pt x="5573" y="3250"/>
                    </a:lnTo>
                    <a:lnTo>
                      <a:pt x="5531" y="3292"/>
                    </a:lnTo>
                    <a:lnTo>
                      <a:pt x="5489" y="3334"/>
                    </a:lnTo>
                    <a:lnTo>
                      <a:pt x="5447" y="3376"/>
                    </a:lnTo>
                    <a:lnTo>
                      <a:pt x="5406" y="3417"/>
                    </a:lnTo>
                    <a:lnTo>
                      <a:pt x="5364" y="3459"/>
                    </a:lnTo>
                    <a:lnTo>
                      <a:pt x="5314" y="3501"/>
                    </a:lnTo>
                    <a:lnTo>
                      <a:pt x="5272" y="3543"/>
                    </a:lnTo>
                    <a:lnTo>
                      <a:pt x="5222" y="3576"/>
                    </a:lnTo>
                    <a:lnTo>
                      <a:pt x="5180" y="3618"/>
                    </a:lnTo>
                    <a:lnTo>
                      <a:pt x="5130" y="3660"/>
                    </a:lnTo>
                    <a:lnTo>
                      <a:pt x="5080" y="3693"/>
                    </a:lnTo>
                    <a:lnTo>
                      <a:pt x="5038" y="3735"/>
                    </a:lnTo>
                    <a:lnTo>
                      <a:pt x="4988" y="3768"/>
                    </a:lnTo>
                    <a:lnTo>
                      <a:pt x="4938" y="3810"/>
                    </a:lnTo>
                    <a:lnTo>
                      <a:pt x="4888" y="3843"/>
                    </a:lnTo>
                    <a:lnTo>
                      <a:pt x="4846" y="3877"/>
                    </a:lnTo>
                    <a:lnTo>
                      <a:pt x="4796" y="3910"/>
                    </a:lnTo>
                    <a:lnTo>
                      <a:pt x="4746" y="3944"/>
                    </a:lnTo>
                    <a:lnTo>
                      <a:pt x="4696" y="3977"/>
                    </a:lnTo>
                    <a:lnTo>
                      <a:pt x="4654" y="4010"/>
                    </a:lnTo>
                    <a:lnTo>
                      <a:pt x="4604" y="4044"/>
                    </a:lnTo>
                    <a:lnTo>
                      <a:pt x="4554" y="4069"/>
                    </a:lnTo>
                    <a:lnTo>
                      <a:pt x="4512" y="4102"/>
                    </a:lnTo>
                    <a:lnTo>
                      <a:pt x="4495" y="4111"/>
                    </a:lnTo>
                    <a:lnTo>
                      <a:pt x="4462" y="4136"/>
                    </a:lnTo>
                    <a:lnTo>
                      <a:pt x="4420" y="4161"/>
                    </a:lnTo>
                    <a:lnTo>
                      <a:pt x="4378" y="4186"/>
                    </a:lnTo>
                    <a:lnTo>
                      <a:pt x="4286" y="4244"/>
                    </a:lnTo>
                    <a:lnTo>
                      <a:pt x="4203" y="4294"/>
                    </a:lnTo>
                    <a:lnTo>
                      <a:pt x="4128" y="4336"/>
                    </a:lnTo>
                    <a:lnTo>
                      <a:pt x="4052" y="4386"/>
                    </a:lnTo>
                    <a:lnTo>
                      <a:pt x="3977" y="4420"/>
                    </a:lnTo>
                    <a:lnTo>
                      <a:pt x="3894" y="4478"/>
                    </a:lnTo>
                    <a:lnTo>
                      <a:pt x="3802" y="4528"/>
                    </a:lnTo>
                    <a:lnTo>
                      <a:pt x="3710" y="4578"/>
                    </a:lnTo>
                    <a:lnTo>
                      <a:pt x="3618" y="4629"/>
                    </a:lnTo>
                    <a:lnTo>
                      <a:pt x="3434" y="4729"/>
                    </a:lnTo>
                    <a:lnTo>
                      <a:pt x="3334" y="4787"/>
                    </a:lnTo>
                    <a:lnTo>
                      <a:pt x="3351" y="4779"/>
                    </a:lnTo>
                    <a:lnTo>
                      <a:pt x="3417" y="4762"/>
                    </a:lnTo>
                    <a:lnTo>
                      <a:pt x="3526" y="4729"/>
                    </a:lnTo>
                    <a:lnTo>
                      <a:pt x="3568" y="4721"/>
                    </a:lnTo>
                    <a:lnTo>
                      <a:pt x="3593" y="4712"/>
                    </a:lnTo>
                    <a:lnTo>
                      <a:pt x="3668" y="4754"/>
                    </a:lnTo>
                    <a:close/>
                    <a:moveTo>
                      <a:pt x="2674" y="4904"/>
                    </a:moveTo>
                    <a:lnTo>
                      <a:pt x="2666" y="4904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74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57" y="4913"/>
                    </a:lnTo>
                    <a:lnTo>
                      <a:pt x="2666" y="4913"/>
                    </a:lnTo>
                    <a:lnTo>
                      <a:pt x="2666" y="4913"/>
                    </a:lnTo>
                    <a:lnTo>
                      <a:pt x="2682" y="4913"/>
                    </a:lnTo>
                    <a:lnTo>
                      <a:pt x="2682" y="4913"/>
                    </a:lnTo>
                    <a:lnTo>
                      <a:pt x="2691" y="4913"/>
                    </a:lnTo>
                    <a:lnTo>
                      <a:pt x="2691" y="4913"/>
                    </a:lnTo>
                    <a:lnTo>
                      <a:pt x="2707" y="4913"/>
                    </a:lnTo>
                    <a:lnTo>
                      <a:pt x="2716" y="4913"/>
                    </a:lnTo>
                    <a:lnTo>
                      <a:pt x="2716" y="4904"/>
                    </a:lnTo>
                    <a:lnTo>
                      <a:pt x="2716" y="4929"/>
                    </a:lnTo>
                    <a:lnTo>
                      <a:pt x="2699" y="4913"/>
                    </a:lnTo>
                    <a:lnTo>
                      <a:pt x="2699" y="4913"/>
                    </a:lnTo>
                    <a:lnTo>
                      <a:pt x="2691" y="4904"/>
                    </a:lnTo>
                    <a:lnTo>
                      <a:pt x="2691" y="4904"/>
                    </a:lnTo>
                    <a:lnTo>
                      <a:pt x="2674" y="4896"/>
                    </a:lnTo>
                    <a:lnTo>
                      <a:pt x="2674" y="4904"/>
                    </a:lnTo>
                    <a:lnTo>
                      <a:pt x="2666" y="4896"/>
                    </a:lnTo>
                    <a:close/>
                    <a:moveTo>
                      <a:pt x="2707" y="4929"/>
                    </a:move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289112" y="9212163"/>
                <a:ext cx="397284" cy="310763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6300" extrusionOk="0">
                    <a:moveTo>
                      <a:pt x="6575" y="3251"/>
                    </a:moveTo>
                    <a:lnTo>
                      <a:pt x="6651" y="3251"/>
                    </a:lnTo>
                    <a:lnTo>
                      <a:pt x="6717" y="3251"/>
                    </a:lnTo>
                    <a:lnTo>
                      <a:pt x="6793" y="3251"/>
                    </a:lnTo>
                    <a:lnTo>
                      <a:pt x="6859" y="3251"/>
                    </a:lnTo>
                    <a:lnTo>
                      <a:pt x="6935" y="3259"/>
                    </a:lnTo>
                    <a:lnTo>
                      <a:pt x="6976" y="3259"/>
                    </a:lnTo>
                    <a:lnTo>
                      <a:pt x="7010" y="3259"/>
                    </a:lnTo>
                    <a:lnTo>
                      <a:pt x="7051" y="3259"/>
                    </a:lnTo>
                    <a:lnTo>
                      <a:pt x="7077" y="3259"/>
                    </a:lnTo>
                    <a:lnTo>
                      <a:pt x="7085" y="3259"/>
                    </a:lnTo>
                    <a:lnTo>
                      <a:pt x="7127" y="3259"/>
                    </a:lnTo>
                    <a:lnTo>
                      <a:pt x="7160" y="3259"/>
                    </a:lnTo>
                    <a:lnTo>
                      <a:pt x="7202" y="3267"/>
                    </a:lnTo>
                    <a:lnTo>
                      <a:pt x="7235" y="3276"/>
                    </a:lnTo>
                    <a:lnTo>
                      <a:pt x="7269" y="3276"/>
                    </a:lnTo>
                    <a:lnTo>
                      <a:pt x="7310" y="3284"/>
                    </a:lnTo>
                    <a:lnTo>
                      <a:pt x="7344" y="3292"/>
                    </a:lnTo>
                    <a:lnTo>
                      <a:pt x="7386" y="3301"/>
                    </a:lnTo>
                    <a:lnTo>
                      <a:pt x="7419" y="3309"/>
                    </a:lnTo>
                    <a:lnTo>
                      <a:pt x="7452" y="3317"/>
                    </a:lnTo>
                    <a:lnTo>
                      <a:pt x="7486" y="3326"/>
                    </a:lnTo>
                    <a:lnTo>
                      <a:pt x="7519" y="3334"/>
                    </a:lnTo>
                    <a:lnTo>
                      <a:pt x="7553" y="3351"/>
                    </a:lnTo>
                    <a:lnTo>
                      <a:pt x="7586" y="3359"/>
                    </a:lnTo>
                    <a:lnTo>
                      <a:pt x="7620" y="3376"/>
                    </a:lnTo>
                    <a:lnTo>
                      <a:pt x="7653" y="3384"/>
                    </a:lnTo>
                    <a:lnTo>
                      <a:pt x="7686" y="3401"/>
                    </a:lnTo>
                    <a:lnTo>
                      <a:pt x="7720" y="3409"/>
                    </a:lnTo>
                    <a:lnTo>
                      <a:pt x="7753" y="3426"/>
                    </a:lnTo>
                    <a:lnTo>
                      <a:pt x="7778" y="3443"/>
                    </a:lnTo>
                    <a:lnTo>
                      <a:pt x="7812" y="3460"/>
                    </a:lnTo>
                    <a:lnTo>
                      <a:pt x="7828" y="3476"/>
                    </a:lnTo>
                    <a:lnTo>
                      <a:pt x="7845" y="3485"/>
                    </a:lnTo>
                    <a:lnTo>
                      <a:pt x="7853" y="3493"/>
                    </a:lnTo>
                    <a:lnTo>
                      <a:pt x="7870" y="3501"/>
                    </a:lnTo>
                    <a:lnTo>
                      <a:pt x="7887" y="3518"/>
                    </a:lnTo>
                    <a:lnTo>
                      <a:pt x="7895" y="3526"/>
                    </a:lnTo>
                    <a:lnTo>
                      <a:pt x="7912" y="3543"/>
                    </a:lnTo>
                    <a:lnTo>
                      <a:pt x="7920" y="3551"/>
                    </a:lnTo>
                    <a:lnTo>
                      <a:pt x="7937" y="3568"/>
                    </a:lnTo>
                    <a:lnTo>
                      <a:pt x="7945" y="3576"/>
                    </a:lnTo>
                    <a:lnTo>
                      <a:pt x="7962" y="3593"/>
                    </a:lnTo>
                    <a:lnTo>
                      <a:pt x="7970" y="3610"/>
                    </a:lnTo>
                    <a:lnTo>
                      <a:pt x="7979" y="3618"/>
                    </a:lnTo>
                    <a:lnTo>
                      <a:pt x="7996" y="3635"/>
                    </a:lnTo>
                    <a:lnTo>
                      <a:pt x="8004" y="3652"/>
                    </a:lnTo>
                    <a:lnTo>
                      <a:pt x="8012" y="3668"/>
                    </a:lnTo>
                    <a:lnTo>
                      <a:pt x="8021" y="3685"/>
                    </a:lnTo>
                    <a:lnTo>
                      <a:pt x="8029" y="3702"/>
                    </a:lnTo>
                    <a:lnTo>
                      <a:pt x="8037" y="3718"/>
                    </a:lnTo>
                    <a:lnTo>
                      <a:pt x="8046" y="3735"/>
                    </a:lnTo>
                    <a:lnTo>
                      <a:pt x="8054" y="3760"/>
                    </a:lnTo>
                    <a:lnTo>
                      <a:pt x="8054" y="3777"/>
                    </a:lnTo>
                    <a:lnTo>
                      <a:pt x="8054" y="3794"/>
                    </a:lnTo>
                    <a:lnTo>
                      <a:pt x="8054" y="3819"/>
                    </a:lnTo>
                    <a:lnTo>
                      <a:pt x="8054" y="3835"/>
                    </a:lnTo>
                    <a:lnTo>
                      <a:pt x="8054" y="3852"/>
                    </a:lnTo>
                    <a:lnTo>
                      <a:pt x="8054" y="3961"/>
                    </a:lnTo>
                    <a:lnTo>
                      <a:pt x="8054" y="3977"/>
                    </a:lnTo>
                    <a:lnTo>
                      <a:pt x="8054" y="4003"/>
                    </a:lnTo>
                    <a:lnTo>
                      <a:pt x="8054" y="4019"/>
                    </a:lnTo>
                    <a:lnTo>
                      <a:pt x="8054" y="4036"/>
                    </a:lnTo>
                    <a:lnTo>
                      <a:pt x="8054" y="4061"/>
                    </a:lnTo>
                    <a:lnTo>
                      <a:pt x="8046" y="4078"/>
                    </a:lnTo>
                    <a:lnTo>
                      <a:pt x="8037" y="4103"/>
                    </a:lnTo>
                    <a:lnTo>
                      <a:pt x="8029" y="4119"/>
                    </a:lnTo>
                    <a:lnTo>
                      <a:pt x="8029" y="4136"/>
                    </a:lnTo>
                    <a:lnTo>
                      <a:pt x="8021" y="4161"/>
                    </a:lnTo>
                    <a:lnTo>
                      <a:pt x="8004" y="4178"/>
                    </a:lnTo>
                    <a:lnTo>
                      <a:pt x="7996" y="4195"/>
                    </a:lnTo>
                    <a:lnTo>
                      <a:pt x="7987" y="4211"/>
                    </a:lnTo>
                    <a:lnTo>
                      <a:pt x="7979" y="4236"/>
                    </a:lnTo>
                    <a:lnTo>
                      <a:pt x="7962" y="4253"/>
                    </a:lnTo>
                    <a:lnTo>
                      <a:pt x="7954" y="4270"/>
                    </a:lnTo>
                    <a:lnTo>
                      <a:pt x="7937" y="4295"/>
                    </a:lnTo>
                    <a:lnTo>
                      <a:pt x="7929" y="4312"/>
                    </a:lnTo>
                    <a:lnTo>
                      <a:pt x="7912" y="4328"/>
                    </a:lnTo>
                    <a:lnTo>
                      <a:pt x="7904" y="4345"/>
                    </a:lnTo>
                    <a:lnTo>
                      <a:pt x="7887" y="4370"/>
                    </a:lnTo>
                    <a:lnTo>
                      <a:pt x="7870" y="4387"/>
                    </a:lnTo>
                    <a:lnTo>
                      <a:pt x="7853" y="4404"/>
                    </a:lnTo>
                    <a:lnTo>
                      <a:pt x="7837" y="4429"/>
                    </a:lnTo>
                    <a:lnTo>
                      <a:pt x="7820" y="4445"/>
                    </a:lnTo>
                    <a:lnTo>
                      <a:pt x="7803" y="4470"/>
                    </a:lnTo>
                    <a:lnTo>
                      <a:pt x="7787" y="4487"/>
                    </a:lnTo>
                    <a:lnTo>
                      <a:pt x="7762" y="4504"/>
                    </a:lnTo>
                    <a:lnTo>
                      <a:pt x="7745" y="4529"/>
                    </a:lnTo>
                    <a:lnTo>
                      <a:pt x="7720" y="4546"/>
                    </a:lnTo>
                    <a:lnTo>
                      <a:pt x="7703" y="4571"/>
                    </a:lnTo>
                    <a:lnTo>
                      <a:pt x="7670" y="4596"/>
                    </a:lnTo>
                    <a:lnTo>
                      <a:pt x="7620" y="4646"/>
                    </a:lnTo>
                    <a:lnTo>
                      <a:pt x="7561" y="4696"/>
                    </a:lnTo>
                    <a:lnTo>
                      <a:pt x="7494" y="4754"/>
                    </a:lnTo>
                    <a:lnTo>
                      <a:pt x="7461" y="4779"/>
                    </a:lnTo>
                    <a:lnTo>
                      <a:pt x="7427" y="4813"/>
                    </a:lnTo>
                    <a:lnTo>
                      <a:pt x="7394" y="4838"/>
                    </a:lnTo>
                    <a:lnTo>
                      <a:pt x="7361" y="4871"/>
                    </a:lnTo>
                    <a:lnTo>
                      <a:pt x="7327" y="4896"/>
                    </a:lnTo>
                    <a:lnTo>
                      <a:pt x="7302" y="4913"/>
                    </a:lnTo>
                    <a:lnTo>
                      <a:pt x="7269" y="4938"/>
                    </a:lnTo>
                    <a:lnTo>
                      <a:pt x="7252" y="4947"/>
                    </a:lnTo>
                    <a:lnTo>
                      <a:pt x="7244" y="4955"/>
                    </a:lnTo>
                    <a:lnTo>
                      <a:pt x="7152" y="5013"/>
                    </a:lnTo>
                    <a:lnTo>
                      <a:pt x="7060" y="5055"/>
                    </a:lnTo>
                    <a:lnTo>
                      <a:pt x="6985" y="5105"/>
                    </a:lnTo>
                    <a:lnTo>
                      <a:pt x="6909" y="5147"/>
                    </a:lnTo>
                    <a:lnTo>
                      <a:pt x="6834" y="5189"/>
                    </a:lnTo>
                    <a:lnTo>
                      <a:pt x="6759" y="5222"/>
                    </a:lnTo>
                    <a:lnTo>
                      <a:pt x="6692" y="5264"/>
                    </a:lnTo>
                    <a:lnTo>
                      <a:pt x="6625" y="5297"/>
                    </a:lnTo>
                    <a:lnTo>
                      <a:pt x="6559" y="5331"/>
                    </a:lnTo>
                    <a:lnTo>
                      <a:pt x="6492" y="5364"/>
                    </a:lnTo>
                    <a:lnTo>
                      <a:pt x="6425" y="5398"/>
                    </a:lnTo>
                    <a:lnTo>
                      <a:pt x="6350" y="5431"/>
                    </a:lnTo>
                    <a:lnTo>
                      <a:pt x="6199" y="5498"/>
                    </a:lnTo>
                    <a:lnTo>
                      <a:pt x="6032" y="5581"/>
                    </a:lnTo>
                    <a:lnTo>
                      <a:pt x="5840" y="5673"/>
                    </a:lnTo>
                    <a:lnTo>
                      <a:pt x="5656" y="5765"/>
                    </a:lnTo>
                    <a:lnTo>
                      <a:pt x="5556" y="5807"/>
                    </a:lnTo>
                    <a:lnTo>
                      <a:pt x="5464" y="5857"/>
                    </a:lnTo>
                    <a:lnTo>
                      <a:pt x="5372" y="5899"/>
                    </a:lnTo>
                    <a:lnTo>
                      <a:pt x="5280" y="5949"/>
                    </a:lnTo>
                    <a:lnTo>
                      <a:pt x="5189" y="5991"/>
                    </a:lnTo>
                    <a:lnTo>
                      <a:pt x="5088" y="6041"/>
                    </a:lnTo>
                    <a:lnTo>
                      <a:pt x="4996" y="6091"/>
                    </a:lnTo>
                    <a:lnTo>
                      <a:pt x="4905" y="6133"/>
                    </a:lnTo>
                    <a:lnTo>
                      <a:pt x="4896" y="6133"/>
                    </a:lnTo>
                    <a:lnTo>
                      <a:pt x="4813" y="6175"/>
                    </a:lnTo>
                    <a:lnTo>
                      <a:pt x="4712" y="6216"/>
                    </a:lnTo>
                    <a:lnTo>
                      <a:pt x="4620" y="6258"/>
                    </a:lnTo>
                    <a:lnTo>
                      <a:pt x="4520" y="6300"/>
                    </a:lnTo>
                    <a:lnTo>
                      <a:pt x="4345" y="6258"/>
                    </a:lnTo>
                    <a:lnTo>
                      <a:pt x="4395" y="6083"/>
                    </a:lnTo>
                    <a:lnTo>
                      <a:pt x="4487" y="6016"/>
                    </a:lnTo>
                    <a:lnTo>
                      <a:pt x="4570" y="5957"/>
                    </a:lnTo>
                    <a:lnTo>
                      <a:pt x="4662" y="5899"/>
                    </a:lnTo>
                    <a:lnTo>
                      <a:pt x="4737" y="5840"/>
                    </a:lnTo>
                    <a:lnTo>
                      <a:pt x="4746" y="5840"/>
                    </a:lnTo>
                    <a:lnTo>
                      <a:pt x="4838" y="5782"/>
                    </a:lnTo>
                    <a:lnTo>
                      <a:pt x="4930" y="5732"/>
                    </a:lnTo>
                    <a:lnTo>
                      <a:pt x="5030" y="5682"/>
                    </a:lnTo>
                    <a:lnTo>
                      <a:pt x="5122" y="5640"/>
                    </a:lnTo>
                    <a:lnTo>
                      <a:pt x="5214" y="5590"/>
                    </a:lnTo>
                    <a:lnTo>
                      <a:pt x="5306" y="5540"/>
                    </a:lnTo>
                    <a:lnTo>
                      <a:pt x="5397" y="5490"/>
                    </a:lnTo>
                    <a:lnTo>
                      <a:pt x="5498" y="5439"/>
                    </a:lnTo>
                    <a:lnTo>
                      <a:pt x="5681" y="5348"/>
                    </a:lnTo>
                    <a:lnTo>
                      <a:pt x="5874" y="5256"/>
                    </a:lnTo>
                    <a:lnTo>
                      <a:pt x="6041" y="5172"/>
                    </a:lnTo>
                    <a:lnTo>
                      <a:pt x="6183" y="5097"/>
                    </a:lnTo>
                    <a:lnTo>
                      <a:pt x="6258" y="5063"/>
                    </a:lnTo>
                    <a:lnTo>
                      <a:pt x="6325" y="5030"/>
                    </a:lnTo>
                    <a:lnTo>
                      <a:pt x="6383" y="4997"/>
                    </a:lnTo>
                    <a:lnTo>
                      <a:pt x="6450" y="4963"/>
                    </a:lnTo>
                    <a:lnTo>
                      <a:pt x="6517" y="4930"/>
                    </a:lnTo>
                    <a:lnTo>
                      <a:pt x="6584" y="4888"/>
                    </a:lnTo>
                    <a:lnTo>
                      <a:pt x="6651" y="4855"/>
                    </a:lnTo>
                    <a:lnTo>
                      <a:pt x="6717" y="4813"/>
                    </a:lnTo>
                    <a:lnTo>
                      <a:pt x="6793" y="4771"/>
                    </a:lnTo>
                    <a:lnTo>
                      <a:pt x="6868" y="4729"/>
                    </a:lnTo>
                    <a:lnTo>
                      <a:pt x="6951" y="4679"/>
                    </a:lnTo>
                    <a:lnTo>
                      <a:pt x="7035" y="4621"/>
                    </a:lnTo>
                    <a:lnTo>
                      <a:pt x="7043" y="4621"/>
                    </a:lnTo>
                    <a:lnTo>
                      <a:pt x="7043" y="4621"/>
                    </a:lnTo>
                    <a:lnTo>
                      <a:pt x="7060" y="4612"/>
                    </a:lnTo>
                    <a:lnTo>
                      <a:pt x="7085" y="4587"/>
                    </a:lnTo>
                    <a:lnTo>
                      <a:pt x="7110" y="4571"/>
                    </a:lnTo>
                    <a:lnTo>
                      <a:pt x="7143" y="4546"/>
                    </a:lnTo>
                    <a:lnTo>
                      <a:pt x="7168" y="4520"/>
                    </a:lnTo>
                    <a:lnTo>
                      <a:pt x="7202" y="4495"/>
                    </a:lnTo>
                    <a:lnTo>
                      <a:pt x="7227" y="4462"/>
                    </a:lnTo>
                    <a:lnTo>
                      <a:pt x="7294" y="4412"/>
                    </a:lnTo>
                    <a:lnTo>
                      <a:pt x="7344" y="4362"/>
                    </a:lnTo>
                    <a:lnTo>
                      <a:pt x="7386" y="4320"/>
                    </a:lnTo>
                    <a:lnTo>
                      <a:pt x="7419" y="4287"/>
                    </a:lnTo>
                    <a:lnTo>
                      <a:pt x="7436" y="4270"/>
                    </a:lnTo>
                    <a:lnTo>
                      <a:pt x="7452" y="4253"/>
                    </a:lnTo>
                    <a:lnTo>
                      <a:pt x="7469" y="4236"/>
                    </a:lnTo>
                    <a:lnTo>
                      <a:pt x="7478" y="4220"/>
                    </a:lnTo>
                    <a:lnTo>
                      <a:pt x="7494" y="4203"/>
                    </a:lnTo>
                    <a:lnTo>
                      <a:pt x="7511" y="4186"/>
                    </a:lnTo>
                    <a:lnTo>
                      <a:pt x="7519" y="4170"/>
                    </a:lnTo>
                    <a:lnTo>
                      <a:pt x="7536" y="4161"/>
                    </a:lnTo>
                    <a:lnTo>
                      <a:pt x="7544" y="4145"/>
                    </a:lnTo>
                    <a:lnTo>
                      <a:pt x="7544" y="4145"/>
                    </a:lnTo>
                    <a:lnTo>
                      <a:pt x="7561" y="4128"/>
                    </a:lnTo>
                    <a:lnTo>
                      <a:pt x="7569" y="4111"/>
                    </a:lnTo>
                    <a:lnTo>
                      <a:pt x="7569" y="4111"/>
                    </a:lnTo>
                    <a:lnTo>
                      <a:pt x="7578" y="4094"/>
                    </a:lnTo>
                    <a:lnTo>
                      <a:pt x="7595" y="4078"/>
                    </a:lnTo>
                    <a:lnTo>
                      <a:pt x="7595" y="4078"/>
                    </a:lnTo>
                    <a:lnTo>
                      <a:pt x="7603" y="4069"/>
                    </a:lnTo>
                    <a:lnTo>
                      <a:pt x="7611" y="4053"/>
                    </a:lnTo>
                    <a:lnTo>
                      <a:pt x="7611" y="4053"/>
                    </a:lnTo>
                    <a:lnTo>
                      <a:pt x="7620" y="4044"/>
                    </a:lnTo>
                    <a:lnTo>
                      <a:pt x="7628" y="4028"/>
                    </a:lnTo>
                    <a:lnTo>
                      <a:pt x="7628" y="4028"/>
                    </a:lnTo>
                    <a:lnTo>
                      <a:pt x="7636" y="4011"/>
                    </a:lnTo>
                    <a:lnTo>
                      <a:pt x="7636" y="4003"/>
                    </a:lnTo>
                    <a:lnTo>
                      <a:pt x="7636" y="4003"/>
                    </a:lnTo>
                    <a:lnTo>
                      <a:pt x="7636" y="3994"/>
                    </a:lnTo>
                    <a:lnTo>
                      <a:pt x="7636" y="3986"/>
                    </a:lnTo>
                    <a:lnTo>
                      <a:pt x="7636" y="3977"/>
                    </a:lnTo>
                    <a:lnTo>
                      <a:pt x="7636" y="3969"/>
                    </a:lnTo>
                    <a:lnTo>
                      <a:pt x="7636" y="3961"/>
                    </a:lnTo>
                    <a:lnTo>
                      <a:pt x="7636" y="3952"/>
                    </a:lnTo>
                    <a:lnTo>
                      <a:pt x="7636" y="3944"/>
                    </a:lnTo>
                    <a:lnTo>
                      <a:pt x="7636" y="3936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36" y="3911"/>
                    </a:lnTo>
                    <a:lnTo>
                      <a:pt x="7628" y="3911"/>
                    </a:lnTo>
                    <a:lnTo>
                      <a:pt x="7620" y="3911"/>
                    </a:lnTo>
                    <a:lnTo>
                      <a:pt x="7620" y="3911"/>
                    </a:lnTo>
                    <a:lnTo>
                      <a:pt x="7611" y="3911"/>
                    </a:lnTo>
                    <a:lnTo>
                      <a:pt x="7595" y="3902"/>
                    </a:lnTo>
                    <a:lnTo>
                      <a:pt x="7578" y="3894"/>
                    </a:lnTo>
                    <a:lnTo>
                      <a:pt x="7561" y="3886"/>
                    </a:lnTo>
                    <a:lnTo>
                      <a:pt x="7536" y="3877"/>
                    </a:lnTo>
                    <a:lnTo>
                      <a:pt x="7519" y="3869"/>
                    </a:lnTo>
                    <a:lnTo>
                      <a:pt x="7494" y="3860"/>
                    </a:lnTo>
                    <a:lnTo>
                      <a:pt x="7469" y="3852"/>
                    </a:lnTo>
                    <a:lnTo>
                      <a:pt x="7469" y="3852"/>
                    </a:lnTo>
                    <a:lnTo>
                      <a:pt x="7444" y="3844"/>
                    </a:lnTo>
                    <a:lnTo>
                      <a:pt x="7419" y="3835"/>
                    </a:lnTo>
                    <a:lnTo>
                      <a:pt x="7394" y="3827"/>
                    </a:lnTo>
                    <a:lnTo>
                      <a:pt x="7361" y="3819"/>
                    </a:lnTo>
                    <a:lnTo>
                      <a:pt x="7336" y="3810"/>
                    </a:lnTo>
                    <a:lnTo>
                      <a:pt x="7302" y="3810"/>
                    </a:lnTo>
                    <a:lnTo>
                      <a:pt x="7277" y="3802"/>
                    </a:lnTo>
                    <a:lnTo>
                      <a:pt x="7244" y="3794"/>
                    </a:lnTo>
                    <a:lnTo>
                      <a:pt x="7219" y="3794"/>
                    </a:lnTo>
                    <a:lnTo>
                      <a:pt x="7185" y="3794"/>
                    </a:lnTo>
                    <a:lnTo>
                      <a:pt x="7152" y="3794"/>
                    </a:lnTo>
                    <a:lnTo>
                      <a:pt x="7118" y="3794"/>
                    </a:lnTo>
                    <a:lnTo>
                      <a:pt x="7085" y="3794"/>
                    </a:lnTo>
                    <a:lnTo>
                      <a:pt x="7051" y="3794"/>
                    </a:lnTo>
                    <a:lnTo>
                      <a:pt x="7043" y="3794"/>
                    </a:lnTo>
                    <a:lnTo>
                      <a:pt x="7018" y="3794"/>
                    </a:lnTo>
                    <a:lnTo>
                      <a:pt x="6985" y="3794"/>
                    </a:lnTo>
                    <a:lnTo>
                      <a:pt x="6951" y="3794"/>
                    </a:lnTo>
                    <a:lnTo>
                      <a:pt x="6918" y="3794"/>
                    </a:lnTo>
                    <a:lnTo>
                      <a:pt x="6851" y="3794"/>
                    </a:lnTo>
                    <a:lnTo>
                      <a:pt x="6784" y="3794"/>
                    </a:lnTo>
                    <a:lnTo>
                      <a:pt x="6717" y="3794"/>
                    </a:lnTo>
                    <a:lnTo>
                      <a:pt x="6366" y="3794"/>
                    </a:lnTo>
                    <a:lnTo>
                      <a:pt x="6300" y="3794"/>
                    </a:lnTo>
                    <a:lnTo>
                      <a:pt x="6241" y="3794"/>
                    </a:lnTo>
                    <a:lnTo>
                      <a:pt x="6174" y="3794"/>
                    </a:lnTo>
                    <a:lnTo>
                      <a:pt x="6107" y="3794"/>
                    </a:lnTo>
                    <a:lnTo>
                      <a:pt x="6041" y="3794"/>
                    </a:lnTo>
                    <a:lnTo>
                      <a:pt x="5982" y="3802"/>
                    </a:lnTo>
                    <a:lnTo>
                      <a:pt x="5915" y="3810"/>
                    </a:lnTo>
                    <a:lnTo>
                      <a:pt x="5857" y="3819"/>
                    </a:lnTo>
                    <a:lnTo>
                      <a:pt x="5790" y="3819"/>
                    </a:lnTo>
                    <a:lnTo>
                      <a:pt x="5723" y="3827"/>
                    </a:lnTo>
                    <a:lnTo>
                      <a:pt x="5665" y="3835"/>
                    </a:lnTo>
                    <a:lnTo>
                      <a:pt x="5598" y="3844"/>
                    </a:lnTo>
                    <a:lnTo>
                      <a:pt x="5539" y="3860"/>
                    </a:lnTo>
                    <a:lnTo>
                      <a:pt x="5473" y="3869"/>
                    </a:lnTo>
                    <a:lnTo>
                      <a:pt x="5414" y="3877"/>
                    </a:lnTo>
                    <a:lnTo>
                      <a:pt x="5347" y="3886"/>
                    </a:lnTo>
                    <a:lnTo>
                      <a:pt x="5289" y="3902"/>
                    </a:lnTo>
                    <a:lnTo>
                      <a:pt x="5230" y="3911"/>
                    </a:lnTo>
                    <a:lnTo>
                      <a:pt x="5163" y="3927"/>
                    </a:lnTo>
                    <a:lnTo>
                      <a:pt x="5105" y="3936"/>
                    </a:lnTo>
                    <a:lnTo>
                      <a:pt x="5047" y="3952"/>
                    </a:lnTo>
                    <a:lnTo>
                      <a:pt x="4980" y="3969"/>
                    </a:lnTo>
                    <a:lnTo>
                      <a:pt x="4921" y="3977"/>
                    </a:lnTo>
                    <a:lnTo>
                      <a:pt x="4863" y="3994"/>
                    </a:lnTo>
                    <a:lnTo>
                      <a:pt x="4796" y="4011"/>
                    </a:lnTo>
                    <a:lnTo>
                      <a:pt x="4737" y="4028"/>
                    </a:lnTo>
                    <a:lnTo>
                      <a:pt x="4679" y="4044"/>
                    </a:lnTo>
                    <a:lnTo>
                      <a:pt x="4620" y="4053"/>
                    </a:lnTo>
                    <a:lnTo>
                      <a:pt x="4554" y="4078"/>
                    </a:lnTo>
                    <a:lnTo>
                      <a:pt x="4495" y="4086"/>
                    </a:lnTo>
                    <a:lnTo>
                      <a:pt x="4370" y="4128"/>
                    </a:lnTo>
                    <a:lnTo>
                      <a:pt x="4253" y="4161"/>
                    </a:lnTo>
                    <a:lnTo>
                      <a:pt x="4128" y="4195"/>
                    </a:lnTo>
                    <a:lnTo>
                      <a:pt x="4002" y="4236"/>
                    </a:lnTo>
                    <a:lnTo>
                      <a:pt x="3885" y="4270"/>
                    </a:lnTo>
                    <a:lnTo>
                      <a:pt x="3635" y="4345"/>
                    </a:lnTo>
                    <a:lnTo>
                      <a:pt x="3384" y="4420"/>
                    </a:lnTo>
                    <a:lnTo>
                      <a:pt x="3259" y="4462"/>
                    </a:lnTo>
                    <a:lnTo>
                      <a:pt x="3125" y="4504"/>
                    </a:lnTo>
                    <a:lnTo>
                      <a:pt x="3000" y="4537"/>
                    </a:lnTo>
                    <a:lnTo>
                      <a:pt x="2866" y="4579"/>
                    </a:lnTo>
                    <a:lnTo>
                      <a:pt x="2741" y="4612"/>
                    </a:lnTo>
                    <a:lnTo>
                      <a:pt x="2607" y="4654"/>
                    </a:lnTo>
                    <a:lnTo>
                      <a:pt x="2582" y="4654"/>
                    </a:lnTo>
                    <a:lnTo>
                      <a:pt x="2549" y="4662"/>
                    </a:lnTo>
                    <a:lnTo>
                      <a:pt x="2524" y="4662"/>
                    </a:lnTo>
                    <a:lnTo>
                      <a:pt x="2473" y="4662"/>
                    </a:lnTo>
                    <a:lnTo>
                      <a:pt x="2432" y="4646"/>
                    </a:lnTo>
                    <a:lnTo>
                      <a:pt x="2398" y="4537"/>
                    </a:lnTo>
                    <a:lnTo>
                      <a:pt x="2365" y="4512"/>
                    </a:lnTo>
                    <a:lnTo>
                      <a:pt x="2365" y="4512"/>
                    </a:lnTo>
                    <a:lnTo>
                      <a:pt x="2331" y="4479"/>
                    </a:lnTo>
                    <a:lnTo>
                      <a:pt x="2306" y="4445"/>
                    </a:lnTo>
                    <a:lnTo>
                      <a:pt x="2290" y="4404"/>
                    </a:lnTo>
                    <a:lnTo>
                      <a:pt x="2281" y="4362"/>
                    </a:lnTo>
                    <a:lnTo>
                      <a:pt x="2281" y="4320"/>
                    </a:lnTo>
                    <a:lnTo>
                      <a:pt x="2281" y="4270"/>
                    </a:lnTo>
                    <a:lnTo>
                      <a:pt x="2290" y="4228"/>
                    </a:lnTo>
                    <a:lnTo>
                      <a:pt x="2290" y="4228"/>
                    </a:lnTo>
                    <a:lnTo>
                      <a:pt x="2306" y="4195"/>
                    </a:lnTo>
                    <a:lnTo>
                      <a:pt x="2323" y="4161"/>
                    </a:lnTo>
                    <a:lnTo>
                      <a:pt x="2348" y="4136"/>
                    </a:lnTo>
                    <a:lnTo>
                      <a:pt x="2373" y="4111"/>
                    </a:lnTo>
                    <a:lnTo>
                      <a:pt x="2390" y="4094"/>
                    </a:lnTo>
                    <a:lnTo>
                      <a:pt x="2432" y="4078"/>
                    </a:lnTo>
                    <a:lnTo>
                      <a:pt x="2448" y="4069"/>
                    </a:lnTo>
                    <a:lnTo>
                      <a:pt x="2465" y="4061"/>
                    </a:lnTo>
                    <a:lnTo>
                      <a:pt x="2499" y="4044"/>
                    </a:lnTo>
                    <a:lnTo>
                      <a:pt x="2582" y="4011"/>
                    </a:lnTo>
                    <a:lnTo>
                      <a:pt x="2616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24" y="3994"/>
                    </a:lnTo>
                    <a:lnTo>
                      <a:pt x="2632" y="3994"/>
                    </a:lnTo>
                    <a:lnTo>
                      <a:pt x="2824" y="3919"/>
                    </a:lnTo>
                    <a:lnTo>
                      <a:pt x="2925" y="3877"/>
                    </a:lnTo>
                    <a:lnTo>
                      <a:pt x="2966" y="3860"/>
                    </a:lnTo>
                    <a:lnTo>
                      <a:pt x="3016" y="3835"/>
                    </a:lnTo>
                    <a:lnTo>
                      <a:pt x="3092" y="3802"/>
                    </a:lnTo>
                    <a:lnTo>
                      <a:pt x="3167" y="3769"/>
                    </a:lnTo>
                    <a:lnTo>
                      <a:pt x="3242" y="3735"/>
                    </a:lnTo>
                    <a:lnTo>
                      <a:pt x="3317" y="3693"/>
                    </a:lnTo>
                    <a:lnTo>
                      <a:pt x="3392" y="3660"/>
                    </a:lnTo>
                    <a:lnTo>
                      <a:pt x="3451" y="3627"/>
                    </a:lnTo>
                    <a:lnTo>
                      <a:pt x="3459" y="3618"/>
                    </a:lnTo>
                    <a:lnTo>
                      <a:pt x="3534" y="3576"/>
                    </a:lnTo>
                    <a:lnTo>
                      <a:pt x="3601" y="3535"/>
                    </a:lnTo>
                    <a:lnTo>
                      <a:pt x="3668" y="3493"/>
                    </a:lnTo>
                    <a:lnTo>
                      <a:pt x="3735" y="3451"/>
                    </a:lnTo>
                    <a:lnTo>
                      <a:pt x="3810" y="3401"/>
                    </a:lnTo>
                    <a:lnTo>
                      <a:pt x="3877" y="3359"/>
                    </a:lnTo>
                    <a:lnTo>
                      <a:pt x="3944" y="3309"/>
                    </a:lnTo>
                    <a:lnTo>
                      <a:pt x="4011" y="3267"/>
                    </a:lnTo>
                    <a:lnTo>
                      <a:pt x="4077" y="3217"/>
                    </a:lnTo>
                    <a:lnTo>
                      <a:pt x="4144" y="3167"/>
                    </a:lnTo>
                    <a:lnTo>
                      <a:pt x="4169" y="3150"/>
                    </a:lnTo>
                    <a:lnTo>
                      <a:pt x="4194" y="3125"/>
                    </a:lnTo>
                    <a:lnTo>
                      <a:pt x="4219" y="3109"/>
                    </a:lnTo>
                    <a:lnTo>
                      <a:pt x="4245" y="3084"/>
                    </a:lnTo>
                    <a:lnTo>
                      <a:pt x="4278" y="3059"/>
                    </a:lnTo>
                    <a:lnTo>
                      <a:pt x="4311" y="3025"/>
                    </a:lnTo>
                    <a:lnTo>
                      <a:pt x="4345" y="3000"/>
                    </a:lnTo>
                    <a:lnTo>
                      <a:pt x="4378" y="2967"/>
                    </a:lnTo>
                    <a:lnTo>
                      <a:pt x="4412" y="2933"/>
                    </a:lnTo>
                    <a:lnTo>
                      <a:pt x="4453" y="2891"/>
                    </a:lnTo>
                    <a:lnTo>
                      <a:pt x="4495" y="2858"/>
                    </a:lnTo>
                    <a:lnTo>
                      <a:pt x="4529" y="2816"/>
                    </a:lnTo>
                    <a:lnTo>
                      <a:pt x="4570" y="2774"/>
                    </a:lnTo>
                    <a:lnTo>
                      <a:pt x="4612" y="2733"/>
                    </a:lnTo>
                    <a:lnTo>
                      <a:pt x="4654" y="2691"/>
                    </a:lnTo>
                    <a:lnTo>
                      <a:pt x="4696" y="2649"/>
                    </a:lnTo>
                    <a:lnTo>
                      <a:pt x="4746" y="2599"/>
                    </a:lnTo>
                    <a:lnTo>
                      <a:pt x="4788" y="2557"/>
                    </a:lnTo>
                    <a:lnTo>
                      <a:pt x="4829" y="2507"/>
                    </a:lnTo>
                    <a:lnTo>
                      <a:pt x="4871" y="2457"/>
                    </a:lnTo>
                    <a:lnTo>
                      <a:pt x="4921" y="2407"/>
                    </a:lnTo>
                    <a:lnTo>
                      <a:pt x="4963" y="2357"/>
                    </a:lnTo>
                    <a:lnTo>
                      <a:pt x="5005" y="2298"/>
                    </a:lnTo>
                    <a:lnTo>
                      <a:pt x="5047" y="2248"/>
                    </a:lnTo>
                    <a:lnTo>
                      <a:pt x="5088" y="2198"/>
                    </a:lnTo>
                    <a:lnTo>
                      <a:pt x="5130" y="2140"/>
                    </a:lnTo>
                    <a:lnTo>
                      <a:pt x="5172" y="2089"/>
                    </a:lnTo>
                    <a:lnTo>
                      <a:pt x="5214" y="2031"/>
                    </a:lnTo>
                    <a:lnTo>
                      <a:pt x="5255" y="1972"/>
                    </a:lnTo>
                    <a:lnTo>
                      <a:pt x="5289" y="1922"/>
                    </a:lnTo>
                    <a:lnTo>
                      <a:pt x="5306" y="1889"/>
                    </a:lnTo>
                    <a:lnTo>
                      <a:pt x="5331" y="1864"/>
                    </a:lnTo>
                    <a:lnTo>
                      <a:pt x="5347" y="1839"/>
                    </a:lnTo>
                    <a:lnTo>
                      <a:pt x="5364" y="1805"/>
                    </a:lnTo>
                    <a:lnTo>
                      <a:pt x="5381" y="1780"/>
                    </a:lnTo>
                    <a:lnTo>
                      <a:pt x="5397" y="1755"/>
                    </a:lnTo>
                    <a:lnTo>
                      <a:pt x="5414" y="1722"/>
                    </a:lnTo>
                    <a:lnTo>
                      <a:pt x="5431" y="1697"/>
                    </a:lnTo>
                    <a:lnTo>
                      <a:pt x="5448" y="1672"/>
                    </a:lnTo>
                    <a:lnTo>
                      <a:pt x="5464" y="1638"/>
                    </a:lnTo>
                    <a:lnTo>
                      <a:pt x="5481" y="1613"/>
                    </a:lnTo>
                    <a:lnTo>
                      <a:pt x="5489" y="1588"/>
                    </a:lnTo>
                    <a:lnTo>
                      <a:pt x="5506" y="1563"/>
                    </a:lnTo>
                    <a:lnTo>
                      <a:pt x="5523" y="1530"/>
                    </a:lnTo>
                    <a:lnTo>
                      <a:pt x="5531" y="1505"/>
                    </a:lnTo>
                    <a:lnTo>
                      <a:pt x="5548" y="1480"/>
                    </a:lnTo>
                    <a:lnTo>
                      <a:pt x="5556" y="1455"/>
                    </a:lnTo>
                    <a:lnTo>
                      <a:pt x="5573" y="1421"/>
                    </a:lnTo>
                    <a:lnTo>
                      <a:pt x="5581" y="1396"/>
                    </a:lnTo>
                    <a:lnTo>
                      <a:pt x="5590" y="1371"/>
                    </a:lnTo>
                    <a:lnTo>
                      <a:pt x="5606" y="1346"/>
                    </a:lnTo>
                    <a:lnTo>
                      <a:pt x="5615" y="1321"/>
                    </a:lnTo>
                    <a:lnTo>
                      <a:pt x="5623" y="1296"/>
                    </a:lnTo>
                    <a:lnTo>
                      <a:pt x="5631" y="1271"/>
                    </a:lnTo>
                    <a:lnTo>
                      <a:pt x="5640" y="1246"/>
                    </a:lnTo>
                    <a:lnTo>
                      <a:pt x="5648" y="1221"/>
                    </a:lnTo>
                    <a:lnTo>
                      <a:pt x="5656" y="1196"/>
                    </a:lnTo>
                    <a:lnTo>
                      <a:pt x="5656" y="1170"/>
                    </a:lnTo>
                    <a:lnTo>
                      <a:pt x="5665" y="1145"/>
                    </a:lnTo>
                    <a:lnTo>
                      <a:pt x="5665" y="1120"/>
                    </a:lnTo>
                    <a:lnTo>
                      <a:pt x="5665" y="1095"/>
                    </a:lnTo>
                    <a:lnTo>
                      <a:pt x="5665" y="1079"/>
                    </a:lnTo>
                    <a:lnTo>
                      <a:pt x="5665" y="1054"/>
                    </a:lnTo>
                    <a:lnTo>
                      <a:pt x="5665" y="1028"/>
                    </a:lnTo>
                    <a:lnTo>
                      <a:pt x="5665" y="1012"/>
                    </a:lnTo>
                    <a:lnTo>
                      <a:pt x="5665" y="903"/>
                    </a:lnTo>
                    <a:lnTo>
                      <a:pt x="5665" y="886"/>
                    </a:lnTo>
                    <a:lnTo>
                      <a:pt x="5665" y="870"/>
                    </a:lnTo>
                    <a:lnTo>
                      <a:pt x="5665" y="845"/>
                    </a:lnTo>
                    <a:lnTo>
                      <a:pt x="5665" y="828"/>
                    </a:lnTo>
                    <a:lnTo>
                      <a:pt x="5665" y="811"/>
                    </a:lnTo>
                    <a:lnTo>
                      <a:pt x="5665" y="795"/>
                    </a:lnTo>
                    <a:lnTo>
                      <a:pt x="5656" y="778"/>
                    </a:lnTo>
                    <a:lnTo>
                      <a:pt x="5656" y="761"/>
                    </a:lnTo>
                    <a:lnTo>
                      <a:pt x="5648" y="744"/>
                    </a:lnTo>
                    <a:lnTo>
                      <a:pt x="5640" y="728"/>
                    </a:lnTo>
                    <a:lnTo>
                      <a:pt x="5631" y="711"/>
                    </a:lnTo>
                    <a:lnTo>
                      <a:pt x="5623" y="703"/>
                    </a:lnTo>
                    <a:lnTo>
                      <a:pt x="5615" y="686"/>
                    </a:lnTo>
                    <a:lnTo>
                      <a:pt x="5606" y="669"/>
                    </a:lnTo>
                    <a:lnTo>
                      <a:pt x="5598" y="653"/>
                    </a:lnTo>
                    <a:lnTo>
                      <a:pt x="5581" y="636"/>
                    </a:lnTo>
                    <a:lnTo>
                      <a:pt x="5573" y="627"/>
                    </a:lnTo>
                    <a:lnTo>
                      <a:pt x="5556" y="611"/>
                    </a:lnTo>
                    <a:lnTo>
                      <a:pt x="5548" y="594"/>
                    </a:lnTo>
                    <a:lnTo>
                      <a:pt x="5531" y="586"/>
                    </a:lnTo>
                    <a:lnTo>
                      <a:pt x="5514" y="569"/>
                    </a:lnTo>
                    <a:lnTo>
                      <a:pt x="5498" y="552"/>
                    </a:lnTo>
                    <a:lnTo>
                      <a:pt x="5481" y="544"/>
                    </a:lnTo>
                    <a:lnTo>
                      <a:pt x="5456" y="527"/>
                    </a:lnTo>
                    <a:lnTo>
                      <a:pt x="5439" y="511"/>
                    </a:lnTo>
                    <a:lnTo>
                      <a:pt x="5414" y="502"/>
                    </a:lnTo>
                    <a:lnTo>
                      <a:pt x="5397" y="485"/>
                    </a:lnTo>
                    <a:lnTo>
                      <a:pt x="5372" y="477"/>
                    </a:lnTo>
                    <a:lnTo>
                      <a:pt x="5356" y="477"/>
                    </a:lnTo>
                    <a:lnTo>
                      <a:pt x="5347" y="469"/>
                    </a:lnTo>
                    <a:lnTo>
                      <a:pt x="5339" y="469"/>
                    </a:lnTo>
                    <a:lnTo>
                      <a:pt x="5322" y="460"/>
                    </a:lnTo>
                    <a:lnTo>
                      <a:pt x="5314" y="460"/>
                    </a:lnTo>
                    <a:lnTo>
                      <a:pt x="5297" y="460"/>
                    </a:lnTo>
                    <a:lnTo>
                      <a:pt x="5289" y="460"/>
                    </a:lnTo>
                    <a:lnTo>
                      <a:pt x="5280" y="460"/>
                    </a:lnTo>
                    <a:lnTo>
                      <a:pt x="5264" y="460"/>
                    </a:lnTo>
                    <a:lnTo>
                      <a:pt x="5255" y="460"/>
                    </a:lnTo>
                    <a:lnTo>
                      <a:pt x="5239" y="460"/>
                    </a:lnTo>
                    <a:lnTo>
                      <a:pt x="5222" y="460"/>
                    </a:lnTo>
                    <a:lnTo>
                      <a:pt x="5214" y="460"/>
                    </a:lnTo>
                    <a:lnTo>
                      <a:pt x="5197" y="460"/>
                    </a:lnTo>
                    <a:lnTo>
                      <a:pt x="5172" y="460"/>
                    </a:lnTo>
                    <a:lnTo>
                      <a:pt x="5147" y="460"/>
                    </a:lnTo>
                    <a:lnTo>
                      <a:pt x="5113" y="460"/>
                    </a:lnTo>
                    <a:lnTo>
                      <a:pt x="5088" y="460"/>
                    </a:lnTo>
                    <a:lnTo>
                      <a:pt x="5055" y="460"/>
                    </a:lnTo>
                    <a:lnTo>
                      <a:pt x="4896" y="460"/>
                    </a:lnTo>
                    <a:lnTo>
                      <a:pt x="4863" y="460"/>
                    </a:lnTo>
                    <a:lnTo>
                      <a:pt x="4829" y="460"/>
                    </a:lnTo>
                    <a:lnTo>
                      <a:pt x="4796" y="460"/>
                    </a:lnTo>
                    <a:lnTo>
                      <a:pt x="4762" y="460"/>
                    </a:lnTo>
                    <a:lnTo>
                      <a:pt x="4721" y="460"/>
                    </a:lnTo>
                    <a:lnTo>
                      <a:pt x="4687" y="469"/>
                    </a:lnTo>
                    <a:lnTo>
                      <a:pt x="4654" y="477"/>
                    </a:lnTo>
                    <a:lnTo>
                      <a:pt x="4620" y="485"/>
                    </a:lnTo>
                    <a:lnTo>
                      <a:pt x="4579" y="494"/>
                    </a:lnTo>
                    <a:lnTo>
                      <a:pt x="4545" y="502"/>
                    </a:lnTo>
                    <a:lnTo>
                      <a:pt x="4504" y="511"/>
                    </a:lnTo>
                    <a:lnTo>
                      <a:pt x="4470" y="519"/>
                    </a:lnTo>
                    <a:lnTo>
                      <a:pt x="4437" y="527"/>
                    </a:lnTo>
                    <a:lnTo>
                      <a:pt x="4395" y="544"/>
                    </a:lnTo>
                    <a:lnTo>
                      <a:pt x="4361" y="552"/>
                    </a:lnTo>
                    <a:lnTo>
                      <a:pt x="4328" y="569"/>
                    </a:lnTo>
                    <a:lnTo>
                      <a:pt x="4286" y="577"/>
                    </a:lnTo>
                    <a:lnTo>
                      <a:pt x="4253" y="594"/>
                    </a:lnTo>
                    <a:lnTo>
                      <a:pt x="4211" y="602"/>
                    </a:lnTo>
                    <a:lnTo>
                      <a:pt x="4178" y="569"/>
                    </a:lnTo>
                    <a:lnTo>
                      <a:pt x="4161" y="577"/>
                    </a:lnTo>
                    <a:lnTo>
                      <a:pt x="4136" y="586"/>
                    </a:lnTo>
                    <a:lnTo>
                      <a:pt x="4103" y="594"/>
                    </a:lnTo>
                    <a:lnTo>
                      <a:pt x="4069" y="611"/>
                    </a:lnTo>
                    <a:lnTo>
                      <a:pt x="4036" y="627"/>
                    </a:lnTo>
                    <a:lnTo>
                      <a:pt x="3994" y="644"/>
                    </a:lnTo>
                    <a:lnTo>
                      <a:pt x="3961" y="661"/>
                    </a:lnTo>
                    <a:lnTo>
                      <a:pt x="3927" y="678"/>
                    </a:lnTo>
                    <a:lnTo>
                      <a:pt x="3894" y="694"/>
                    </a:lnTo>
                    <a:lnTo>
                      <a:pt x="3860" y="711"/>
                    </a:lnTo>
                    <a:lnTo>
                      <a:pt x="3827" y="728"/>
                    </a:lnTo>
                    <a:lnTo>
                      <a:pt x="3793" y="744"/>
                    </a:lnTo>
                    <a:lnTo>
                      <a:pt x="3760" y="761"/>
                    </a:lnTo>
                    <a:lnTo>
                      <a:pt x="3727" y="778"/>
                    </a:lnTo>
                    <a:lnTo>
                      <a:pt x="3693" y="795"/>
                    </a:lnTo>
                    <a:lnTo>
                      <a:pt x="3668" y="811"/>
                    </a:lnTo>
                    <a:lnTo>
                      <a:pt x="3635" y="836"/>
                    </a:lnTo>
                    <a:lnTo>
                      <a:pt x="3601" y="853"/>
                    </a:lnTo>
                    <a:lnTo>
                      <a:pt x="3576" y="870"/>
                    </a:lnTo>
                    <a:lnTo>
                      <a:pt x="3551" y="886"/>
                    </a:lnTo>
                    <a:lnTo>
                      <a:pt x="3518" y="903"/>
                    </a:lnTo>
                    <a:lnTo>
                      <a:pt x="3493" y="920"/>
                    </a:lnTo>
                    <a:lnTo>
                      <a:pt x="3468" y="937"/>
                    </a:lnTo>
                    <a:lnTo>
                      <a:pt x="3443" y="953"/>
                    </a:lnTo>
                    <a:lnTo>
                      <a:pt x="3417" y="978"/>
                    </a:lnTo>
                    <a:lnTo>
                      <a:pt x="3392" y="995"/>
                    </a:lnTo>
                    <a:lnTo>
                      <a:pt x="3367" y="1012"/>
                    </a:lnTo>
                    <a:lnTo>
                      <a:pt x="3351" y="1028"/>
                    </a:lnTo>
                    <a:lnTo>
                      <a:pt x="3292" y="1070"/>
                    </a:lnTo>
                    <a:lnTo>
                      <a:pt x="3242" y="1112"/>
                    </a:lnTo>
                    <a:lnTo>
                      <a:pt x="3184" y="1154"/>
                    </a:lnTo>
                    <a:lnTo>
                      <a:pt x="3133" y="1196"/>
                    </a:lnTo>
                    <a:lnTo>
                      <a:pt x="3083" y="1237"/>
                    </a:lnTo>
                    <a:lnTo>
                      <a:pt x="3025" y="1287"/>
                    </a:lnTo>
                    <a:lnTo>
                      <a:pt x="2975" y="1329"/>
                    </a:lnTo>
                    <a:lnTo>
                      <a:pt x="2925" y="1379"/>
                    </a:lnTo>
                    <a:lnTo>
                      <a:pt x="2874" y="1429"/>
                    </a:lnTo>
                    <a:lnTo>
                      <a:pt x="2824" y="1471"/>
                    </a:lnTo>
                    <a:lnTo>
                      <a:pt x="2774" y="1521"/>
                    </a:lnTo>
                    <a:lnTo>
                      <a:pt x="2724" y="1571"/>
                    </a:lnTo>
                    <a:lnTo>
                      <a:pt x="2674" y="1613"/>
                    </a:lnTo>
                    <a:lnTo>
                      <a:pt x="2624" y="1663"/>
                    </a:lnTo>
                    <a:lnTo>
                      <a:pt x="2574" y="1714"/>
                    </a:lnTo>
                    <a:lnTo>
                      <a:pt x="2532" y="1764"/>
                    </a:lnTo>
                    <a:lnTo>
                      <a:pt x="2482" y="1814"/>
                    </a:lnTo>
                    <a:lnTo>
                      <a:pt x="2432" y="1864"/>
                    </a:lnTo>
                    <a:lnTo>
                      <a:pt x="2390" y="1914"/>
                    </a:lnTo>
                    <a:lnTo>
                      <a:pt x="2340" y="1972"/>
                    </a:lnTo>
                    <a:lnTo>
                      <a:pt x="2298" y="2023"/>
                    </a:lnTo>
                    <a:lnTo>
                      <a:pt x="2248" y="2073"/>
                    </a:lnTo>
                    <a:lnTo>
                      <a:pt x="2206" y="2123"/>
                    </a:lnTo>
                    <a:lnTo>
                      <a:pt x="2164" y="2181"/>
                    </a:lnTo>
                    <a:lnTo>
                      <a:pt x="2123" y="2231"/>
                    </a:lnTo>
                    <a:lnTo>
                      <a:pt x="2072" y="2290"/>
                    </a:lnTo>
                    <a:lnTo>
                      <a:pt x="2031" y="2340"/>
                    </a:lnTo>
                    <a:lnTo>
                      <a:pt x="1989" y="2399"/>
                    </a:lnTo>
                    <a:lnTo>
                      <a:pt x="1947" y="2449"/>
                    </a:lnTo>
                    <a:lnTo>
                      <a:pt x="1905" y="2507"/>
                    </a:lnTo>
                    <a:lnTo>
                      <a:pt x="1864" y="2566"/>
                    </a:lnTo>
                    <a:lnTo>
                      <a:pt x="1822" y="2616"/>
                    </a:lnTo>
                    <a:lnTo>
                      <a:pt x="1780" y="2674"/>
                    </a:lnTo>
                    <a:lnTo>
                      <a:pt x="1738" y="2733"/>
                    </a:lnTo>
                    <a:lnTo>
                      <a:pt x="1705" y="2791"/>
                    </a:lnTo>
                    <a:lnTo>
                      <a:pt x="1663" y="2841"/>
                    </a:lnTo>
                    <a:lnTo>
                      <a:pt x="1621" y="2900"/>
                    </a:lnTo>
                    <a:lnTo>
                      <a:pt x="1580" y="2958"/>
                    </a:lnTo>
                    <a:lnTo>
                      <a:pt x="1546" y="3017"/>
                    </a:lnTo>
                    <a:lnTo>
                      <a:pt x="1504" y="3075"/>
                    </a:lnTo>
                    <a:lnTo>
                      <a:pt x="1471" y="3134"/>
                    </a:lnTo>
                    <a:lnTo>
                      <a:pt x="1429" y="3192"/>
                    </a:lnTo>
                    <a:lnTo>
                      <a:pt x="1396" y="3251"/>
                    </a:lnTo>
                    <a:lnTo>
                      <a:pt x="1362" y="3317"/>
                    </a:lnTo>
                    <a:lnTo>
                      <a:pt x="1321" y="3376"/>
                    </a:lnTo>
                    <a:lnTo>
                      <a:pt x="1287" y="3434"/>
                    </a:lnTo>
                    <a:lnTo>
                      <a:pt x="1254" y="3493"/>
                    </a:lnTo>
                    <a:lnTo>
                      <a:pt x="1212" y="3560"/>
                    </a:lnTo>
                    <a:lnTo>
                      <a:pt x="1179" y="3618"/>
                    </a:lnTo>
                    <a:lnTo>
                      <a:pt x="1145" y="3677"/>
                    </a:lnTo>
                    <a:lnTo>
                      <a:pt x="1112" y="3735"/>
                    </a:lnTo>
                    <a:lnTo>
                      <a:pt x="1078" y="3802"/>
                    </a:lnTo>
                    <a:lnTo>
                      <a:pt x="1045" y="3860"/>
                    </a:lnTo>
                    <a:lnTo>
                      <a:pt x="1012" y="3927"/>
                    </a:lnTo>
                    <a:lnTo>
                      <a:pt x="978" y="3986"/>
                    </a:lnTo>
                    <a:lnTo>
                      <a:pt x="953" y="4044"/>
                    </a:lnTo>
                    <a:lnTo>
                      <a:pt x="920" y="4111"/>
                    </a:lnTo>
                    <a:lnTo>
                      <a:pt x="886" y="4170"/>
                    </a:lnTo>
                    <a:lnTo>
                      <a:pt x="853" y="4236"/>
                    </a:lnTo>
                    <a:lnTo>
                      <a:pt x="828" y="4295"/>
                    </a:lnTo>
                    <a:lnTo>
                      <a:pt x="794" y="4362"/>
                    </a:lnTo>
                    <a:lnTo>
                      <a:pt x="769" y="4429"/>
                    </a:lnTo>
                    <a:lnTo>
                      <a:pt x="736" y="4487"/>
                    </a:lnTo>
                    <a:lnTo>
                      <a:pt x="711" y="4554"/>
                    </a:lnTo>
                    <a:lnTo>
                      <a:pt x="669" y="4646"/>
                    </a:lnTo>
                    <a:lnTo>
                      <a:pt x="619" y="4746"/>
                    </a:lnTo>
                    <a:lnTo>
                      <a:pt x="577" y="4846"/>
                    </a:lnTo>
                    <a:lnTo>
                      <a:pt x="552" y="4896"/>
                    </a:lnTo>
                    <a:lnTo>
                      <a:pt x="527" y="4955"/>
                    </a:lnTo>
                    <a:lnTo>
                      <a:pt x="510" y="5005"/>
                    </a:lnTo>
                    <a:lnTo>
                      <a:pt x="502" y="5022"/>
                    </a:lnTo>
                    <a:lnTo>
                      <a:pt x="485" y="5055"/>
                    </a:lnTo>
                    <a:lnTo>
                      <a:pt x="460" y="5114"/>
                    </a:lnTo>
                    <a:lnTo>
                      <a:pt x="435" y="5164"/>
                    </a:lnTo>
                    <a:lnTo>
                      <a:pt x="410" y="5214"/>
                    </a:lnTo>
                    <a:lnTo>
                      <a:pt x="393" y="5272"/>
                    </a:lnTo>
                    <a:lnTo>
                      <a:pt x="368" y="5322"/>
                    </a:lnTo>
                    <a:lnTo>
                      <a:pt x="352" y="5381"/>
                    </a:lnTo>
                    <a:lnTo>
                      <a:pt x="326" y="5431"/>
                    </a:lnTo>
                    <a:lnTo>
                      <a:pt x="310" y="5490"/>
                    </a:lnTo>
                    <a:lnTo>
                      <a:pt x="293" y="5540"/>
                    </a:lnTo>
                    <a:lnTo>
                      <a:pt x="276" y="5598"/>
                    </a:lnTo>
                    <a:lnTo>
                      <a:pt x="268" y="5623"/>
                    </a:lnTo>
                    <a:lnTo>
                      <a:pt x="260" y="5648"/>
                    </a:lnTo>
                    <a:lnTo>
                      <a:pt x="251" y="5682"/>
                    </a:lnTo>
                    <a:lnTo>
                      <a:pt x="243" y="5707"/>
                    </a:lnTo>
                    <a:lnTo>
                      <a:pt x="235" y="5732"/>
                    </a:lnTo>
                    <a:lnTo>
                      <a:pt x="226" y="5757"/>
                    </a:lnTo>
                    <a:lnTo>
                      <a:pt x="226" y="5790"/>
                    </a:lnTo>
                    <a:lnTo>
                      <a:pt x="218" y="5815"/>
                    </a:lnTo>
                    <a:lnTo>
                      <a:pt x="218" y="5832"/>
                    </a:lnTo>
                    <a:lnTo>
                      <a:pt x="218" y="5840"/>
                    </a:lnTo>
                    <a:lnTo>
                      <a:pt x="210" y="5865"/>
                    </a:lnTo>
                    <a:lnTo>
                      <a:pt x="201" y="5891"/>
                    </a:lnTo>
                    <a:lnTo>
                      <a:pt x="193" y="5916"/>
                    </a:lnTo>
                    <a:lnTo>
                      <a:pt x="184" y="5941"/>
                    </a:lnTo>
                    <a:lnTo>
                      <a:pt x="176" y="5974"/>
                    </a:lnTo>
                    <a:lnTo>
                      <a:pt x="168" y="5999"/>
                    </a:lnTo>
                    <a:lnTo>
                      <a:pt x="159" y="6024"/>
                    </a:lnTo>
                    <a:lnTo>
                      <a:pt x="159" y="6049"/>
                    </a:lnTo>
                    <a:lnTo>
                      <a:pt x="159" y="6074"/>
                    </a:lnTo>
                    <a:lnTo>
                      <a:pt x="159" y="6099"/>
                    </a:lnTo>
                    <a:lnTo>
                      <a:pt x="159" y="6124"/>
                    </a:lnTo>
                    <a:lnTo>
                      <a:pt x="159" y="6150"/>
                    </a:lnTo>
                    <a:lnTo>
                      <a:pt x="159" y="6175"/>
                    </a:lnTo>
                    <a:lnTo>
                      <a:pt x="159" y="6175"/>
                    </a:lnTo>
                    <a:lnTo>
                      <a:pt x="159" y="6208"/>
                    </a:lnTo>
                    <a:lnTo>
                      <a:pt x="159" y="6233"/>
                    </a:lnTo>
                    <a:lnTo>
                      <a:pt x="93" y="6300"/>
                    </a:lnTo>
                    <a:lnTo>
                      <a:pt x="26" y="6241"/>
                    </a:lnTo>
                    <a:lnTo>
                      <a:pt x="17" y="6216"/>
                    </a:lnTo>
                    <a:lnTo>
                      <a:pt x="9" y="6191"/>
                    </a:lnTo>
                    <a:lnTo>
                      <a:pt x="9" y="6158"/>
                    </a:lnTo>
                    <a:lnTo>
                      <a:pt x="1" y="6133"/>
                    </a:lnTo>
                    <a:lnTo>
                      <a:pt x="1" y="6099"/>
                    </a:lnTo>
                    <a:lnTo>
                      <a:pt x="1" y="6074"/>
                    </a:lnTo>
                    <a:lnTo>
                      <a:pt x="1" y="6041"/>
                    </a:lnTo>
                    <a:lnTo>
                      <a:pt x="1" y="6016"/>
                    </a:lnTo>
                    <a:lnTo>
                      <a:pt x="1" y="5982"/>
                    </a:lnTo>
                    <a:lnTo>
                      <a:pt x="1" y="5957"/>
                    </a:lnTo>
                    <a:lnTo>
                      <a:pt x="1" y="5924"/>
                    </a:lnTo>
                    <a:lnTo>
                      <a:pt x="1" y="5899"/>
                    </a:lnTo>
                    <a:lnTo>
                      <a:pt x="1" y="5865"/>
                    </a:lnTo>
                    <a:lnTo>
                      <a:pt x="1" y="5832"/>
                    </a:lnTo>
                    <a:lnTo>
                      <a:pt x="1" y="5790"/>
                    </a:lnTo>
                    <a:lnTo>
                      <a:pt x="1" y="5765"/>
                    </a:lnTo>
                    <a:lnTo>
                      <a:pt x="1" y="5740"/>
                    </a:lnTo>
                    <a:lnTo>
                      <a:pt x="1" y="5707"/>
                    </a:lnTo>
                    <a:lnTo>
                      <a:pt x="1" y="5673"/>
                    </a:lnTo>
                    <a:lnTo>
                      <a:pt x="1" y="5648"/>
                    </a:lnTo>
                    <a:lnTo>
                      <a:pt x="9" y="5615"/>
                    </a:lnTo>
                    <a:lnTo>
                      <a:pt x="9" y="5590"/>
                    </a:lnTo>
                    <a:lnTo>
                      <a:pt x="17" y="5556"/>
                    </a:lnTo>
                    <a:lnTo>
                      <a:pt x="26" y="5523"/>
                    </a:lnTo>
                    <a:lnTo>
                      <a:pt x="34" y="5464"/>
                    </a:lnTo>
                    <a:lnTo>
                      <a:pt x="51" y="5406"/>
                    </a:lnTo>
                    <a:lnTo>
                      <a:pt x="68" y="5348"/>
                    </a:lnTo>
                    <a:lnTo>
                      <a:pt x="84" y="5281"/>
                    </a:lnTo>
                    <a:lnTo>
                      <a:pt x="101" y="5222"/>
                    </a:lnTo>
                    <a:lnTo>
                      <a:pt x="126" y="5164"/>
                    </a:lnTo>
                    <a:lnTo>
                      <a:pt x="143" y="5105"/>
                    </a:lnTo>
                    <a:lnTo>
                      <a:pt x="159" y="5047"/>
                    </a:lnTo>
                    <a:lnTo>
                      <a:pt x="184" y="4988"/>
                    </a:lnTo>
                    <a:lnTo>
                      <a:pt x="201" y="4930"/>
                    </a:lnTo>
                    <a:lnTo>
                      <a:pt x="218" y="4896"/>
                    </a:lnTo>
                    <a:lnTo>
                      <a:pt x="226" y="4871"/>
                    </a:lnTo>
                    <a:lnTo>
                      <a:pt x="243" y="4813"/>
                    </a:lnTo>
                    <a:lnTo>
                      <a:pt x="268" y="4763"/>
                    </a:lnTo>
                    <a:lnTo>
                      <a:pt x="293" y="4704"/>
                    </a:lnTo>
                    <a:lnTo>
                      <a:pt x="335" y="4604"/>
                    </a:lnTo>
                    <a:lnTo>
                      <a:pt x="385" y="4495"/>
                    </a:lnTo>
                    <a:lnTo>
                      <a:pt x="427" y="4404"/>
                    </a:lnTo>
                    <a:lnTo>
                      <a:pt x="452" y="4337"/>
                    </a:lnTo>
                    <a:lnTo>
                      <a:pt x="485" y="4270"/>
                    </a:lnTo>
                    <a:lnTo>
                      <a:pt x="519" y="4211"/>
                    </a:lnTo>
                    <a:lnTo>
                      <a:pt x="544" y="4145"/>
                    </a:lnTo>
                    <a:lnTo>
                      <a:pt x="577" y="4078"/>
                    </a:lnTo>
                    <a:lnTo>
                      <a:pt x="611" y="4011"/>
                    </a:lnTo>
                    <a:lnTo>
                      <a:pt x="636" y="3952"/>
                    </a:lnTo>
                    <a:lnTo>
                      <a:pt x="669" y="3886"/>
                    </a:lnTo>
                    <a:lnTo>
                      <a:pt x="702" y="3819"/>
                    </a:lnTo>
                    <a:lnTo>
                      <a:pt x="736" y="3760"/>
                    </a:lnTo>
                    <a:lnTo>
                      <a:pt x="769" y="3693"/>
                    </a:lnTo>
                    <a:lnTo>
                      <a:pt x="803" y="3627"/>
                    </a:lnTo>
                    <a:lnTo>
                      <a:pt x="836" y="3568"/>
                    </a:lnTo>
                    <a:lnTo>
                      <a:pt x="870" y="3501"/>
                    </a:lnTo>
                    <a:lnTo>
                      <a:pt x="911" y="3434"/>
                    </a:lnTo>
                    <a:lnTo>
                      <a:pt x="945" y="3376"/>
                    </a:lnTo>
                    <a:lnTo>
                      <a:pt x="978" y="3309"/>
                    </a:lnTo>
                    <a:lnTo>
                      <a:pt x="1012" y="3251"/>
                    </a:lnTo>
                    <a:lnTo>
                      <a:pt x="1053" y="3184"/>
                    </a:lnTo>
                    <a:lnTo>
                      <a:pt x="1087" y="3125"/>
                    </a:lnTo>
                    <a:lnTo>
                      <a:pt x="1128" y="3059"/>
                    </a:lnTo>
                    <a:lnTo>
                      <a:pt x="1162" y="3000"/>
                    </a:lnTo>
                    <a:lnTo>
                      <a:pt x="1204" y="2942"/>
                    </a:lnTo>
                    <a:lnTo>
                      <a:pt x="1245" y="2875"/>
                    </a:lnTo>
                    <a:lnTo>
                      <a:pt x="1279" y="2816"/>
                    </a:lnTo>
                    <a:lnTo>
                      <a:pt x="1321" y="2758"/>
                    </a:lnTo>
                    <a:lnTo>
                      <a:pt x="1362" y="2699"/>
                    </a:lnTo>
                    <a:lnTo>
                      <a:pt x="1396" y="2632"/>
                    </a:lnTo>
                    <a:lnTo>
                      <a:pt x="1438" y="2574"/>
                    </a:lnTo>
                    <a:lnTo>
                      <a:pt x="1479" y="2515"/>
                    </a:lnTo>
                    <a:lnTo>
                      <a:pt x="1521" y="2457"/>
                    </a:lnTo>
                    <a:lnTo>
                      <a:pt x="1563" y="2399"/>
                    </a:lnTo>
                    <a:lnTo>
                      <a:pt x="1605" y="2340"/>
                    </a:lnTo>
                    <a:lnTo>
                      <a:pt x="1646" y="2282"/>
                    </a:lnTo>
                    <a:lnTo>
                      <a:pt x="1697" y="2223"/>
                    </a:lnTo>
                    <a:lnTo>
                      <a:pt x="1738" y="2165"/>
                    </a:lnTo>
                    <a:lnTo>
                      <a:pt x="1780" y="2106"/>
                    </a:lnTo>
                    <a:lnTo>
                      <a:pt x="1830" y="2056"/>
                    </a:lnTo>
                    <a:lnTo>
                      <a:pt x="1872" y="1998"/>
                    </a:lnTo>
                    <a:lnTo>
                      <a:pt x="1922" y="1939"/>
                    </a:lnTo>
                    <a:lnTo>
                      <a:pt x="1964" y="1881"/>
                    </a:lnTo>
                    <a:lnTo>
                      <a:pt x="2014" y="1830"/>
                    </a:lnTo>
                    <a:lnTo>
                      <a:pt x="2056" y="1772"/>
                    </a:lnTo>
                    <a:lnTo>
                      <a:pt x="2106" y="1722"/>
                    </a:lnTo>
                    <a:lnTo>
                      <a:pt x="2156" y="1663"/>
                    </a:lnTo>
                    <a:lnTo>
                      <a:pt x="2198" y="1613"/>
                    </a:lnTo>
                    <a:lnTo>
                      <a:pt x="2248" y="1555"/>
                    </a:lnTo>
                    <a:lnTo>
                      <a:pt x="2298" y="1505"/>
                    </a:lnTo>
                    <a:lnTo>
                      <a:pt x="2348" y="1455"/>
                    </a:lnTo>
                    <a:lnTo>
                      <a:pt x="2398" y="1396"/>
                    </a:lnTo>
                    <a:lnTo>
                      <a:pt x="2448" y="1346"/>
                    </a:lnTo>
                    <a:lnTo>
                      <a:pt x="2507" y="1296"/>
                    </a:lnTo>
                    <a:lnTo>
                      <a:pt x="2557" y="1246"/>
                    </a:lnTo>
                    <a:lnTo>
                      <a:pt x="2607" y="1196"/>
                    </a:lnTo>
                    <a:lnTo>
                      <a:pt x="2657" y="1145"/>
                    </a:lnTo>
                    <a:lnTo>
                      <a:pt x="2716" y="1095"/>
                    </a:lnTo>
                    <a:lnTo>
                      <a:pt x="2766" y="1045"/>
                    </a:lnTo>
                    <a:lnTo>
                      <a:pt x="2824" y="995"/>
                    </a:lnTo>
                    <a:lnTo>
                      <a:pt x="2874" y="945"/>
                    </a:lnTo>
                    <a:lnTo>
                      <a:pt x="2933" y="903"/>
                    </a:lnTo>
                    <a:lnTo>
                      <a:pt x="2983" y="853"/>
                    </a:lnTo>
                    <a:lnTo>
                      <a:pt x="3042" y="811"/>
                    </a:lnTo>
                    <a:lnTo>
                      <a:pt x="3100" y="761"/>
                    </a:lnTo>
                    <a:lnTo>
                      <a:pt x="3159" y="719"/>
                    </a:lnTo>
                    <a:lnTo>
                      <a:pt x="3184" y="694"/>
                    </a:lnTo>
                    <a:lnTo>
                      <a:pt x="3209" y="678"/>
                    </a:lnTo>
                    <a:lnTo>
                      <a:pt x="3234" y="661"/>
                    </a:lnTo>
                    <a:lnTo>
                      <a:pt x="3267" y="636"/>
                    </a:lnTo>
                    <a:lnTo>
                      <a:pt x="3292" y="619"/>
                    </a:lnTo>
                    <a:lnTo>
                      <a:pt x="3326" y="594"/>
                    </a:lnTo>
                    <a:lnTo>
                      <a:pt x="3351" y="577"/>
                    </a:lnTo>
                    <a:lnTo>
                      <a:pt x="3384" y="552"/>
                    </a:lnTo>
                    <a:lnTo>
                      <a:pt x="3417" y="536"/>
                    </a:lnTo>
                    <a:lnTo>
                      <a:pt x="3451" y="519"/>
                    </a:lnTo>
                    <a:lnTo>
                      <a:pt x="3484" y="494"/>
                    </a:lnTo>
                    <a:lnTo>
                      <a:pt x="3518" y="477"/>
                    </a:lnTo>
                    <a:lnTo>
                      <a:pt x="3551" y="452"/>
                    </a:lnTo>
                    <a:lnTo>
                      <a:pt x="3585" y="435"/>
                    </a:lnTo>
                    <a:lnTo>
                      <a:pt x="3618" y="419"/>
                    </a:lnTo>
                    <a:lnTo>
                      <a:pt x="3660" y="394"/>
                    </a:lnTo>
                    <a:lnTo>
                      <a:pt x="3693" y="377"/>
                    </a:lnTo>
                    <a:lnTo>
                      <a:pt x="3727" y="360"/>
                    </a:lnTo>
                    <a:lnTo>
                      <a:pt x="3768" y="335"/>
                    </a:lnTo>
                    <a:lnTo>
                      <a:pt x="3802" y="318"/>
                    </a:lnTo>
                    <a:lnTo>
                      <a:pt x="3844" y="302"/>
                    </a:lnTo>
                    <a:lnTo>
                      <a:pt x="3877" y="285"/>
                    </a:lnTo>
                    <a:lnTo>
                      <a:pt x="3919" y="268"/>
                    </a:lnTo>
                    <a:lnTo>
                      <a:pt x="3961" y="252"/>
                    </a:lnTo>
                    <a:lnTo>
                      <a:pt x="4002" y="235"/>
                    </a:lnTo>
                    <a:lnTo>
                      <a:pt x="4036" y="218"/>
                    </a:lnTo>
                    <a:lnTo>
                      <a:pt x="4061" y="201"/>
                    </a:lnTo>
                    <a:lnTo>
                      <a:pt x="4077" y="201"/>
                    </a:lnTo>
                    <a:lnTo>
                      <a:pt x="4119" y="185"/>
                    </a:lnTo>
                    <a:lnTo>
                      <a:pt x="4161" y="168"/>
                    </a:lnTo>
                    <a:lnTo>
                      <a:pt x="4203" y="151"/>
                    </a:lnTo>
                    <a:lnTo>
                      <a:pt x="4245" y="135"/>
                    </a:lnTo>
                    <a:lnTo>
                      <a:pt x="4286" y="126"/>
                    </a:lnTo>
                    <a:lnTo>
                      <a:pt x="4328" y="110"/>
                    </a:lnTo>
                    <a:lnTo>
                      <a:pt x="4370" y="101"/>
                    </a:lnTo>
                    <a:lnTo>
                      <a:pt x="4412" y="84"/>
                    </a:lnTo>
                    <a:lnTo>
                      <a:pt x="4453" y="76"/>
                    </a:lnTo>
                    <a:lnTo>
                      <a:pt x="4495" y="59"/>
                    </a:lnTo>
                    <a:lnTo>
                      <a:pt x="4537" y="51"/>
                    </a:lnTo>
                    <a:lnTo>
                      <a:pt x="4579" y="43"/>
                    </a:lnTo>
                    <a:lnTo>
                      <a:pt x="4620" y="34"/>
                    </a:lnTo>
                    <a:lnTo>
                      <a:pt x="4662" y="26"/>
                    </a:lnTo>
                    <a:lnTo>
                      <a:pt x="4704" y="18"/>
                    </a:lnTo>
                    <a:lnTo>
                      <a:pt x="4746" y="9"/>
                    </a:lnTo>
                    <a:lnTo>
                      <a:pt x="4788" y="1"/>
                    </a:lnTo>
                    <a:lnTo>
                      <a:pt x="4829" y="1"/>
                    </a:lnTo>
                    <a:lnTo>
                      <a:pt x="4871" y="1"/>
                    </a:lnTo>
                    <a:lnTo>
                      <a:pt x="4913" y="1"/>
                    </a:lnTo>
                    <a:lnTo>
                      <a:pt x="4955" y="1"/>
                    </a:lnTo>
                    <a:lnTo>
                      <a:pt x="4996" y="1"/>
                    </a:lnTo>
                    <a:lnTo>
                      <a:pt x="5122" y="1"/>
                    </a:lnTo>
                    <a:lnTo>
                      <a:pt x="5163" y="1"/>
                    </a:lnTo>
                    <a:lnTo>
                      <a:pt x="5205" y="1"/>
                    </a:lnTo>
                    <a:lnTo>
                      <a:pt x="5247" y="1"/>
                    </a:lnTo>
                    <a:lnTo>
                      <a:pt x="5289" y="9"/>
                    </a:lnTo>
                    <a:lnTo>
                      <a:pt x="5322" y="9"/>
                    </a:lnTo>
                    <a:lnTo>
                      <a:pt x="5347" y="9"/>
                    </a:lnTo>
                    <a:lnTo>
                      <a:pt x="5364" y="9"/>
                    </a:lnTo>
                    <a:lnTo>
                      <a:pt x="5389" y="9"/>
                    </a:lnTo>
                    <a:lnTo>
                      <a:pt x="5406" y="9"/>
                    </a:lnTo>
                    <a:lnTo>
                      <a:pt x="5422" y="18"/>
                    </a:lnTo>
                    <a:lnTo>
                      <a:pt x="5448" y="26"/>
                    </a:lnTo>
                    <a:lnTo>
                      <a:pt x="5464" y="34"/>
                    </a:lnTo>
                    <a:lnTo>
                      <a:pt x="5489" y="34"/>
                    </a:lnTo>
                    <a:lnTo>
                      <a:pt x="5506" y="43"/>
                    </a:lnTo>
                    <a:lnTo>
                      <a:pt x="5523" y="51"/>
                    </a:lnTo>
                    <a:lnTo>
                      <a:pt x="5548" y="59"/>
                    </a:lnTo>
                    <a:lnTo>
                      <a:pt x="5564" y="68"/>
                    </a:lnTo>
                    <a:lnTo>
                      <a:pt x="5581" y="76"/>
                    </a:lnTo>
                    <a:lnTo>
                      <a:pt x="5598" y="84"/>
                    </a:lnTo>
                    <a:lnTo>
                      <a:pt x="5631" y="101"/>
                    </a:lnTo>
                    <a:lnTo>
                      <a:pt x="5665" y="126"/>
                    </a:lnTo>
                    <a:lnTo>
                      <a:pt x="5698" y="143"/>
                    </a:lnTo>
                    <a:lnTo>
                      <a:pt x="5732" y="168"/>
                    </a:lnTo>
                    <a:lnTo>
                      <a:pt x="5765" y="185"/>
                    </a:lnTo>
                    <a:lnTo>
                      <a:pt x="5790" y="210"/>
                    </a:lnTo>
                    <a:lnTo>
                      <a:pt x="5823" y="226"/>
                    </a:lnTo>
                    <a:lnTo>
                      <a:pt x="5849" y="252"/>
                    </a:lnTo>
                    <a:lnTo>
                      <a:pt x="5874" y="277"/>
                    </a:lnTo>
                    <a:lnTo>
                      <a:pt x="5899" y="302"/>
                    </a:lnTo>
                    <a:lnTo>
                      <a:pt x="5924" y="327"/>
                    </a:lnTo>
                    <a:lnTo>
                      <a:pt x="5949" y="352"/>
                    </a:lnTo>
                    <a:lnTo>
                      <a:pt x="5965" y="385"/>
                    </a:lnTo>
                    <a:lnTo>
                      <a:pt x="5991" y="410"/>
                    </a:lnTo>
                    <a:lnTo>
                      <a:pt x="6007" y="435"/>
                    </a:lnTo>
                    <a:lnTo>
                      <a:pt x="6024" y="469"/>
                    </a:lnTo>
                    <a:lnTo>
                      <a:pt x="6041" y="494"/>
                    </a:lnTo>
                    <a:lnTo>
                      <a:pt x="6057" y="527"/>
                    </a:lnTo>
                    <a:lnTo>
                      <a:pt x="6066" y="561"/>
                    </a:lnTo>
                    <a:lnTo>
                      <a:pt x="6082" y="586"/>
                    </a:lnTo>
                    <a:lnTo>
                      <a:pt x="6091" y="619"/>
                    </a:lnTo>
                    <a:lnTo>
                      <a:pt x="6107" y="653"/>
                    </a:lnTo>
                    <a:lnTo>
                      <a:pt x="6116" y="678"/>
                    </a:lnTo>
                    <a:lnTo>
                      <a:pt x="6124" y="711"/>
                    </a:lnTo>
                    <a:lnTo>
                      <a:pt x="6124" y="744"/>
                    </a:lnTo>
                    <a:lnTo>
                      <a:pt x="6133" y="778"/>
                    </a:lnTo>
                    <a:lnTo>
                      <a:pt x="6133" y="811"/>
                    </a:lnTo>
                    <a:lnTo>
                      <a:pt x="6133" y="845"/>
                    </a:lnTo>
                    <a:lnTo>
                      <a:pt x="6133" y="870"/>
                    </a:lnTo>
                    <a:lnTo>
                      <a:pt x="6133" y="987"/>
                    </a:lnTo>
                    <a:lnTo>
                      <a:pt x="6133" y="1020"/>
                    </a:lnTo>
                    <a:lnTo>
                      <a:pt x="6133" y="1054"/>
                    </a:lnTo>
                    <a:lnTo>
                      <a:pt x="6133" y="1087"/>
                    </a:lnTo>
                    <a:lnTo>
                      <a:pt x="6133" y="1112"/>
                    </a:lnTo>
                    <a:lnTo>
                      <a:pt x="6133" y="1145"/>
                    </a:lnTo>
                    <a:lnTo>
                      <a:pt x="6124" y="1179"/>
                    </a:lnTo>
                    <a:lnTo>
                      <a:pt x="6124" y="1212"/>
                    </a:lnTo>
                    <a:lnTo>
                      <a:pt x="6116" y="1246"/>
                    </a:lnTo>
                    <a:lnTo>
                      <a:pt x="6107" y="1279"/>
                    </a:lnTo>
                    <a:lnTo>
                      <a:pt x="6099" y="1313"/>
                    </a:lnTo>
                    <a:lnTo>
                      <a:pt x="6091" y="1346"/>
                    </a:lnTo>
                    <a:lnTo>
                      <a:pt x="6074" y="1371"/>
                    </a:lnTo>
                    <a:lnTo>
                      <a:pt x="6066" y="1404"/>
                    </a:lnTo>
                    <a:lnTo>
                      <a:pt x="6057" y="1438"/>
                    </a:lnTo>
                    <a:lnTo>
                      <a:pt x="6041" y="1471"/>
                    </a:lnTo>
                    <a:lnTo>
                      <a:pt x="6032" y="1505"/>
                    </a:lnTo>
                    <a:lnTo>
                      <a:pt x="6016" y="1538"/>
                    </a:lnTo>
                    <a:lnTo>
                      <a:pt x="6007" y="1571"/>
                    </a:lnTo>
                    <a:lnTo>
                      <a:pt x="5991" y="1597"/>
                    </a:lnTo>
                    <a:lnTo>
                      <a:pt x="5974" y="1630"/>
                    </a:lnTo>
                    <a:lnTo>
                      <a:pt x="5965" y="1663"/>
                    </a:lnTo>
                    <a:lnTo>
                      <a:pt x="5949" y="1697"/>
                    </a:lnTo>
                    <a:lnTo>
                      <a:pt x="5932" y="1730"/>
                    </a:lnTo>
                    <a:lnTo>
                      <a:pt x="5915" y="1755"/>
                    </a:lnTo>
                    <a:lnTo>
                      <a:pt x="5899" y="1789"/>
                    </a:lnTo>
                    <a:lnTo>
                      <a:pt x="5882" y="1822"/>
                    </a:lnTo>
                    <a:lnTo>
                      <a:pt x="5865" y="1856"/>
                    </a:lnTo>
                    <a:lnTo>
                      <a:pt x="5849" y="1881"/>
                    </a:lnTo>
                    <a:lnTo>
                      <a:pt x="5832" y="1914"/>
                    </a:lnTo>
                    <a:lnTo>
                      <a:pt x="5807" y="1947"/>
                    </a:lnTo>
                    <a:lnTo>
                      <a:pt x="5790" y="1981"/>
                    </a:lnTo>
                    <a:lnTo>
                      <a:pt x="5773" y="2006"/>
                    </a:lnTo>
                    <a:lnTo>
                      <a:pt x="5757" y="2039"/>
                    </a:lnTo>
                    <a:lnTo>
                      <a:pt x="5732" y="2073"/>
                    </a:lnTo>
                    <a:lnTo>
                      <a:pt x="5715" y="2106"/>
                    </a:lnTo>
                    <a:lnTo>
                      <a:pt x="5690" y="2131"/>
                    </a:lnTo>
                    <a:lnTo>
                      <a:pt x="5648" y="2198"/>
                    </a:lnTo>
                    <a:lnTo>
                      <a:pt x="5606" y="2257"/>
                    </a:lnTo>
                    <a:lnTo>
                      <a:pt x="5564" y="2315"/>
                    </a:lnTo>
                    <a:lnTo>
                      <a:pt x="5523" y="2373"/>
                    </a:lnTo>
                    <a:lnTo>
                      <a:pt x="5473" y="2432"/>
                    </a:lnTo>
                    <a:lnTo>
                      <a:pt x="5431" y="2490"/>
                    </a:lnTo>
                    <a:lnTo>
                      <a:pt x="5322" y="2557"/>
                    </a:lnTo>
                    <a:lnTo>
                      <a:pt x="5280" y="2607"/>
                    </a:lnTo>
                    <a:lnTo>
                      <a:pt x="5230" y="2666"/>
                    </a:lnTo>
                    <a:lnTo>
                      <a:pt x="5189" y="2716"/>
                    </a:lnTo>
                    <a:lnTo>
                      <a:pt x="5138" y="2774"/>
                    </a:lnTo>
                    <a:lnTo>
                      <a:pt x="5097" y="2825"/>
                    </a:lnTo>
                    <a:lnTo>
                      <a:pt x="5047" y="2875"/>
                    </a:lnTo>
                    <a:lnTo>
                      <a:pt x="5005" y="2925"/>
                    </a:lnTo>
                    <a:lnTo>
                      <a:pt x="4955" y="2975"/>
                    </a:lnTo>
                    <a:lnTo>
                      <a:pt x="4913" y="3017"/>
                    </a:lnTo>
                    <a:lnTo>
                      <a:pt x="4871" y="3067"/>
                    </a:lnTo>
                    <a:lnTo>
                      <a:pt x="4829" y="3109"/>
                    </a:lnTo>
                    <a:lnTo>
                      <a:pt x="4779" y="3150"/>
                    </a:lnTo>
                    <a:lnTo>
                      <a:pt x="4737" y="3192"/>
                    </a:lnTo>
                    <a:lnTo>
                      <a:pt x="4704" y="3234"/>
                    </a:lnTo>
                    <a:lnTo>
                      <a:pt x="4662" y="3267"/>
                    </a:lnTo>
                    <a:lnTo>
                      <a:pt x="4620" y="3301"/>
                    </a:lnTo>
                    <a:lnTo>
                      <a:pt x="4587" y="3334"/>
                    </a:lnTo>
                    <a:lnTo>
                      <a:pt x="4554" y="3368"/>
                    </a:lnTo>
                    <a:lnTo>
                      <a:pt x="4520" y="3401"/>
                    </a:lnTo>
                    <a:lnTo>
                      <a:pt x="4487" y="3426"/>
                    </a:lnTo>
                    <a:lnTo>
                      <a:pt x="4453" y="3451"/>
                    </a:lnTo>
                    <a:lnTo>
                      <a:pt x="4428" y="3476"/>
                    </a:lnTo>
                    <a:lnTo>
                      <a:pt x="4395" y="3493"/>
                    </a:lnTo>
                    <a:lnTo>
                      <a:pt x="4328" y="3551"/>
                    </a:lnTo>
                    <a:lnTo>
                      <a:pt x="4328" y="3551"/>
                    </a:lnTo>
                    <a:lnTo>
                      <a:pt x="4378" y="3535"/>
                    </a:lnTo>
                    <a:lnTo>
                      <a:pt x="4445" y="3518"/>
                    </a:lnTo>
                    <a:lnTo>
                      <a:pt x="4504" y="3501"/>
                    </a:lnTo>
                    <a:lnTo>
                      <a:pt x="4570" y="3493"/>
                    </a:lnTo>
                    <a:lnTo>
                      <a:pt x="4629" y="3476"/>
                    </a:lnTo>
                    <a:lnTo>
                      <a:pt x="4696" y="3460"/>
                    </a:lnTo>
                    <a:lnTo>
                      <a:pt x="4762" y="3443"/>
                    </a:lnTo>
                    <a:lnTo>
                      <a:pt x="4821" y="3434"/>
                    </a:lnTo>
                    <a:lnTo>
                      <a:pt x="4888" y="3418"/>
                    </a:lnTo>
                    <a:lnTo>
                      <a:pt x="4955" y="3401"/>
                    </a:lnTo>
                    <a:lnTo>
                      <a:pt x="5021" y="3393"/>
                    </a:lnTo>
                    <a:lnTo>
                      <a:pt x="5080" y="3376"/>
                    </a:lnTo>
                    <a:lnTo>
                      <a:pt x="5147" y="3368"/>
                    </a:lnTo>
                    <a:lnTo>
                      <a:pt x="5214" y="3351"/>
                    </a:lnTo>
                    <a:lnTo>
                      <a:pt x="5280" y="3343"/>
                    </a:lnTo>
                    <a:lnTo>
                      <a:pt x="5347" y="3334"/>
                    </a:lnTo>
                    <a:lnTo>
                      <a:pt x="5414" y="3326"/>
                    </a:lnTo>
                    <a:lnTo>
                      <a:pt x="5481" y="3309"/>
                    </a:lnTo>
                    <a:lnTo>
                      <a:pt x="5548" y="3301"/>
                    </a:lnTo>
                    <a:lnTo>
                      <a:pt x="5615" y="3292"/>
                    </a:lnTo>
                    <a:lnTo>
                      <a:pt x="5681" y="3284"/>
                    </a:lnTo>
                    <a:lnTo>
                      <a:pt x="5740" y="3284"/>
                    </a:lnTo>
                    <a:lnTo>
                      <a:pt x="5807" y="3276"/>
                    </a:lnTo>
                    <a:lnTo>
                      <a:pt x="5882" y="3276"/>
                    </a:lnTo>
                    <a:lnTo>
                      <a:pt x="5949" y="3267"/>
                    </a:lnTo>
                    <a:lnTo>
                      <a:pt x="6016" y="3267"/>
                    </a:lnTo>
                    <a:lnTo>
                      <a:pt x="6082" y="3267"/>
                    </a:lnTo>
                    <a:lnTo>
                      <a:pt x="6149" y="3267"/>
                    </a:lnTo>
                    <a:lnTo>
                      <a:pt x="6224" y="3267"/>
                    </a:lnTo>
                    <a:lnTo>
                      <a:pt x="6291" y="3267"/>
                    </a:lnTo>
                    <a:lnTo>
                      <a:pt x="6575" y="3267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720975" y="9255028"/>
                <a:ext cx="129041" cy="137673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791" extrusionOk="0">
                    <a:moveTo>
                      <a:pt x="2365" y="661"/>
                    </a:moveTo>
                    <a:lnTo>
                      <a:pt x="2365" y="627"/>
                    </a:lnTo>
                    <a:lnTo>
                      <a:pt x="2365" y="627"/>
                    </a:lnTo>
                    <a:lnTo>
                      <a:pt x="2365" y="602"/>
                    </a:lnTo>
                    <a:lnTo>
                      <a:pt x="2365" y="577"/>
                    </a:lnTo>
                    <a:lnTo>
                      <a:pt x="2365" y="552"/>
                    </a:lnTo>
                    <a:lnTo>
                      <a:pt x="2365" y="527"/>
                    </a:lnTo>
                    <a:lnTo>
                      <a:pt x="2357" y="502"/>
                    </a:lnTo>
                    <a:lnTo>
                      <a:pt x="2348" y="477"/>
                    </a:lnTo>
                    <a:lnTo>
                      <a:pt x="2340" y="460"/>
                    </a:lnTo>
                    <a:lnTo>
                      <a:pt x="2331" y="435"/>
                    </a:lnTo>
                    <a:lnTo>
                      <a:pt x="2331" y="427"/>
                    </a:lnTo>
                    <a:lnTo>
                      <a:pt x="2331" y="427"/>
                    </a:lnTo>
                    <a:lnTo>
                      <a:pt x="2331" y="410"/>
                    </a:lnTo>
                    <a:lnTo>
                      <a:pt x="2331" y="410"/>
                    </a:lnTo>
                    <a:lnTo>
                      <a:pt x="2323" y="402"/>
                    </a:lnTo>
                    <a:lnTo>
                      <a:pt x="2323" y="402"/>
                    </a:lnTo>
                    <a:lnTo>
                      <a:pt x="2315" y="385"/>
                    </a:lnTo>
                    <a:lnTo>
                      <a:pt x="2315" y="385"/>
                    </a:lnTo>
                    <a:lnTo>
                      <a:pt x="2315" y="377"/>
                    </a:lnTo>
                    <a:lnTo>
                      <a:pt x="2315" y="377"/>
                    </a:lnTo>
                    <a:lnTo>
                      <a:pt x="2306" y="360"/>
                    </a:lnTo>
                    <a:lnTo>
                      <a:pt x="2306" y="360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8" y="352"/>
                    </a:lnTo>
                    <a:lnTo>
                      <a:pt x="2290" y="343"/>
                    </a:lnTo>
                    <a:lnTo>
                      <a:pt x="2290" y="343"/>
                    </a:lnTo>
                    <a:lnTo>
                      <a:pt x="2281" y="327"/>
                    </a:lnTo>
                    <a:lnTo>
                      <a:pt x="2281" y="327"/>
                    </a:lnTo>
                    <a:lnTo>
                      <a:pt x="2273" y="318"/>
                    </a:lnTo>
                    <a:lnTo>
                      <a:pt x="2273" y="318"/>
                    </a:lnTo>
                    <a:lnTo>
                      <a:pt x="2273" y="310"/>
                    </a:lnTo>
                    <a:lnTo>
                      <a:pt x="2273" y="310"/>
                    </a:lnTo>
                    <a:lnTo>
                      <a:pt x="2265" y="293"/>
                    </a:lnTo>
                    <a:lnTo>
                      <a:pt x="2265" y="293"/>
                    </a:lnTo>
                    <a:lnTo>
                      <a:pt x="2256" y="285"/>
                    </a:lnTo>
                    <a:lnTo>
                      <a:pt x="2256" y="285"/>
                    </a:lnTo>
                    <a:lnTo>
                      <a:pt x="2248" y="276"/>
                    </a:lnTo>
                    <a:lnTo>
                      <a:pt x="2248" y="276"/>
                    </a:lnTo>
                    <a:lnTo>
                      <a:pt x="2231" y="268"/>
                    </a:lnTo>
                    <a:lnTo>
                      <a:pt x="2231" y="268"/>
                    </a:lnTo>
                    <a:lnTo>
                      <a:pt x="2223" y="260"/>
                    </a:lnTo>
                    <a:lnTo>
                      <a:pt x="2223" y="260"/>
                    </a:lnTo>
                    <a:lnTo>
                      <a:pt x="2215" y="251"/>
                    </a:lnTo>
                    <a:lnTo>
                      <a:pt x="2215" y="251"/>
                    </a:lnTo>
                    <a:lnTo>
                      <a:pt x="2206" y="243"/>
                    </a:lnTo>
                    <a:lnTo>
                      <a:pt x="2206" y="243"/>
                    </a:lnTo>
                    <a:lnTo>
                      <a:pt x="2198" y="235"/>
                    </a:lnTo>
                    <a:lnTo>
                      <a:pt x="2198" y="235"/>
                    </a:lnTo>
                    <a:lnTo>
                      <a:pt x="2189" y="226"/>
                    </a:lnTo>
                    <a:lnTo>
                      <a:pt x="2189" y="226"/>
                    </a:lnTo>
                    <a:lnTo>
                      <a:pt x="2181" y="218"/>
                    </a:lnTo>
                    <a:lnTo>
                      <a:pt x="2181" y="218"/>
                    </a:lnTo>
                    <a:lnTo>
                      <a:pt x="2164" y="210"/>
                    </a:lnTo>
                    <a:lnTo>
                      <a:pt x="2164" y="210"/>
                    </a:lnTo>
                    <a:lnTo>
                      <a:pt x="2156" y="201"/>
                    </a:lnTo>
                    <a:lnTo>
                      <a:pt x="2156" y="201"/>
                    </a:lnTo>
                    <a:lnTo>
                      <a:pt x="2148" y="193"/>
                    </a:lnTo>
                    <a:lnTo>
                      <a:pt x="2148" y="193"/>
                    </a:lnTo>
                    <a:lnTo>
                      <a:pt x="2131" y="185"/>
                    </a:lnTo>
                    <a:lnTo>
                      <a:pt x="2131" y="185"/>
                    </a:lnTo>
                    <a:lnTo>
                      <a:pt x="2123" y="176"/>
                    </a:lnTo>
                    <a:lnTo>
                      <a:pt x="2123" y="176"/>
                    </a:lnTo>
                    <a:lnTo>
                      <a:pt x="2106" y="176"/>
                    </a:lnTo>
                    <a:lnTo>
                      <a:pt x="2106" y="176"/>
                    </a:lnTo>
                    <a:lnTo>
                      <a:pt x="2098" y="168"/>
                    </a:lnTo>
                    <a:lnTo>
                      <a:pt x="2098" y="168"/>
                    </a:lnTo>
                    <a:lnTo>
                      <a:pt x="2081" y="159"/>
                    </a:lnTo>
                    <a:lnTo>
                      <a:pt x="2081" y="159"/>
                    </a:lnTo>
                    <a:lnTo>
                      <a:pt x="2073" y="159"/>
                    </a:lnTo>
                    <a:lnTo>
                      <a:pt x="2073" y="159"/>
                    </a:lnTo>
                    <a:lnTo>
                      <a:pt x="2056" y="159"/>
                    </a:lnTo>
                    <a:lnTo>
                      <a:pt x="2056" y="159"/>
                    </a:lnTo>
                    <a:lnTo>
                      <a:pt x="2047" y="159"/>
                    </a:lnTo>
                    <a:lnTo>
                      <a:pt x="2047" y="159"/>
                    </a:lnTo>
                    <a:lnTo>
                      <a:pt x="2031" y="159"/>
                    </a:lnTo>
                    <a:lnTo>
                      <a:pt x="2031" y="159"/>
                    </a:lnTo>
                    <a:lnTo>
                      <a:pt x="2014" y="159"/>
                    </a:lnTo>
                    <a:lnTo>
                      <a:pt x="2014" y="159"/>
                    </a:lnTo>
                    <a:lnTo>
                      <a:pt x="1997" y="159"/>
                    </a:lnTo>
                    <a:lnTo>
                      <a:pt x="1997" y="159"/>
                    </a:lnTo>
                    <a:lnTo>
                      <a:pt x="1989" y="159"/>
                    </a:lnTo>
                    <a:lnTo>
                      <a:pt x="1989" y="159"/>
                    </a:lnTo>
                    <a:lnTo>
                      <a:pt x="1972" y="159"/>
                    </a:lnTo>
                    <a:lnTo>
                      <a:pt x="1972" y="159"/>
                    </a:lnTo>
                    <a:lnTo>
                      <a:pt x="1956" y="159"/>
                    </a:lnTo>
                    <a:lnTo>
                      <a:pt x="1956" y="159"/>
                    </a:lnTo>
                    <a:lnTo>
                      <a:pt x="1939" y="159"/>
                    </a:lnTo>
                    <a:lnTo>
                      <a:pt x="1805" y="159"/>
                    </a:lnTo>
                    <a:lnTo>
                      <a:pt x="1788" y="159"/>
                    </a:lnTo>
                    <a:lnTo>
                      <a:pt x="1788" y="159"/>
                    </a:lnTo>
                    <a:lnTo>
                      <a:pt x="1772" y="159"/>
                    </a:lnTo>
                    <a:lnTo>
                      <a:pt x="1755" y="159"/>
                    </a:lnTo>
                    <a:lnTo>
                      <a:pt x="1755" y="159"/>
                    </a:lnTo>
                    <a:lnTo>
                      <a:pt x="1738" y="159"/>
                    </a:lnTo>
                    <a:lnTo>
                      <a:pt x="1788" y="226"/>
                    </a:lnTo>
                    <a:lnTo>
                      <a:pt x="1755" y="226"/>
                    </a:lnTo>
                    <a:lnTo>
                      <a:pt x="1755" y="226"/>
                    </a:lnTo>
                    <a:lnTo>
                      <a:pt x="1722" y="235"/>
                    </a:lnTo>
                    <a:lnTo>
                      <a:pt x="1688" y="251"/>
                    </a:lnTo>
                    <a:lnTo>
                      <a:pt x="1655" y="260"/>
                    </a:lnTo>
                    <a:lnTo>
                      <a:pt x="1621" y="268"/>
                    </a:lnTo>
                    <a:lnTo>
                      <a:pt x="1588" y="285"/>
                    </a:lnTo>
                    <a:lnTo>
                      <a:pt x="1555" y="293"/>
                    </a:lnTo>
                    <a:lnTo>
                      <a:pt x="1521" y="310"/>
                    </a:lnTo>
                    <a:lnTo>
                      <a:pt x="1488" y="327"/>
                    </a:lnTo>
                    <a:lnTo>
                      <a:pt x="1463" y="335"/>
                    </a:lnTo>
                    <a:lnTo>
                      <a:pt x="1454" y="335"/>
                    </a:lnTo>
                    <a:lnTo>
                      <a:pt x="1421" y="352"/>
                    </a:lnTo>
                    <a:lnTo>
                      <a:pt x="1387" y="368"/>
                    </a:lnTo>
                    <a:lnTo>
                      <a:pt x="1354" y="385"/>
                    </a:lnTo>
                    <a:lnTo>
                      <a:pt x="1321" y="410"/>
                    </a:lnTo>
                    <a:lnTo>
                      <a:pt x="1287" y="427"/>
                    </a:lnTo>
                    <a:lnTo>
                      <a:pt x="1254" y="452"/>
                    </a:lnTo>
                    <a:lnTo>
                      <a:pt x="1220" y="469"/>
                    </a:lnTo>
                    <a:lnTo>
                      <a:pt x="1187" y="494"/>
                    </a:lnTo>
                    <a:lnTo>
                      <a:pt x="1154" y="519"/>
                    </a:lnTo>
                    <a:lnTo>
                      <a:pt x="1120" y="544"/>
                    </a:lnTo>
                    <a:lnTo>
                      <a:pt x="1087" y="560"/>
                    </a:lnTo>
                    <a:lnTo>
                      <a:pt x="1053" y="586"/>
                    </a:lnTo>
                    <a:lnTo>
                      <a:pt x="1020" y="611"/>
                    </a:lnTo>
                    <a:lnTo>
                      <a:pt x="986" y="644"/>
                    </a:lnTo>
                    <a:lnTo>
                      <a:pt x="953" y="669"/>
                    </a:lnTo>
                    <a:lnTo>
                      <a:pt x="928" y="694"/>
                    </a:lnTo>
                    <a:lnTo>
                      <a:pt x="895" y="719"/>
                    </a:lnTo>
                    <a:lnTo>
                      <a:pt x="861" y="753"/>
                    </a:lnTo>
                    <a:lnTo>
                      <a:pt x="828" y="778"/>
                    </a:lnTo>
                    <a:lnTo>
                      <a:pt x="803" y="803"/>
                    </a:lnTo>
                    <a:lnTo>
                      <a:pt x="769" y="836"/>
                    </a:lnTo>
                    <a:lnTo>
                      <a:pt x="744" y="861"/>
                    </a:lnTo>
                    <a:lnTo>
                      <a:pt x="711" y="895"/>
                    </a:lnTo>
                    <a:lnTo>
                      <a:pt x="686" y="928"/>
                    </a:lnTo>
                    <a:lnTo>
                      <a:pt x="652" y="953"/>
                    </a:lnTo>
                    <a:lnTo>
                      <a:pt x="627" y="987"/>
                    </a:lnTo>
                    <a:lnTo>
                      <a:pt x="594" y="1012"/>
                    </a:lnTo>
                    <a:lnTo>
                      <a:pt x="569" y="1045"/>
                    </a:lnTo>
                    <a:lnTo>
                      <a:pt x="544" y="1078"/>
                    </a:lnTo>
                    <a:lnTo>
                      <a:pt x="519" y="1112"/>
                    </a:lnTo>
                    <a:lnTo>
                      <a:pt x="494" y="1137"/>
                    </a:lnTo>
                    <a:lnTo>
                      <a:pt x="469" y="1170"/>
                    </a:lnTo>
                    <a:lnTo>
                      <a:pt x="443" y="1204"/>
                    </a:lnTo>
                    <a:lnTo>
                      <a:pt x="418" y="1237"/>
                    </a:lnTo>
                    <a:lnTo>
                      <a:pt x="393" y="1262"/>
                    </a:lnTo>
                    <a:lnTo>
                      <a:pt x="368" y="1296"/>
                    </a:lnTo>
                    <a:lnTo>
                      <a:pt x="343" y="1329"/>
                    </a:lnTo>
                    <a:lnTo>
                      <a:pt x="327" y="1362"/>
                    </a:lnTo>
                    <a:lnTo>
                      <a:pt x="301" y="1388"/>
                    </a:lnTo>
                    <a:lnTo>
                      <a:pt x="285" y="1421"/>
                    </a:lnTo>
                    <a:lnTo>
                      <a:pt x="260" y="1454"/>
                    </a:lnTo>
                    <a:lnTo>
                      <a:pt x="243" y="1479"/>
                    </a:lnTo>
                    <a:lnTo>
                      <a:pt x="218" y="1513"/>
                    </a:lnTo>
                    <a:lnTo>
                      <a:pt x="201" y="1546"/>
                    </a:lnTo>
                    <a:lnTo>
                      <a:pt x="185" y="1571"/>
                    </a:lnTo>
                    <a:lnTo>
                      <a:pt x="168" y="1605"/>
                    </a:lnTo>
                    <a:lnTo>
                      <a:pt x="151" y="1630"/>
                    </a:lnTo>
                    <a:lnTo>
                      <a:pt x="134" y="1663"/>
                    </a:lnTo>
                    <a:lnTo>
                      <a:pt x="134" y="1663"/>
                    </a:lnTo>
                    <a:lnTo>
                      <a:pt x="126" y="1688"/>
                    </a:lnTo>
                    <a:lnTo>
                      <a:pt x="34" y="1713"/>
                    </a:lnTo>
                    <a:lnTo>
                      <a:pt x="1" y="1630"/>
                    </a:lnTo>
                    <a:lnTo>
                      <a:pt x="17" y="1605"/>
                    </a:lnTo>
                    <a:lnTo>
                      <a:pt x="17" y="1605"/>
                    </a:lnTo>
                    <a:lnTo>
                      <a:pt x="34" y="1571"/>
                    </a:lnTo>
                    <a:lnTo>
                      <a:pt x="51" y="1538"/>
                    </a:lnTo>
                    <a:lnTo>
                      <a:pt x="68" y="1504"/>
                    </a:lnTo>
                    <a:lnTo>
                      <a:pt x="84" y="1471"/>
                    </a:lnTo>
                    <a:lnTo>
                      <a:pt x="101" y="1446"/>
                    </a:lnTo>
                    <a:lnTo>
                      <a:pt x="118" y="1413"/>
                    </a:lnTo>
                    <a:lnTo>
                      <a:pt x="143" y="1379"/>
                    </a:lnTo>
                    <a:lnTo>
                      <a:pt x="159" y="1346"/>
                    </a:lnTo>
                    <a:lnTo>
                      <a:pt x="176" y="1312"/>
                    </a:lnTo>
                    <a:lnTo>
                      <a:pt x="201" y="1279"/>
                    </a:lnTo>
                    <a:lnTo>
                      <a:pt x="226" y="1246"/>
                    </a:lnTo>
                    <a:lnTo>
                      <a:pt x="243" y="1212"/>
                    </a:lnTo>
                    <a:lnTo>
                      <a:pt x="268" y="1179"/>
                    </a:lnTo>
                    <a:lnTo>
                      <a:pt x="293" y="1145"/>
                    </a:lnTo>
                    <a:lnTo>
                      <a:pt x="318" y="1112"/>
                    </a:lnTo>
                    <a:lnTo>
                      <a:pt x="343" y="1078"/>
                    </a:lnTo>
                    <a:lnTo>
                      <a:pt x="368" y="1045"/>
                    </a:lnTo>
                    <a:lnTo>
                      <a:pt x="393" y="1012"/>
                    </a:lnTo>
                    <a:lnTo>
                      <a:pt x="418" y="978"/>
                    </a:lnTo>
                    <a:lnTo>
                      <a:pt x="443" y="945"/>
                    </a:lnTo>
                    <a:lnTo>
                      <a:pt x="469" y="911"/>
                    </a:lnTo>
                    <a:lnTo>
                      <a:pt x="502" y="878"/>
                    </a:lnTo>
                    <a:lnTo>
                      <a:pt x="527" y="845"/>
                    </a:lnTo>
                    <a:lnTo>
                      <a:pt x="552" y="811"/>
                    </a:lnTo>
                    <a:lnTo>
                      <a:pt x="586" y="778"/>
                    </a:lnTo>
                    <a:lnTo>
                      <a:pt x="619" y="744"/>
                    </a:lnTo>
                    <a:lnTo>
                      <a:pt x="644" y="711"/>
                    </a:lnTo>
                    <a:lnTo>
                      <a:pt x="677" y="677"/>
                    </a:lnTo>
                    <a:lnTo>
                      <a:pt x="711" y="652"/>
                    </a:lnTo>
                    <a:lnTo>
                      <a:pt x="736" y="619"/>
                    </a:lnTo>
                    <a:lnTo>
                      <a:pt x="769" y="586"/>
                    </a:lnTo>
                    <a:lnTo>
                      <a:pt x="803" y="560"/>
                    </a:lnTo>
                    <a:lnTo>
                      <a:pt x="836" y="527"/>
                    </a:lnTo>
                    <a:lnTo>
                      <a:pt x="870" y="502"/>
                    </a:lnTo>
                    <a:lnTo>
                      <a:pt x="903" y="469"/>
                    </a:lnTo>
                    <a:lnTo>
                      <a:pt x="936" y="444"/>
                    </a:lnTo>
                    <a:lnTo>
                      <a:pt x="970" y="410"/>
                    </a:lnTo>
                    <a:lnTo>
                      <a:pt x="1003" y="385"/>
                    </a:lnTo>
                    <a:lnTo>
                      <a:pt x="1037" y="360"/>
                    </a:lnTo>
                    <a:lnTo>
                      <a:pt x="1070" y="335"/>
                    </a:lnTo>
                    <a:lnTo>
                      <a:pt x="1103" y="310"/>
                    </a:lnTo>
                    <a:lnTo>
                      <a:pt x="1137" y="285"/>
                    </a:lnTo>
                    <a:lnTo>
                      <a:pt x="1179" y="260"/>
                    </a:lnTo>
                    <a:lnTo>
                      <a:pt x="1212" y="235"/>
                    </a:lnTo>
                    <a:lnTo>
                      <a:pt x="1245" y="218"/>
                    </a:lnTo>
                    <a:lnTo>
                      <a:pt x="1287" y="193"/>
                    </a:lnTo>
                    <a:lnTo>
                      <a:pt x="1321" y="176"/>
                    </a:lnTo>
                    <a:lnTo>
                      <a:pt x="1354" y="151"/>
                    </a:lnTo>
                    <a:lnTo>
                      <a:pt x="1362" y="151"/>
                    </a:lnTo>
                    <a:lnTo>
                      <a:pt x="1396" y="134"/>
                    </a:lnTo>
                    <a:lnTo>
                      <a:pt x="1429" y="118"/>
                    </a:lnTo>
                    <a:lnTo>
                      <a:pt x="1471" y="101"/>
                    </a:lnTo>
                    <a:lnTo>
                      <a:pt x="1504" y="84"/>
                    </a:lnTo>
                    <a:lnTo>
                      <a:pt x="1546" y="68"/>
                    </a:lnTo>
                    <a:lnTo>
                      <a:pt x="1580" y="51"/>
                    </a:lnTo>
                    <a:lnTo>
                      <a:pt x="1621" y="43"/>
                    </a:lnTo>
                    <a:lnTo>
                      <a:pt x="1663" y="26"/>
                    </a:lnTo>
                    <a:lnTo>
                      <a:pt x="1697" y="17"/>
                    </a:lnTo>
                    <a:lnTo>
                      <a:pt x="1738" y="9"/>
                    </a:lnTo>
                    <a:lnTo>
                      <a:pt x="1780" y="1"/>
                    </a:lnTo>
                    <a:lnTo>
                      <a:pt x="1797" y="1"/>
                    </a:lnTo>
                    <a:lnTo>
                      <a:pt x="1814" y="1"/>
                    </a:lnTo>
                    <a:lnTo>
                      <a:pt x="1839" y="1"/>
                    </a:lnTo>
                    <a:lnTo>
                      <a:pt x="1855" y="1"/>
                    </a:lnTo>
                    <a:lnTo>
                      <a:pt x="1880" y="1"/>
                    </a:lnTo>
                    <a:lnTo>
                      <a:pt x="1897" y="1"/>
                    </a:lnTo>
                    <a:lnTo>
                      <a:pt x="1914" y="1"/>
                    </a:lnTo>
                    <a:lnTo>
                      <a:pt x="2056" y="1"/>
                    </a:lnTo>
                    <a:lnTo>
                      <a:pt x="2073" y="1"/>
                    </a:lnTo>
                    <a:lnTo>
                      <a:pt x="2089" y="1"/>
                    </a:lnTo>
                    <a:lnTo>
                      <a:pt x="2114" y="1"/>
                    </a:lnTo>
                    <a:lnTo>
                      <a:pt x="2131" y="1"/>
                    </a:lnTo>
                    <a:lnTo>
                      <a:pt x="2148" y="1"/>
                    </a:lnTo>
                    <a:lnTo>
                      <a:pt x="2164" y="1"/>
                    </a:lnTo>
                    <a:lnTo>
                      <a:pt x="2181" y="1"/>
                    </a:lnTo>
                    <a:lnTo>
                      <a:pt x="2198" y="1"/>
                    </a:lnTo>
                    <a:lnTo>
                      <a:pt x="2215" y="9"/>
                    </a:lnTo>
                    <a:lnTo>
                      <a:pt x="2231" y="17"/>
                    </a:lnTo>
                    <a:lnTo>
                      <a:pt x="2248" y="26"/>
                    </a:lnTo>
                    <a:lnTo>
                      <a:pt x="2265" y="34"/>
                    </a:lnTo>
                    <a:lnTo>
                      <a:pt x="2281" y="34"/>
                    </a:lnTo>
                    <a:lnTo>
                      <a:pt x="2290" y="43"/>
                    </a:lnTo>
                    <a:lnTo>
                      <a:pt x="2306" y="51"/>
                    </a:lnTo>
                    <a:lnTo>
                      <a:pt x="2323" y="68"/>
                    </a:lnTo>
                    <a:lnTo>
                      <a:pt x="2340" y="76"/>
                    </a:lnTo>
                    <a:lnTo>
                      <a:pt x="2348" y="84"/>
                    </a:lnTo>
                    <a:lnTo>
                      <a:pt x="2365" y="93"/>
                    </a:lnTo>
                    <a:lnTo>
                      <a:pt x="2373" y="101"/>
                    </a:lnTo>
                    <a:lnTo>
                      <a:pt x="2390" y="118"/>
                    </a:lnTo>
                    <a:lnTo>
                      <a:pt x="2398" y="126"/>
                    </a:lnTo>
                    <a:lnTo>
                      <a:pt x="2415" y="134"/>
                    </a:lnTo>
                    <a:lnTo>
                      <a:pt x="2423" y="151"/>
                    </a:lnTo>
                    <a:lnTo>
                      <a:pt x="2440" y="159"/>
                    </a:lnTo>
                    <a:lnTo>
                      <a:pt x="2448" y="176"/>
                    </a:lnTo>
                    <a:lnTo>
                      <a:pt x="2457" y="185"/>
                    </a:lnTo>
                    <a:lnTo>
                      <a:pt x="2465" y="201"/>
                    </a:lnTo>
                    <a:lnTo>
                      <a:pt x="2474" y="218"/>
                    </a:lnTo>
                    <a:lnTo>
                      <a:pt x="2482" y="226"/>
                    </a:lnTo>
                    <a:lnTo>
                      <a:pt x="2490" y="243"/>
                    </a:lnTo>
                    <a:lnTo>
                      <a:pt x="2507" y="251"/>
                    </a:lnTo>
                    <a:lnTo>
                      <a:pt x="2515" y="268"/>
                    </a:lnTo>
                    <a:lnTo>
                      <a:pt x="2515" y="285"/>
                    </a:lnTo>
                    <a:lnTo>
                      <a:pt x="2524" y="301"/>
                    </a:lnTo>
                    <a:lnTo>
                      <a:pt x="2532" y="310"/>
                    </a:lnTo>
                    <a:lnTo>
                      <a:pt x="2540" y="327"/>
                    </a:lnTo>
                    <a:lnTo>
                      <a:pt x="2549" y="343"/>
                    </a:lnTo>
                    <a:lnTo>
                      <a:pt x="2557" y="377"/>
                    </a:lnTo>
                    <a:lnTo>
                      <a:pt x="2574" y="402"/>
                    </a:lnTo>
                    <a:lnTo>
                      <a:pt x="2582" y="435"/>
                    </a:lnTo>
                    <a:lnTo>
                      <a:pt x="2590" y="469"/>
                    </a:lnTo>
                    <a:lnTo>
                      <a:pt x="2599" y="502"/>
                    </a:lnTo>
                    <a:lnTo>
                      <a:pt x="2607" y="535"/>
                    </a:lnTo>
                    <a:lnTo>
                      <a:pt x="2607" y="569"/>
                    </a:lnTo>
                    <a:lnTo>
                      <a:pt x="2616" y="602"/>
                    </a:lnTo>
                    <a:lnTo>
                      <a:pt x="2616" y="636"/>
                    </a:lnTo>
                    <a:lnTo>
                      <a:pt x="2616" y="669"/>
                    </a:lnTo>
                    <a:lnTo>
                      <a:pt x="2616" y="702"/>
                    </a:lnTo>
                    <a:lnTo>
                      <a:pt x="2616" y="736"/>
                    </a:lnTo>
                    <a:lnTo>
                      <a:pt x="2616" y="911"/>
                    </a:lnTo>
                    <a:lnTo>
                      <a:pt x="2616" y="945"/>
                    </a:lnTo>
                    <a:lnTo>
                      <a:pt x="2616" y="978"/>
                    </a:lnTo>
                    <a:lnTo>
                      <a:pt x="2616" y="1012"/>
                    </a:lnTo>
                    <a:lnTo>
                      <a:pt x="2616" y="1045"/>
                    </a:lnTo>
                    <a:lnTo>
                      <a:pt x="2616" y="1078"/>
                    </a:lnTo>
                    <a:lnTo>
                      <a:pt x="2616" y="1112"/>
                    </a:lnTo>
                    <a:lnTo>
                      <a:pt x="2616" y="1145"/>
                    </a:lnTo>
                    <a:lnTo>
                      <a:pt x="2607" y="1179"/>
                    </a:lnTo>
                    <a:lnTo>
                      <a:pt x="2607" y="1195"/>
                    </a:lnTo>
                    <a:lnTo>
                      <a:pt x="2607" y="1212"/>
                    </a:lnTo>
                    <a:lnTo>
                      <a:pt x="2599" y="1246"/>
                    </a:lnTo>
                    <a:lnTo>
                      <a:pt x="2599" y="1279"/>
                    </a:lnTo>
                    <a:lnTo>
                      <a:pt x="2590" y="1304"/>
                    </a:lnTo>
                    <a:lnTo>
                      <a:pt x="2582" y="1337"/>
                    </a:lnTo>
                    <a:lnTo>
                      <a:pt x="2574" y="1371"/>
                    </a:lnTo>
                    <a:lnTo>
                      <a:pt x="2565" y="1396"/>
                    </a:lnTo>
                    <a:lnTo>
                      <a:pt x="2557" y="1421"/>
                    </a:lnTo>
                    <a:lnTo>
                      <a:pt x="2549" y="1454"/>
                    </a:lnTo>
                    <a:lnTo>
                      <a:pt x="2524" y="1479"/>
                    </a:lnTo>
                    <a:lnTo>
                      <a:pt x="2515" y="1504"/>
                    </a:lnTo>
                    <a:lnTo>
                      <a:pt x="2507" y="1530"/>
                    </a:lnTo>
                    <a:lnTo>
                      <a:pt x="2490" y="1555"/>
                    </a:lnTo>
                    <a:lnTo>
                      <a:pt x="2482" y="1580"/>
                    </a:lnTo>
                    <a:lnTo>
                      <a:pt x="2474" y="1596"/>
                    </a:lnTo>
                    <a:lnTo>
                      <a:pt x="2465" y="1621"/>
                    </a:lnTo>
                    <a:lnTo>
                      <a:pt x="2457" y="1646"/>
                    </a:lnTo>
                    <a:lnTo>
                      <a:pt x="2440" y="1688"/>
                    </a:lnTo>
                    <a:lnTo>
                      <a:pt x="2415" y="1722"/>
                    </a:lnTo>
                    <a:lnTo>
                      <a:pt x="2415" y="1730"/>
                    </a:lnTo>
                    <a:lnTo>
                      <a:pt x="2398" y="1763"/>
                    </a:lnTo>
                    <a:lnTo>
                      <a:pt x="2373" y="1805"/>
                    </a:lnTo>
                    <a:lnTo>
                      <a:pt x="2357" y="1847"/>
                    </a:lnTo>
                    <a:lnTo>
                      <a:pt x="2331" y="1880"/>
                    </a:lnTo>
                    <a:lnTo>
                      <a:pt x="2306" y="1922"/>
                    </a:lnTo>
                    <a:lnTo>
                      <a:pt x="2281" y="1964"/>
                    </a:lnTo>
                    <a:lnTo>
                      <a:pt x="2265" y="1997"/>
                    </a:lnTo>
                    <a:lnTo>
                      <a:pt x="2240" y="2039"/>
                    </a:lnTo>
                    <a:lnTo>
                      <a:pt x="2215" y="2073"/>
                    </a:lnTo>
                    <a:lnTo>
                      <a:pt x="2189" y="2114"/>
                    </a:lnTo>
                    <a:lnTo>
                      <a:pt x="2156" y="2148"/>
                    </a:lnTo>
                    <a:lnTo>
                      <a:pt x="2131" y="2181"/>
                    </a:lnTo>
                    <a:lnTo>
                      <a:pt x="2106" y="2223"/>
                    </a:lnTo>
                    <a:lnTo>
                      <a:pt x="2081" y="2256"/>
                    </a:lnTo>
                    <a:lnTo>
                      <a:pt x="2081" y="2256"/>
                    </a:lnTo>
                    <a:lnTo>
                      <a:pt x="2056" y="2290"/>
                    </a:lnTo>
                    <a:lnTo>
                      <a:pt x="2022" y="2323"/>
                    </a:lnTo>
                    <a:lnTo>
                      <a:pt x="1997" y="2357"/>
                    </a:lnTo>
                    <a:lnTo>
                      <a:pt x="1964" y="2390"/>
                    </a:lnTo>
                    <a:lnTo>
                      <a:pt x="1939" y="2423"/>
                    </a:lnTo>
                    <a:lnTo>
                      <a:pt x="1905" y="2457"/>
                    </a:lnTo>
                    <a:lnTo>
                      <a:pt x="1880" y="2490"/>
                    </a:lnTo>
                    <a:lnTo>
                      <a:pt x="1847" y="2524"/>
                    </a:lnTo>
                    <a:lnTo>
                      <a:pt x="1822" y="2557"/>
                    </a:lnTo>
                    <a:lnTo>
                      <a:pt x="1788" y="2591"/>
                    </a:lnTo>
                    <a:lnTo>
                      <a:pt x="1755" y="2624"/>
                    </a:lnTo>
                    <a:lnTo>
                      <a:pt x="1730" y="2657"/>
                    </a:lnTo>
                    <a:lnTo>
                      <a:pt x="1672" y="2724"/>
                    </a:lnTo>
                    <a:lnTo>
                      <a:pt x="1605" y="2783"/>
                    </a:lnTo>
                    <a:lnTo>
                      <a:pt x="1471" y="2791"/>
                    </a:lnTo>
                    <a:lnTo>
                      <a:pt x="1471" y="2649"/>
                    </a:lnTo>
                    <a:lnTo>
                      <a:pt x="1530" y="2591"/>
                    </a:lnTo>
                    <a:lnTo>
                      <a:pt x="1580" y="2524"/>
                    </a:lnTo>
                    <a:lnTo>
                      <a:pt x="1613" y="2490"/>
                    </a:lnTo>
                    <a:lnTo>
                      <a:pt x="1638" y="2457"/>
                    </a:lnTo>
                    <a:lnTo>
                      <a:pt x="1663" y="2423"/>
                    </a:lnTo>
                    <a:lnTo>
                      <a:pt x="1688" y="2390"/>
                    </a:lnTo>
                    <a:lnTo>
                      <a:pt x="1713" y="2357"/>
                    </a:lnTo>
                    <a:lnTo>
                      <a:pt x="1747" y="2323"/>
                    </a:lnTo>
                    <a:lnTo>
                      <a:pt x="1772" y="2290"/>
                    </a:lnTo>
                    <a:lnTo>
                      <a:pt x="1797" y="2256"/>
                    </a:lnTo>
                    <a:lnTo>
                      <a:pt x="1822" y="2223"/>
                    </a:lnTo>
                    <a:lnTo>
                      <a:pt x="1847" y="2190"/>
                    </a:lnTo>
                    <a:lnTo>
                      <a:pt x="1872" y="2148"/>
                    </a:lnTo>
                    <a:lnTo>
                      <a:pt x="1897" y="2114"/>
                    </a:lnTo>
                    <a:lnTo>
                      <a:pt x="1897" y="2114"/>
                    </a:lnTo>
                    <a:lnTo>
                      <a:pt x="1922" y="2081"/>
                    </a:lnTo>
                    <a:lnTo>
                      <a:pt x="1939" y="2047"/>
                    </a:lnTo>
                    <a:lnTo>
                      <a:pt x="1964" y="2014"/>
                    </a:lnTo>
                    <a:lnTo>
                      <a:pt x="1989" y="1972"/>
                    </a:lnTo>
                    <a:lnTo>
                      <a:pt x="2014" y="1939"/>
                    </a:lnTo>
                    <a:lnTo>
                      <a:pt x="2031" y="1905"/>
                    </a:lnTo>
                    <a:lnTo>
                      <a:pt x="2056" y="1864"/>
                    </a:lnTo>
                    <a:lnTo>
                      <a:pt x="2073" y="1830"/>
                    </a:lnTo>
                    <a:lnTo>
                      <a:pt x="2098" y="1797"/>
                    </a:lnTo>
                    <a:lnTo>
                      <a:pt x="2114" y="1755"/>
                    </a:lnTo>
                    <a:lnTo>
                      <a:pt x="2139" y="1722"/>
                    </a:lnTo>
                    <a:lnTo>
                      <a:pt x="2156" y="1688"/>
                    </a:lnTo>
                    <a:lnTo>
                      <a:pt x="2173" y="1646"/>
                    </a:lnTo>
                    <a:lnTo>
                      <a:pt x="2189" y="1613"/>
                    </a:lnTo>
                    <a:lnTo>
                      <a:pt x="2189" y="1613"/>
                    </a:lnTo>
                    <a:lnTo>
                      <a:pt x="2206" y="1580"/>
                    </a:lnTo>
                    <a:lnTo>
                      <a:pt x="2223" y="1538"/>
                    </a:lnTo>
                    <a:lnTo>
                      <a:pt x="2223" y="1538"/>
                    </a:lnTo>
                    <a:lnTo>
                      <a:pt x="2231" y="1521"/>
                    </a:lnTo>
                    <a:lnTo>
                      <a:pt x="2240" y="1504"/>
                    </a:lnTo>
                    <a:lnTo>
                      <a:pt x="2240" y="1504"/>
                    </a:lnTo>
                    <a:lnTo>
                      <a:pt x="2248" y="1488"/>
                    </a:lnTo>
                    <a:lnTo>
                      <a:pt x="2256" y="1463"/>
                    </a:lnTo>
                    <a:lnTo>
                      <a:pt x="2265" y="1446"/>
                    </a:lnTo>
                    <a:lnTo>
                      <a:pt x="2273" y="1421"/>
                    </a:lnTo>
                    <a:lnTo>
                      <a:pt x="2281" y="1396"/>
                    </a:lnTo>
                    <a:lnTo>
                      <a:pt x="2281" y="1379"/>
                    </a:lnTo>
                    <a:lnTo>
                      <a:pt x="2290" y="1354"/>
                    </a:lnTo>
                    <a:lnTo>
                      <a:pt x="2298" y="1329"/>
                    </a:lnTo>
                    <a:lnTo>
                      <a:pt x="2306" y="1296"/>
                    </a:lnTo>
                    <a:lnTo>
                      <a:pt x="2315" y="1271"/>
                    </a:lnTo>
                    <a:lnTo>
                      <a:pt x="2315" y="1246"/>
                    </a:lnTo>
                    <a:lnTo>
                      <a:pt x="2323" y="1220"/>
                    </a:lnTo>
                    <a:lnTo>
                      <a:pt x="2331" y="1187"/>
                    </a:lnTo>
                    <a:lnTo>
                      <a:pt x="2331" y="1162"/>
                    </a:lnTo>
                    <a:lnTo>
                      <a:pt x="2331" y="1145"/>
                    </a:lnTo>
                    <a:lnTo>
                      <a:pt x="2331" y="1129"/>
                    </a:lnTo>
                    <a:lnTo>
                      <a:pt x="2340" y="1103"/>
                    </a:lnTo>
                    <a:lnTo>
                      <a:pt x="2340" y="1070"/>
                    </a:lnTo>
                    <a:lnTo>
                      <a:pt x="2340" y="1045"/>
                    </a:lnTo>
                    <a:lnTo>
                      <a:pt x="2340" y="1012"/>
                    </a:lnTo>
                    <a:lnTo>
                      <a:pt x="2340" y="987"/>
                    </a:lnTo>
                    <a:lnTo>
                      <a:pt x="2340" y="953"/>
                    </a:lnTo>
                    <a:lnTo>
                      <a:pt x="2340" y="928"/>
                    </a:lnTo>
                    <a:lnTo>
                      <a:pt x="2340" y="895"/>
                    </a:lnTo>
                    <a:lnTo>
                      <a:pt x="2340" y="861"/>
                    </a:lnTo>
                    <a:lnTo>
                      <a:pt x="2340" y="694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378708" y="9182517"/>
                <a:ext cx="115032" cy="73399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488" extrusionOk="0">
                    <a:moveTo>
                      <a:pt x="535" y="602"/>
                    </a:moveTo>
                    <a:lnTo>
                      <a:pt x="535" y="602"/>
                    </a:lnTo>
                    <a:lnTo>
                      <a:pt x="518" y="619"/>
                    </a:lnTo>
                    <a:lnTo>
                      <a:pt x="510" y="627"/>
                    </a:lnTo>
                    <a:lnTo>
                      <a:pt x="510" y="627"/>
                    </a:lnTo>
                    <a:lnTo>
                      <a:pt x="502" y="635"/>
                    </a:lnTo>
                    <a:lnTo>
                      <a:pt x="485" y="652"/>
                    </a:lnTo>
                    <a:lnTo>
                      <a:pt x="485" y="652"/>
                    </a:lnTo>
                    <a:lnTo>
                      <a:pt x="477" y="660"/>
                    </a:lnTo>
                    <a:lnTo>
                      <a:pt x="468" y="669"/>
                    </a:lnTo>
                    <a:lnTo>
                      <a:pt x="468" y="669"/>
                    </a:lnTo>
                    <a:lnTo>
                      <a:pt x="460" y="677"/>
                    </a:lnTo>
                    <a:lnTo>
                      <a:pt x="451" y="694"/>
                    </a:lnTo>
                    <a:lnTo>
                      <a:pt x="451" y="694"/>
                    </a:lnTo>
                    <a:lnTo>
                      <a:pt x="443" y="702"/>
                    </a:lnTo>
                    <a:lnTo>
                      <a:pt x="443" y="702"/>
                    </a:lnTo>
                    <a:lnTo>
                      <a:pt x="426" y="711"/>
                    </a:lnTo>
                    <a:lnTo>
                      <a:pt x="426" y="711"/>
                    </a:lnTo>
                    <a:lnTo>
                      <a:pt x="418" y="727"/>
                    </a:lnTo>
                    <a:lnTo>
                      <a:pt x="418" y="727"/>
                    </a:lnTo>
                    <a:lnTo>
                      <a:pt x="410" y="736"/>
                    </a:lnTo>
                    <a:lnTo>
                      <a:pt x="410" y="736"/>
                    </a:lnTo>
                    <a:lnTo>
                      <a:pt x="410" y="744"/>
                    </a:lnTo>
                    <a:lnTo>
                      <a:pt x="410" y="744"/>
                    </a:lnTo>
                    <a:lnTo>
                      <a:pt x="401" y="752"/>
                    </a:lnTo>
                    <a:lnTo>
                      <a:pt x="401" y="752"/>
                    </a:lnTo>
                    <a:lnTo>
                      <a:pt x="393" y="761"/>
                    </a:lnTo>
                    <a:lnTo>
                      <a:pt x="393" y="752"/>
                    </a:lnTo>
                    <a:lnTo>
                      <a:pt x="385" y="769"/>
                    </a:lnTo>
                    <a:lnTo>
                      <a:pt x="385" y="761"/>
                    </a:lnTo>
                    <a:lnTo>
                      <a:pt x="385" y="769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77"/>
                    </a:lnTo>
                    <a:lnTo>
                      <a:pt x="385" y="769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86"/>
                    </a:lnTo>
                    <a:lnTo>
                      <a:pt x="385" y="777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85" y="794"/>
                    </a:lnTo>
                    <a:lnTo>
                      <a:pt x="393" y="802"/>
                    </a:lnTo>
                    <a:lnTo>
                      <a:pt x="410" y="811"/>
                    </a:lnTo>
                    <a:lnTo>
                      <a:pt x="426" y="827"/>
                    </a:lnTo>
                    <a:lnTo>
                      <a:pt x="435" y="836"/>
                    </a:lnTo>
                    <a:lnTo>
                      <a:pt x="451" y="844"/>
                    </a:lnTo>
                    <a:lnTo>
                      <a:pt x="468" y="853"/>
                    </a:lnTo>
                    <a:lnTo>
                      <a:pt x="493" y="869"/>
                    </a:lnTo>
                    <a:lnTo>
                      <a:pt x="510" y="878"/>
                    </a:lnTo>
                    <a:lnTo>
                      <a:pt x="535" y="886"/>
                    </a:lnTo>
                    <a:lnTo>
                      <a:pt x="560" y="894"/>
                    </a:lnTo>
                    <a:lnTo>
                      <a:pt x="560" y="894"/>
                    </a:lnTo>
                    <a:lnTo>
                      <a:pt x="585" y="911"/>
                    </a:lnTo>
                    <a:lnTo>
                      <a:pt x="610" y="919"/>
                    </a:lnTo>
                    <a:lnTo>
                      <a:pt x="635" y="928"/>
                    </a:lnTo>
                    <a:lnTo>
                      <a:pt x="635" y="928"/>
                    </a:lnTo>
                    <a:lnTo>
                      <a:pt x="669" y="936"/>
                    </a:lnTo>
                    <a:lnTo>
                      <a:pt x="694" y="944"/>
                    </a:lnTo>
                    <a:lnTo>
                      <a:pt x="719" y="953"/>
                    </a:lnTo>
                    <a:lnTo>
                      <a:pt x="752" y="961"/>
                    </a:lnTo>
                    <a:lnTo>
                      <a:pt x="786" y="970"/>
                    </a:lnTo>
                    <a:lnTo>
                      <a:pt x="811" y="978"/>
                    </a:lnTo>
                    <a:lnTo>
                      <a:pt x="844" y="986"/>
                    </a:lnTo>
                    <a:lnTo>
                      <a:pt x="878" y="995"/>
                    </a:lnTo>
                    <a:lnTo>
                      <a:pt x="911" y="1003"/>
                    </a:lnTo>
                    <a:lnTo>
                      <a:pt x="944" y="1011"/>
                    </a:lnTo>
                    <a:lnTo>
                      <a:pt x="978" y="1011"/>
                    </a:lnTo>
                    <a:lnTo>
                      <a:pt x="1011" y="1020"/>
                    </a:lnTo>
                    <a:lnTo>
                      <a:pt x="1045" y="1020"/>
                    </a:lnTo>
                    <a:lnTo>
                      <a:pt x="1078" y="1020"/>
                    </a:lnTo>
                    <a:lnTo>
                      <a:pt x="1120" y="1020"/>
                    </a:lnTo>
                    <a:lnTo>
                      <a:pt x="1153" y="1020"/>
                    </a:lnTo>
                    <a:lnTo>
                      <a:pt x="1187" y="1020"/>
                    </a:lnTo>
                    <a:lnTo>
                      <a:pt x="1228" y="1020"/>
                    </a:lnTo>
                    <a:lnTo>
                      <a:pt x="1287" y="1020"/>
                    </a:lnTo>
                    <a:lnTo>
                      <a:pt x="1387" y="1028"/>
                    </a:lnTo>
                    <a:lnTo>
                      <a:pt x="1487" y="1036"/>
                    </a:lnTo>
                    <a:lnTo>
                      <a:pt x="1596" y="1045"/>
                    </a:lnTo>
                    <a:lnTo>
                      <a:pt x="1796" y="1053"/>
                    </a:lnTo>
                    <a:lnTo>
                      <a:pt x="1897" y="1061"/>
                    </a:lnTo>
                    <a:lnTo>
                      <a:pt x="2005" y="1070"/>
                    </a:lnTo>
                    <a:lnTo>
                      <a:pt x="2189" y="1270"/>
                    </a:lnTo>
                    <a:lnTo>
                      <a:pt x="2055" y="1487"/>
                    </a:lnTo>
                    <a:lnTo>
                      <a:pt x="1237" y="1487"/>
                    </a:lnTo>
                    <a:lnTo>
                      <a:pt x="1195" y="1487"/>
                    </a:lnTo>
                    <a:lnTo>
                      <a:pt x="1153" y="1487"/>
                    </a:lnTo>
                    <a:lnTo>
                      <a:pt x="1111" y="1487"/>
                    </a:lnTo>
                    <a:lnTo>
                      <a:pt x="1070" y="1487"/>
                    </a:lnTo>
                    <a:lnTo>
                      <a:pt x="1028" y="1487"/>
                    </a:lnTo>
                    <a:lnTo>
                      <a:pt x="986" y="1479"/>
                    </a:lnTo>
                    <a:lnTo>
                      <a:pt x="944" y="1471"/>
                    </a:lnTo>
                    <a:lnTo>
                      <a:pt x="911" y="1471"/>
                    </a:lnTo>
                    <a:lnTo>
                      <a:pt x="869" y="1462"/>
                    </a:lnTo>
                    <a:lnTo>
                      <a:pt x="827" y="1454"/>
                    </a:lnTo>
                    <a:lnTo>
                      <a:pt x="786" y="1446"/>
                    </a:lnTo>
                    <a:lnTo>
                      <a:pt x="752" y="1437"/>
                    </a:lnTo>
                    <a:lnTo>
                      <a:pt x="710" y="1429"/>
                    </a:lnTo>
                    <a:lnTo>
                      <a:pt x="677" y="1412"/>
                    </a:lnTo>
                    <a:lnTo>
                      <a:pt x="635" y="1404"/>
                    </a:lnTo>
                    <a:lnTo>
                      <a:pt x="602" y="1396"/>
                    </a:lnTo>
                    <a:lnTo>
                      <a:pt x="560" y="1387"/>
                    </a:lnTo>
                    <a:lnTo>
                      <a:pt x="560" y="1387"/>
                    </a:lnTo>
                    <a:lnTo>
                      <a:pt x="535" y="1371"/>
                    </a:lnTo>
                    <a:lnTo>
                      <a:pt x="502" y="1354"/>
                    </a:lnTo>
                    <a:lnTo>
                      <a:pt x="468" y="1345"/>
                    </a:lnTo>
                    <a:lnTo>
                      <a:pt x="435" y="1329"/>
                    </a:lnTo>
                    <a:lnTo>
                      <a:pt x="401" y="1312"/>
                    </a:lnTo>
                    <a:lnTo>
                      <a:pt x="368" y="1295"/>
                    </a:lnTo>
                    <a:lnTo>
                      <a:pt x="335" y="1279"/>
                    </a:lnTo>
                    <a:lnTo>
                      <a:pt x="309" y="1262"/>
                    </a:lnTo>
                    <a:lnTo>
                      <a:pt x="276" y="1245"/>
                    </a:lnTo>
                    <a:lnTo>
                      <a:pt x="251" y="1220"/>
                    </a:lnTo>
                    <a:lnTo>
                      <a:pt x="218" y="1203"/>
                    </a:lnTo>
                    <a:lnTo>
                      <a:pt x="192" y="1178"/>
                    </a:lnTo>
                    <a:lnTo>
                      <a:pt x="167" y="1153"/>
                    </a:lnTo>
                    <a:lnTo>
                      <a:pt x="151" y="1145"/>
                    </a:lnTo>
                    <a:lnTo>
                      <a:pt x="142" y="1128"/>
                    </a:lnTo>
                    <a:lnTo>
                      <a:pt x="126" y="1120"/>
                    </a:lnTo>
                    <a:lnTo>
                      <a:pt x="117" y="1103"/>
                    </a:lnTo>
                    <a:lnTo>
                      <a:pt x="109" y="1095"/>
                    </a:lnTo>
                    <a:lnTo>
                      <a:pt x="92" y="1078"/>
                    </a:lnTo>
                    <a:lnTo>
                      <a:pt x="84" y="1070"/>
                    </a:lnTo>
                    <a:lnTo>
                      <a:pt x="76" y="1053"/>
                    </a:lnTo>
                    <a:lnTo>
                      <a:pt x="67" y="1036"/>
                    </a:lnTo>
                    <a:lnTo>
                      <a:pt x="59" y="1020"/>
                    </a:lnTo>
                    <a:lnTo>
                      <a:pt x="42" y="1003"/>
                    </a:lnTo>
                    <a:lnTo>
                      <a:pt x="34" y="986"/>
                    </a:lnTo>
                    <a:lnTo>
                      <a:pt x="25" y="970"/>
                    </a:lnTo>
                    <a:lnTo>
                      <a:pt x="25" y="953"/>
                    </a:lnTo>
                    <a:lnTo>
                      <a:pt x="17" y="936"/>
                    </a:lnTo>
                    <a:lnTo>
                      <a:pt x="9" y="919"/>
                    </a:lnTo>
                    <a:lnTo>
                      <a:pt x="0" y="903"/>
                    </a:lnTo>
                    <a:lnTo>
                      <a:pt x="0" y="886"/>
                    </a:lnTo>
                    <a:lnTo>
                      <a:pt x="0" y="861"/>
                    </a:lnTo>
                    <a:lnTo>
                      <a:pt x="0" y="844"/>
                    </a:lnTo>
                    <a:lnTo>
                      <a:pt x="0" y="827"/>
                    </a:lnTo>
                    <a:lnTo>
                      <a:pt x="0" y="761"/>
                    </a:lnTo>
                    <a:lnTo>
                      <a:pt x="0" y="744"/>
                    </a:lnTo>
                    <a:lnTo>
                      <a:pt x="0" y="727"/>
                    </a:lnTo>
                    <a:lnTo>
                      <a:pt x="0" y="702"/>
                    </a:lnTo>
                    <a:lnTo>
                      <a:pt x="0" y="685"/>
                    </a:lnTo>
                    <a:lnTo>
                      <a:pt x="9" y="669"/>
                    </a:lnTo>
                    <a:lnTo>
                      <a:pt x="17" y="644"/>
                    </a:lnTo>
                    <a:lnTo>
                      <a:pt x="25" y="627"/>
                    </a:lnTo>
                    <a:lnTo>
                      <a:pt x="34" y="610"/>
                    </a:lnTo>
                    <a:lnTo>
                      <a:pt x="42" y="594"/>
                    </a:lnTo>
                    <a:lnTo>
                      <a:pt x="50" y="577"/>
                    </a:lnTo>
                    <a:lnTo>
                      <a:pt x="59" y="560"/>
                    </a:lnTo>
                    <a:lnTo>
                      <a:pt x="67" y="543"/>
                    </a:lnTo>
                    <a:lnTo>
                      <a:pt x="76" y="527"/>
                    </a:lnTo>
                    <a:lnTo>
                      <a:pt x="92" y="510"/>
                    </a:lnTo>
                    <a:lnTo>
                      <a:pt x="101" y="493"/>
                    </a:lnTo>
                    <a:lnTo>
                      <a:pt x="117" y="477"/>
                    </a:lnTo>
                    <a:lnTo>
                      <a:pt x="126" y="468"/>
                    </a:lnTo>
                    <a:lnTo>
                      <a:pt x="142" y="452"/>
                    </a:lnTo>
                    <a:lnTo>
                      <a:pt x="151" y="435"/>
                    </a:lnTo>
                    <a:lnTo>
                      <a:pt x="167" y="41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201" y="393"/>
                    </a:lnTo>
                    <a:lnTo>
                      <a:pt x="218" y="376"/>
                    </a:lnTo>
                    <a:lnTo>
                      <a:pt x="234" y="368"/>
                    </a:lnTo>
                    <a:lnTo>
                      <a:pt x="251" y="351"/>
                    </a:lnTo>
                    <a:lnTo>
                      <a:pt x="268" y="343"/>
                    </a:lnTo>
                    <a:lnTo>
                      <a:pt x="284" y="326"/>
                    </a:lnTo>
                    <a:lnTo>
                      <a:pt x="301" y="318"/>
                    </a:lnTo>
                    <a:lnTo>
                      <a:pt x="318" y="301"/>
                    </a:lnTo>
                    <a:lnTo>
                      <a:pt x="335" y="293"/>
                    </a:lnTo>
                    <a:lnTo>
                      <a:pt x="360" y="276"/>
                    </a:lnTo>
                    <a:lnTo>
                      <a:pt x="376" y="268"/>
                    </a:lnTo>
                    <a:lnTo>
                      <a:pt x="401" y="251"/>
                    </a:lnTo>
                    <a:lnTo>
                      <a:pt x="418" y="243"/>
                    </a:lnTo>
                    <a:lnTo>
                      <a:pt x="443" y="226"/>
                    </a:lnTo>
                    <a:lnTo>
                      <a:pt x="468" y="218"/>
                    </a:lnTo>
                    <a:lnTo>
                      <a:pt x="485" y="201"/>
                    </a:lnTo>
                    <a:lnTo>
                      <a:pt x="485" y="201"/>
                    </a:lnTo>
                    <a:lnTo>
                      <a:pt x="510" y="193"/>
                    </a:lnTo>
                    <a:lnTo>
                      <a:pt x="560" y="176"/>
                    </a:lnTo>
                    <a:lnTo>
                      <a:pt x="610" y="126"/>
                    </a:lnTo>
                    <a:lnTo>
                      <a:pt x="669" y="101"/>
                    </a:lnTo>
                    <a:lnTo>
                      <a:pt x="694" y="92"/>
                    </a:lnTo>
                    <a:lnTo>
                      <a:pt x="719" y="84"/>
                    </a:lnTo>
                    <a:lnTo>
                      <a:pt x="744" y="76"/>
                    </a:lnTo>
                    <a:lnTo>
                      <a:pt x="769" y="67"/>
                    </a:lnTo>
                    <a:lnTo>
                      <a:pt x="794" y="59"/>
                    </a:lnTo>
                    <a:lnTo>
                      <a:pt x="827" y="51"/>
                    </a:lnTo>
                    <a:lnTo>
                      <a:pt x="852" y="42"/>
                    </a:lnTo>
                    <a:lnTo>
                      <a:pt x="878" y="34"/>
                    </a:lnTo>
                    <a:lnTo>
                      <a:pt x="903" y="26"/>
                    </a:lnTo>
                    <a:lnTo>
                      <a:pt x="928" y="26"/>
                    </a:lnTo>
                    <a:lnTo>
                      <a:pt x="953" y="17"/>
                    </a:lnTo>
                    <a:lnTo>
                      <a:pt x="978" y="9"/>
                    </a:lnTo>
                    <a:lnTo>
                      <a:pt x="1003" y="0"/>
                    </a:lnTo>
                    <a:lnTo>
                      <a:pt x="1028" y="0"/>
                    </a:lnTo>
                    <a:lnTo>
                      <a:pt x="1053" y="0"/>
                    </a:lnTo>
                    <a:lnTo>
                      <a:pt x="1078" y="0"/>
                    </a:lnTo>
                    <a:lnTo>
                      <a:pt x="1111" y="0"/>
                    </a:lnTo>
                    <a:lnTo>
                      <a:pt x="1136" y="0"/>
                    </a:lnTo>
                    <a:lnTo>
                      <a:pt x="1153" y="0"/>
                    </a:lnTo>
                    <a:lnTo>
                      <a:pt x="1162" y="0"/>
                    </a:lnTo>
                    <a:lnTo>
                      <a:pt x="1187" y="0"/>
                    </a:lnTo>
                    <a:lnTo>
                      <a:pt x="1212" y="0"/>
                    </a:lnTo>
                    <a:lnTo>
                      <a:pt x="1237" y="0"/>
                    </a:lnTo>
                    <a:lnTo>
                      <a:pt x="1287" y="0"/>
                    </a:lnTo>
                    <a:lnTo>
                      <a:pt x="1337" y="0"/>
                    </a:lnTo>
                    <a:lnTo>
                      <a:pt x="1537" y="0"/>
                    </a:lnTo>
                    <a:lnTo>
                      <a:pt x="1588" y="0"/>
                    </a:lnTo>
                    <a:lnTo>
                      <a:pt x="1638" y="0"/>
                    </a:lnTo>
                    <a:lnTo>
                      <a:pt x="1688" y="0"/>
                    </a:lnTo>
                    <a:lnTo>
                      <a:pt x="1738" y="0"/>
                    </a:lnTo>
                    <a:lnTo>
                      <a:pt x="1788" y="0"/>
                    </a:lnTo>
                    <a:lnTo>
                      <a:pt x="1830" y="9"/>
                    </a:lnTo>
                    <a:lnTo>
                      <a:pt x="1880" y="17"/>
                    </a:lnTo>
                    <a:lnTo>
                      <a:pt x="1930" y="26"/>
                    </a:lnTo>
                    <a:lnTo>
                      <a:pt x="1980" y="34"/>
                    </a:lnTo>
                    <a:lnTo>
                      <a:pt x="2030" y="42"/>
                    </a:lnTo>
                    <a:lnTo>
                      <a:pt x="2081" y="51"/>
                    </a:lnTo>
                    <a:lnTo>
                      <a:pt x="2131" y="59"/>
                    </a:lnTo>
                    <a:lnTo>
                      <a:pt x="2181" y="67"/>
                    </a:lnTo>
                    <a:lnTo>
                      <a:pt x="2231" y="84"/>
                    </a:lnTo>
                    <a:lnTo>
                      <a:pt x="2256" y="84"/>
                    </a:lnTo>
                    <a:lnTo>
                      <a:pt x="2273" y="84"/>
                    </a:lnTo>
                    <a:lnTo>
                      <a:pt x="2331" y="159"/>
                    </a:lnTo>
                    <a:lnTo>
                      <a:pt x="2256" y="218"/>
                    </a:lnTo>
                    <a:lnTo>
                      <a:pt x="2239" y="218"/>
                    </a:lnTo>
                    <a:lnTo>
                      <a:pt x="2206" y="218"/>
                    </a:lnTo>
                    <a:lnTo>
                      <a:pt x="2156" y="218"/>
                    </a:lnTo>
                    <a:lnTo>
                      <a:pt x="2106" y="218"/>
                    </a:lnTo>
                    <a:lnTo>
                      <a:pt x="2064" y="218"/>
                    </a:lnTo>
                    <a:lnTo>
                      <a:pt x="2014" y="218"/>
                    </a:lnTo>
                    <a:lnTo>
                      <a:pt x="1964" y="218"/>
                    </a:lnTo>
                    <a:lnTo>
                      <a:pt x="1913" y="218"/>
                    </a:lnTo>
                    <a:lnTo>
                      <a:pt x="1680" y="218"/>
                    </a:lnTo>
                    <a:lnTo>
                      <a:pt x="1629" y="218"/>
                    </a:lnTo>
                    <a:lnTo>
                      <a:pt x="1588" y="218"/>
                    </a:lnTo>
                    <a:lnTo>
                      <a:pt x="1537" y="218"/>
                    </a:lnTo>
                    <a:lnTo>
                      <a:pt x="1496" y="226"/>
                    </a:lnTo>
                    <a:lnTo>
                      <a:pt x="1454" y="226"/>
                    </a:lnTo>
                    <a:lnTo>
                      <a:pt x="1404" y="234"/>
                    </a:lnTo>
                    <a:lnTo>
                      <a:pt x="1362" y="243"/>
                    </a:lnTo>
                    <a:lnTo>
                      <a:pt x="1320" y="251"/>
                    </a:lnTo>
                    <a:lnTo>
                      <a:pt x="1279" y="268"/>
                    </a:lnTo>
                    <a:lnTo>
                      <a:pt x="1253" y="268"/>
                    </a:lnTo>
                    <a:lnTo>
                      <a:pt x="1228" y="276"/>
                    </a:lnTo>
                    <a:lnTo>
                      <a:pt x="1212" y="284"/>
                    </a:lnTo>
                    <a:lnTo>
                      <a:pt x="1212" y="284"/>
                    </a:lnTo>
                    <a:lnTo>
                      <a:pt x="1195" y="284"/>
                    </a:lnTo>
                    <a:lnTo>
                      <a:pt x="1170" y="284"/>
                    </a:lnTo>
                    <a:lnTo>
                      <a:pt x="1153" y="293"/>
                    </a:lnTo>
                    <a:lnTo>
                      <a:pt x="1128" y="301"/>
                    </a:lnTo>
                    <a:lnTo>
                      <a:pt x="1111" y="310"/>
                    </a:lnTo>
                    <a:lnTo>
                      <a:pt x="1086" y="318"/>
                    </a:lnTo>
                    <a:lnTo>
                      <a:pt x="1070" y="326"/>
                    </a:lnTo>
                    <a:lnTo>
                      <a:pt x="1045" y="335"/>
                    </a:lnTo>
                    <a:lnTo>
                      <a:pt x="1028" y="343"/>
                    </a:lnTo>
                    <a:lnTo>
                      <a:pt x="1003" y="351"/>
                    </a:lnTo>
                    <a:lnTo>
                      <a:pt x="986" y="360"/>
                    </a:lnTo>
                    <a:lnTo>
                      <a:pt x="961" y="368"/>
                    </a:lnTo>
                    <a:lnTo>
                      <a:pt x="944" y="376"/>
                    </a:lnTo>
                    <a:lnTo>
                      <a:pt x="919" y="385"/>
                    </a:lnTo>
                    <a:lnTo>
                      <a:pt x="903" y="393"/>
                    </a:lnTo>
                    <a:lnTo>
                      <a:pt x="878" y="401"/>
                    </a:lnTo>
                    <a:lnTo>
                      <a:pt x="861" y="418"/>
                    </a:lnTo>
                    <a:lnTo>
                      <a:pt x="836" y="426"/>
                    </a:lnTo>
                    <a:lnTo>
                      <a:pt x="819" y="435"/>
                    </a:lnTo>
                    <a:lnTo>
                      <a:pt x="769" y="468"/>
                    </a:lnTo>
                    <a:lnTo>
                      <a:pt x="727" y="493"/>
                    </a:lnTo>
                    <a:lnTo>
                      <a:pt x="694" y="518"/>
                    </a:lnTo>
                    <a:lnTo>
                      <a:pt x="677" y="527"/>
                    </a:lnTo>
                    <a:lnTo>
                      <a:pt x="677" y="527"/>
                    </a:lnTo>
                    <a:lnTo>
                      <a:pt x="660" y="535"/>
                    </a:lnTo>
                    <a:lnTo>
                      <a:pt x="644" y="552"/>
                    </a:lnTo>
                    <a:lnTo>
                      <a:pt x="627" y="560"/>
                    </a:lnTo>
                    <a:lnTo>
                      <a:pt x="610" y="569"/>
                    </a:lnTo>
                    <a:lnTo>
                      <a:pt x="593" y="585"/>
                    </a:lnTo>
                    <a:lnTo>
                      <a:pt x="585" y="594"/>
                    </a:lnTo>
                    <a:lnTo>
                      <a:pt x="568" y="602"/>
                    </a:lnTo>
                    <a:lnTo>
                      <a:pt x="568" y="602"/>
                    </a:lnTo>
                    <a:lnTo>
                      <a:pt x="552" y="619"/>
                    </a:lnTo>
                    <a:close/>
                    <a:moveTo>
                      <a:pt x="426" y="761"/>
                    </a:moveTo>
                    <a:lnTo>
                      <a:pt x="426" y="752"/>
                    </a:lnTo>
                    <a:lnTo>
                      <a:pt x="426" y="752"/>
                    </a:ln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480470" y="8886207"/>
                <a:ext cx="342086" cy="236624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4797" extrusionOk="0">
                    <a:moveTo>
                      <a:pt x="2332" y="4771"/>
                    </a:moveTo>
                    <a:cubicBezTo>
                      <a:pt x="6935" y="4562"/>
                      <a:pt x="6926" y="569"/>
                      <a:pt x="6717" y="477"/>
                    </a:cubicBezTo>
                    <a:cubicBezTo>
                      <a:pt x="6007" y="160"/>
                      <a:pt x="5331" y="1"/>
                      <a:pt x="4570" y="68"/>
                    </a:cubicBezTo>
                    <a:cubicBezTo>
                      <a:pt x="2507" y="260"/>
                      <a:pt x="569" y="2415"/>
                      <a:pt x="34" y="4345"/>
                    </a:cubicBezTo>
                    <a:cubicBezTo>
                      <a:pt x="1" y="4454"/>
                      <a:pt x="427" y="4487"/>
                      <a:pt x="485" y="4495"/>
                    </a:cubicBezTo>
                    <a:cubicBezTo>
                      <a:pt x="1095" y="4579"/>
                      <a:pt x="1722" y="4796"/>
                      <a:pt x="2332" y="477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447914" y="8617569"/>
                <a:ext cx="332615" cy="325562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6600" extrusionOk="0">
                    <a:moveTo>
                      <a:pt x="853" y="2665"/>
                    </a:moveTo>
                    <a:cubicBezTo>
                      <a:pt x="3242" y="6600"/>
                      <a:pt x="6743" y="4678"/>
                      <a:pt x="6726" y="4453"/>
                    </a:cubicBezTo>
                    <a:cubicBezTo>
                      <a:pt x="6667" y="3684"/>
                      <a:pt x="6484" y="3008"/>
                      <a:pt x="6049" y="2373"/>
                    </a:cubicBezTo>
                    <a:cubicBezTo>
                      <a:pt x="4888" y="660"/>
                      <a:pt x="2064" y="0"/>
                      <a:pt x="118" y="451"/>
                    </a:cubicBezTo>
                    <a:cubicBezTo>
                      <a:pt x="1" y="476"/>
                      <a:pt x="176" y="869"/>
                      <a:pt x="201" y="919"/>
                    </a:cubicBezTo>
                    <a:cubicBezTo>
                      <a:pt x="419" y="1495"/>
                      <a:pt x="535" y="2147"/>
                      <a:pt x="853" y="2665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4435303" y="7982527"/>
                <a:ext cx="295916" cy="391118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7929" extrusionOk="0">
                    <a:moveTo>
                      <a:pt x="2297" y="1797"/>
                    </a:moveTo>
                    <a:cubicBezTo>
                      <a:pt x="0" y="5781"/>
                      <a:pt x="3367" y="7928"/>
                      <a:pt x="3559" y="7803"/>
                    </a:cubicBezTo>
                    <a:cubicBezTo>
                      <a:pt x="4202" y="7377"/>
                      <a:pt x="4703" y="6893"/>
                      <a:pt x="5046" y="6216"/>
                    </a:cubicBezTo>
                    <a:cubicBezTo>
                      <a:pt x="5998" y="4370"/>
                      <a:pt x="5221" y="1579"/>
                      <a:pt x="3885" y="84"/>
                    </a:cubicBezTo>
                    <a:cubicBezTo>
                      <a:pt x="3810" y="0"/>
                      <a:pt x="3551" y="343"/>
                      <a:pt x="3509" y="385"/>
                    </a:cubicBezTo>
                    <a:cubicBezTo>
                      <a:pt x="3108" y="853"/>
                      <a:pt x="2598" y="1270"/>
                      <a:pt x="2297" y="1797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4750111" y="8367429"/>
                <a:ext cx="39195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5940" extrusionOk="0">
                    <a:moveTo>
                      <a:pt x="6082" y="2130"/>
                    </a:moveTo>
                    <a:cubicBezTo>
                      <a:pt x="1997" y="0"/>
                      <a:pt x="1" y="3467"/>
                      <a:pt x="134" y="3651"/>
                    </a:cubicBezTo>
                    <a:cubicBezTo>
                      <a:pt x="585" y="4277"/>
                      <a:pt x="1095" y="4754"/>
                      <a:pt x="1788" y="5079"/>
                    </a:cubicBezTo>
                    <a:cubicBezTo>
                      <a:pt x="3668" y="5940"/>
                      <a:pt x="6425" y="5038"/>
                      <a:pt x="7853" y="3643"/>
                    </a:cubicBezTo>
                    <a:cubicBezTo>
                      <a:pt x="7945" y="3559"/>
                      <a:pt x="7586" y="3317"/>
                      <a:pt x="7544" y="3283"/>
                    </a:cubicBezTo>
                    <a:cubicBezTo>
                      <a:pt x="7060" y="2899"/>
                      <a:pt x="6625" y="2406"/>
                      <a:pt x="6082" y="2130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5031968" y="9103396"/>
                <a:ext cx="346230" cy="23287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4721" extrusionOk="0">
                    <a:moveTo>
                      <a:pt x="2315" y="4704"/>
                    </a:moveTo>
                    <a:cubicBezTo>
                      <a:pt x="6926" y="4612"/>
                      <a:pt x="7018" y="610"/>
                      <a:pt x="6809" y="510"/>
                    </a:cubicBezTo>
                    <a:cubicBezTo>
                      <a:pt x="6108" y="184"/>
                      <a:pt x="5439" y="0"/>
                      <a:pt x="4671" y="59"/>
                    </a:cubicBezTo>
                    <a:cubicBezTo>
                      <a:pt x="2607" y="201"/>
                      <a:pt x="619" y="2315"/>
                      <a:pt x="34" y="4228"/>
                    </a:cubicBezTo>
                    <a:cubicBezTo>
                      <a:pt x="1" y="4336"/>
                      <a:pt x="427" y="4386"/>
                      <a:pt x="485" y="4395"/>
                    </a:cubicBezTo>
                    <a:cubicBezTo>
                      <a:pt x="1087" y="4495"/>
                      <a:pt x="1705" y="4720"/>
                      <a:pt x="2315" y="470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310290" y="9292961"/>
                <a:ext cx="347019" cy="3206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6500" extrusionOk="0">
                    <a:moveTo>
                      <a:pt x="6024" y="3751"/>
                    </a:moveTo>
                    <a:cubicBezTo>
                      <a:pt x="3351" y="0"/>
                      <a:pt x="1" y="2181"/>
                      <a:pt x="34" y="2415"/>
                    </a:cubicBezTo>
                    <a:cubicBezTo>
                      <a:pt x="151" y="3175"/>
                      <a:pt x="385" y="3826"/>
                      <a:pt x="869" y="4428"/>
                    </a:cubicBezTo>
                    <a:cubicBezTo>
                      <a:pt x="2156" y="6057"/>
                      <a:pt x="5021" y="6500"/>
                      <a:pt x="6926" y="5907"/>
                    </a:cubicBezTo>
                    <a:cubicBezTo>
                      <a:pt x="7035" y="5865"/>
                      <a:pt x="6834" y="5489"/>
                      <a:pt x="6809" y="5439"/>
                    </a:cubicBezTo>
                    <a:cubicBezTo>
                      <a:pt x="6542" y="4887"/>
                      <a:pt x="6383" y="4244"/>
                      <a:pt x="6024" y="375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799422" y="9310670"/>
                <a:ext cx="341692" cy="239880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4863" extrusionOk="0">
                    <a:moveTo>
                      <a:pt x="2332" y="4821"/>
                    </a:moveTo>
                    <a:cubicBezTo>
                      <a:pt x="6926" y="4537"/>
                      <a:pt x="6859" y="544"/>
                      <a:pt x="6651" y="452"/>
                    </a:cubicBezTo>
                    <a:cubicBezTo>
                      <a:pt x="5941" y="151"/>
                      <a:pt x="5264" y="1"/>
                      <a:pt x="4495" y="84"/>
                    </a:cubicBezTo>
                    <a:cubicBezTo>
                      <a:pt x="2432" y="318"/>
                      <a:pt x="535" y="2507"/>
                      <a:pt x="34" y="4437"/>
                    </a:cubicBezTo>
                    <a:cubicBezTo>
                      <a:pt x="1" y="4553"/>
                      <a:pt x="435" y="4579"/>
                      <a:pt x="485" y="4587"/>
                    </a:cubicBezTo>
                    <a:cubicBezTo>
                      <a:pt x="1104" y="4662"/>
                      <a:pt x="1730" y="4863"/>
                      <a:pt x="2332" y="4821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467300" y="9265732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73" y="2649"/>
                    </a:moveTo>
                    <a:cubicBezTo>
                      <a:pt x="5773" y="1989"/>
                      <a:pt x="5865" y="1354"/>
                      <a:pt x="6208" y="770"/>
                    </a:cubicBezTo>
                    <a:lnTo>
                      <a:pt x="6308" y="594"/>
                    </a:lnTo>
                    <a:cubicBezTo>
                      <a:pt x="6341" y="536"/>
                      <a:pt x="6366" y="511"/>
                      <a:pt x="6400" y="469"/>
                    </a:cubicBezTo>
                    <a:cubicBezTo>
                      <a:pt x="6433" y="427"/>
                      <a:pt x="6450" y="410"/>
                      <a:pt x="6466" y="385"/>
                    </a:cubicBezTo>
                    <a:cubicBezTo>
                      <a:pt x="6650" y="151"/>
                      <a:pt x="6934" y="9"/>
                      <a:pt x="7227" y="1"/>
                    </a:cubicBezTo>
                    <a:cubicBezTo>
                      <a:pt x="7444" y="1"/>
                      <a:pt x="7636" y="93"/>
                      <a:pt x="7770" y="260"/>
                    </a:cubicBezTo>
                    <a:cubicBezTo>
                      <a:pt x="7937" y="485"/>
                      <a:pt x="7937" y="786"/>
                      <a:pt x="7954" y="1054"/>
                    </a:cubicBezTo>
                    <a:cubicBezTo>
                      <a:pt x="8129" y="937"/>
                      <a:pt x="8321" y="828"/>
                      <a:pt x="8513" y="736"/>
                    </a:cubicBezTo>
                    <a:cubicBezTo>
                      <a:pt x="9223" y="419"/>
                      <a:pt x="10059" y="736"/>
                      <a:pt x="10376" y="1446"/>
                    </a:cubicBezTo>
                    <a:cubicBezTo>
                      <a:pt x="10827" y="2390"/>
                      <a:pt x="10426" y="3510"/>
                      <a:pt x="9758" y="4404"/>
                    </a:cubicBezTo>
                    <a:cubicBezTo>
                      <a:pt x="10142" y="4278"/>
                      <a:pt x="10543" y="4220"/>
                      <a:pt x="10953" y="4220"/>
                    </a:cubicBezTo>
                    <a:cubicBezTo>
                      <a:pt x="11905" y="4236"/>
                      <a:pt x="12907" y="4738"/>
                      <a:pt x="13083" y="5615"/>
                    </a:cubicBezTo>
                    <a:cubicBezTo>
                      <a:pt x="13308" y="6676"/>
                      <a:pt x="12398" y="7854"/>
                      <a:pt x="11262" y="7954"/>
                    </a:cubicBezTo>
                    <a:cubicBezTo>
                      <a:pt x="11370" y="8146"/>
                      <a:pt x="11462" y="8347"/>
                      <a:pt x="11529" y="8555"/>
                    </a:cubicBezTo>
                    <a:cubicBezTo>
                      <a:pt x="11638" y="9065"/>
                      <a:pt x="11295" y="9566"/>
                      <a:pt x="10769" y="9642"/>
                    </a:cubicBezTo>
                    <a:cubicBezTo>
                      <a:pt x="10234" y="9700"/>
                      <a:pt x="9716" y="9525"/>
                      <a:pt x="9207" y="9224"/>
                    </a:cubicBezTo>
                    <a:cubicBezTo>
                      <a:pt x="9683" y="10084"/>
                      <a:pt x="9883" y="11187"/>
                      <a:pt x="9349" y="12064"/>
                    </a:cubicBezTo>
                    <a:cubicBezTo>
                      <a:pt x="9332" y="12098"/>
                      <a:pt x="9307" y="12131"/>
                      <a:pt x="9282" y="12156"/>
                    </a:cubicBezTo>
                    <a:cubicBezTo>
                      <a:pt x="8872" y="12616"/>
                      <a:pt x="7970" y="12540"/>
                      <a:pt x="7477" y="12098"/>
                    </a:cubicBezTo>
                    <a:cubicBezTo>
                      <a:pt x="7310" y="11939"/>
                      <a:pt x="7060" y="11697"/>
                      <a:pt x="7060" y="11697"/>
                    </a:cubicBezTo>
                    <a:lnTo>
                      <a:pt x="7043" y="11763"/>
                    </a:lnTo>
                    <a:cubicBezTo>
                      <a:pt x="6851" y="12423"/>
                      <a:pt x="6458" y="13342"/>
                      <a:pt x="5539" y="12808"/>
                    </a:cubicBezTo>
                    <a:cubicBezTo>
                      <a:pt x="4913" y="12448"/>
                      <a:pt x="4787" y="11605"/>
                      <a:pt x="4796" y="10995"/>
                    </a:cubicBezTo>
                    <a:cubicBezTo>
                      <a:pt x="4796" y="10903"/>
                      <a:pt x="4796" y="10811"/>
                      <a:pt x="4804" y="10728"/>
                    </a:cubicBezTo>
                    <a:cubicBezTo>
                      <a:pt x="4746" y="10828"/>
                      <a:pt x="4679" y="10928"/>
                      <a:pt x="4612" y="11020"/>
                    </a:cubicBezTo>
                    <a:cubicBezTo>
                      <a:pt x="4228" y="11596"/>
                      <a:pt x="3576" y="12081"/>
                      <a:pt x="2891" y="11789"/>
                    </a:cubicBezTo>
                    <a:cubicBezTo>
                      <a:pt x="2690" y="11705"/>
                      <a:pt x="2523" y="11571"/>
                      <a:pt x="2381" y="11413"/>
                    </a:cubicBezTo>
                    <a:cubicBezTo>
                      <a:pt x="2273" y="11321"/>
                      <a:pt x="2181" y="11212"/>
                      <a:pt x="2106" y="11087"/>
                    </a:cubicBezTo>
                    <a:cubicBezTo>
                      <a:pt x="1805" y="10552"/>
                      <a:pt x="1880" y="9875"/>
                      <a:pt x="2147" y="9357"/>
                    </a:cubicBezTo>
                    <a:cubicBezTo>
                      <a:pt x="2147" y="9357"/>
                      <a:pt x="1437" y="9558"/>
                      <a:pt x="1070" y="9508"/>
                    </a:cubicBezTo>
                    <a:cubicBezTo>
                      <a:pt x="410" y="9408"/>
                      <a:pt x="0" y="8748"/>
                      <a:pt x="193" y="8121"/>
                    </a:cubicBezTo>
                    <a:cubicBezTo>
                      <a:pt x="502" y="7010"/>
                      <a:pt x="1705" y="6317"/>
                      <a:pt x="2782" y="6041"/>
                    </a:cubicBezTo>
                    <a:cubicBezTo>
                      <a:pt x="1905" y="5907"/>
                      <a:pt x="1112" y="5456"/>
                      <a:pt x="552" y="4763"/>
                    </a:cubicBezTo>
                    <a:cubicBezTo>
                      <a:pt x="193" y="4295"/>
                      <a:pt x="226" y="3510"/>
                      <a:pt x="786" y="3209"/>
                    </a:cubicBezTo>
                    <a:cubicBezTo>
                      <a:pt x="1137" y="3017"/>
                      <a:pt x="1571" y="3017"/>
                      <a:pt x="1980" y="3050"/>
                    </a:cubicBezTo>
                    <a:lnTo>
                      <a:pt x="2189" y="3075"/>
                    </a:lnTo>
                    <a:lnTo>
                      <a:pt x="2173" y="3008"/>
                    </a:lnTo>
                    <a:cubicBezTo>
                      <a:pt x="1914" y="2006"/>
                      <a:pt x="2081" y="870"/>
                      <a:pt x="2966" y="293"/>
                    </a:cubicBezTo>
                    <a:cubicBezTo>
                      <a:pt x="3125" y="193"/>
                      <a:pt x="3309" y="135"/>
                      <a:pt x="3492" y="126"/>
                    </a:cubicBezTo>
                    <a:cubicBezTo>
                      <a:pt x="4069" y="135"/>
                      <a:pt x="4520" y="619"/>
                      <a:pt x="4846" y="1029"/>
                    </a:cubicBezTo>
                    <a:cubicBezTo>
                      <a:pt x="5238" y="1521"/>
                      <a:pt x="5548" y="2064"/>
                      <a:pt x="5773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590076" y="9384858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709596" y="9517549"/>
                <a:ext cx="159180" cy="135552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748" extrusionOk="0">
                    <a:moveTo>
                      <a:pt x="1872" y="0"/>
                    </a:moveTo>
                    <a:cubicBezTo>
                      <a:pt x="1496" y="0"/>
                      <a:pt x="1128" y="117"/>
                      <a:pt x="819" y="343"/>
                    </a:cubicBezTo>
                    <a:cubicBezTo>
                      <a:pt x="1" y="928"/>
                      <a:pt x="118" y="1980"/>
                      <a:pt x="953" y="2532"/>
                    </a:cubicBezTo>
                    <a:cubicBezTo>
                      <a:pt x="1176" y="2682"/>
                      <a:pt x="1414" y="2747"/>
                      <a:pt x="1649" y="2747"/>
                    </a:cubicBezTo>
                    <a:cubicBezTo>
                      <a:pt x="2458" y="2747"/>
                      <a:pt x="3226" y="1963"/>
                      <a:pt x="3200" y="1153"/>
                    </a:cubicBezTo>
                    <a:cubicBezTo>
                      <a:pt x="3184" y="460"/>
                      <a:pt x="2524" y="9"/>
                      <a:pt x="1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4603805" y="9023436"/>
                <a:ext cx="651567" cy="663504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451" extrusionOk="0">
                    <a:moveTo>
                      <a:pt x="10201" y="5155"/>
                    </a:moveTo>
                    <a:cubicBezTo>
                      <a:pt x="10836" y="4996"/>
                      <a:pt x="11479" y="4938"/>
                      <a:pt x="12131" y="5122"/>
                    </a:cubicBezTo>
                    <a:cubicBezTo>
                      <a:pt x="12198" y="5139"/>
                      <a:pt x="12265" y="5164"/>
                      <a:pt x="12323" y="5189"/>
                    </a:cubicBezTo>
                    <a:cubicBezTo>
                      <a:pt x="12390" y="5214"/>
                      <a:pt x="12423" y="5222"/>
                      <a:pt x="12473" y="5247"/>
                    </a:cubicBezTo>
                    <a:cubicBezTo>
                      <a:pt x="12515" y="5264"/>
                      <a:pt x="12540" y="5281"/>
                      <a:pt x="12565" y="5289"/>
                    </a:cubicBezTo>
                    <a:cubicBezTo>
                      <a:pt x="12841" y="5414"/>
                      <a:pt x="13042" y="5648"/>
                      <a:pt x="13125" y="5941"/>
                    </a:cubicBezTo>
                    <a:cubicBezTo>
                      <a:pt x="13175" y="6141"/>
                      <a:pt x="13133" y="6358"/>
                      <a:pt x="13000" y="6525"/>
                    </a:cubicBezTo>
                    <a:cubicBezTo>
                      <a:pt x="12824" y="6734"/>
                      <a:pt x="12540" y="6818"/>
                      <a:pt x="12281" y="6893"/>
                    </a:cubicBezTo>
                    <a:cubicBezTo>
                      <a:pt x="12440" y="7035"/>
                      <a:pt x="12590" y="7194"/>
                      <a:pt x="12724" y="7361"/>
                    </a:cubicBezTo>
                    <a:cubicBezTo>
                      <a:pt x="13209" y="7971"/>
                      <a:pt x="13108" y="8864"/>
                      <a:pt x="12490" y="9341"/>
                    </a:cubicBezTo>
                    <a:cubicBezTo>
                      <a:pt x="11680" y="10009"/>
                      <a:pt x="10502" y="9900"/>
                      <a:pt x="9466" y="9458"/>
                    </a:cubicBezTo>
                    <a:cubicBezTo>
                      <a:pt x="9675" y="9800"/>
                      <a:pt x="9834" y="10176"/>
                      <a:pt x="9934" y="10569"/>
                    </a:cubicBezTo>
                    <a:cubicBezTo>
                      <a:pt x="10143" y="11496"/>
                      <a:pt x="9900" y="12599"/>
                      <a:pt x="9098" y="12983"/>
                    </a:cubicBezTo>
                    <a:cubicBezTo>
                      <a:pt x="8121" y="13451"/>
                      <a:pt x="6759" y="12849"/>
                      <a:pt x="6383" y="11772"/>
                    </a:cubicBezTo>
                    <a:cubicBezTo>
                      <a:pt x="6233" y="11930"/>
                      <a:pt x="6058" y="12064"/>
                      <a:pt x="5865" y="12181"/>
                    </a:cubicBezTo>
                    <a:cubicBezTo>
                      <a:pt x="5398" y="12415"/>
                      <a:pt x="4830" y="12198"/>
                      <a:pt x="4637" y="11705"/>
                    </a:cubicBezTo>
                    <a:cubicBezTo>
                      <a:pt x="4445" y="11195"/>
                      <a:pt x="4495" y="10652"/>
                      <a:pt x="4662" y="10092"/>
                    </a:cubicBezTo>
                    <a:cubicBezTo>
                      <a:pt x="3936" y="10761"/>
                      <a:pt x="2916" y="11229"/>
                      <a:pt x="1939" y="10920"/>
                    </a:cubicBezTo>
                    <a:cubicBezTo>
                      <a:pt x="1897" y="10903"/>
                      <a:pt x="1864" y="10886"/>
                      <a:pt x="1830" y="10869"/>
                    </a:cubicBezTo>
                    <a:cubicBezTo>
                      <a:pt x="1287" y="10585"/>
                      <a:pt x="1145" y="9691"/>
                      <a:pt x="1455" y="9107"/>
                    </a:cubicBezTo>
                    <a:cubicBezTo>
                      <a:pt x="1563" y="8898"/>
                      <a:pt x="1739" y="8614"/>
                      <a:pt x="1739" y="8614"/>
                    </a:cubicBezTo>
                    <a:lnTo>
                      <a:pt x="1672" y="8614"/>
                    </a:lnTo>
                    <a:cubicBezTo>
                      <a:pt x="978" y="8580"/>
                      <a:pt x="1" y="8430"/>
                      <a:pt x="293" y="7411"/>
                    </a:cubicBezTo>
                    <a:cubicBezTo>
                      <a:pt x="494" y="6709"/>
                      <a:pt x="1279" y="6383"/>
                      <a:pt x="1881" y="6241"/>
                    </a:cubicBezTo>
                    <a:cubicBezTo>
                      <a:pt x="1964" y="6225"/>
                      <a:pt x="2048" y="6208"/>
                      <a:pt x="2140" y="6191"/>
                    </a:cubicBezTo>
                    <a:cubicBezTo>
                      <a:pt x="2023" y="6149"/>
                      <a:pt x="1914" y="6116"/>
                      <a:pt x="1805" y="6074"/>
                    </a:cubicBezTo>
                    <a:cubicBezTo>
                      <a:pt x="1154" y="5840"/>
                      <a:pt x="527" y="5331"/>
                      <a:pt x="644" y="4587"/>
                    </a:cubicBezTo>
                    <a:cubicBezTo>
                      <a:pt x="678" y="4378"/>
                      <a:pt x="761" y="4178"/>
                      <a:pt x="886" y="4002"/>
                    </a:cubicBezTo>
                    <a:cubicBezTo>
                      <a:pt x="945" y="3877"/>
                      <a:pt x="1028" y="3760"/>
                      <a:pt x="1137" y="3660"/>
                    </a:cubicBezTo>
                    <a:cubicBezTo>
                      <a:pt x="1580" y="3234"/>
                      <a:pt x="2257" y="3134"/>
                      <a:pt x="2825" y="3276"/>
                    </a:cubicBezTo>
                    <a:cubicBezTo>
                      <a:pt x="2825" y="3276"/>
                      <a:pt x="2449" y="2632"/>
                      <a:pt x="2415" y="2265"/>
                    </a:cubicBezTo>
                    <a:cubicBezTo>
                      <a:pt x="2348" y="1605"/>
                      <a:pt x="2891" y="1045"/>
                      <a:pt x="3551" y="1087"/>
                    </a:cubicBezTo>
                    <a:cubicBezTo>
                      <a:pt x="4713" y="1112"/>
                      <a:pt x="5665" y="2106"/>
                      <a:pt x="6191" y="3092"/>
                    </a:cubicBezTo>
                    <a:cubicBezTo>
                      <a:pt x="6108" y="2206"/>
                      <a:pt x="6358" y="1321"/>
                      <a:pt x="6893" y="619"/>
                    </a:cubicBezTo>
                    <a:cubicBezTo>
                      <a:pt x="7261" y="151"/>
                      <a:pt x="8029" y="1"/>
                      <a:pt x="8455" y="469"/>
                    </a:cubicBezTo>
                    <a:cubicBezTo>
                      <a:pt x="8723" y="761"/>
                      <a:pt x="8831" y="1179"/>
                      <a:pt x="8898" y="1588"/>
                    </a:cubicBezTo>
                    <a:lnTo>
                      <a:pt x="8931" y="1797"/>
                    </a:lnTo>
                    <a:lnTo>
                      <a:pt x="8982" y="1763"/>
                    </a:lnTo>
                    <a:cubicBezTo>
                      <a:pt x="9900" y="1271"/>
                      <a:pt x="11045" y="1162"/>
                      <a:pt x="11814" y="1880"/>
                    </a:cubicBezTo>
                    <a:cubicBezTo>
                      <a:pt x="11947" y="2006"/>
                      <a:pt x="12047" y="2173"/>
                      <a:pt x="12098" y="2348"/>
                    </a:cubicBezTo>
                    <a:cubicBezTo>
                      <a:pt x="12231" y="2908"/>
                      <a:pt x="11872" y="3468"/>
                      <a:pt x="11555" y="3885"/>
                    </a:cubicBezTo>
                    <a:cubicBezTo>
                      <a:pt x="11170" y="4378"/>
                      <a:pt x="10711" y="4804"/>
                      <a:pt x="10201" y="5155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4705617" y="9175907"/>
                <a:ext cx="436450" cy="359006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7278" extrusionOk="0">
                    <a:moveTo>
                      <a:pt x="6015" y="1"/>
                    </a:moveTo>
                    <a:lnTo>
                      <a:pt x="5781" y="84"/>
                    </a:lnTo>
                    <a:cubicBezTo>
                      <a:pt x="5781" y="84"/>
                      <a:pt x="5531" y="569"/>
                      <a:pt x="5389" y="920"/>
                    </a:cubicBezTo>
                    <a:cubicBezTo>
                      <a:pt x="5330" y="1062"/>
                      <a:pt x="5280" y="1204"/>
                      <a:pt x="5230" y="1354"/>
                    </a:cubicBezTo>
                    <a:cubicBezTo>
                      <a:pt x="5188" y="1488"/>
                      <a:pt x="5146" y="1621"/>
                      <a:pt x="5105" y="1763"/>
                    </a:cubicBezTo>
                    <a:cubicBezTo>
                      <a:pt x="5046" y="2014"/>
                      <a:pt x="4971" y="2273"/>
                      <a:pt x="4887" y="2524"/>
                    </a:cubicBezTo>
                    <a:cubicBezTo>
                      <a:pt x="4821" y="2674"/>
                      <a:pt x="4779" y="2841"/>
                      <a:pt x="4779" y="3017"/>
                    </a:cubicBezTo>
                    <a:cubicBezTo>
                      <a:pt x="4779" y="3017"/>
                      <a:pt x="4749" y="3058"/>
                      <a:pt x="4773" y="3058"/>
                    </a:cubicBezTo>
                    <a:cubicBezTo>
                      <a:pt x="4795" y="3058"/>
                      <a:pt x="4862" y="3023"/>
                      <a:pt x="5038" y="2891"/>
                    </a:cubicBezTo>
                    <a:cubicBezTo>
                      <a:pt x="5172" y="2716"/>
                      <a:pt x="5280" y="2540"/>
                      <a:pt x="5372" y="2348"/>
                    </a:cubicBezTo>
                    <a:lnTo>
                      <a:pt x="5564" y="1839"/>
                    </a:lnTo>
                    <a:cubicBezTo>
                      <a:pt x="5731" y="1312"/>
                      <a:pt x="5873" y="778"/>
                      <a:pt x="6082" y="268"/>
                    </a:cubicBezTo>
                    <a:cubicBezTo>
                      <a:pt x="6116" y="193"/>
                      <a:pt x="6015" y="1"/>
                      <a:pt x="6015" y="1"/>
                    </a:cubicBezTo>
                    <a:close/>
                    <a:moveTo>
                      <a:pt x="7987" y="502"/>
                    </a:moveTo>
                    <a:lnTo>
                      <a:pt x="7795" y="560"/>
                    </a:lnTo>
                    <a:cubicBezTo>
                      <a:pt x="7319" y="1204"/>
                      <a:pt x="6592" y="1839"/>
                      <a:pt x="5915" y="2449"/>
                    </a:cubicBezTo>
                    <a:cubicBezTo>
                      <a:pt x="5029" y="3225"/>
                      <a:pt x="5531" y="2808"/>
                      <a:pt x="5096" y="3058"/>
                    </a:cubicBezTo>
                    <a:cubicBezTo>
                      <a:pt x="5096" y="3058"/>
                      <a:pt x="4971" y="3234"/>
                      <a:pt x="5071" y="3259"/>
                    </a:cubicBezTo>
                    <a:cubicBezTo>
                      <a:pt x="5074" y="3260"/>
                      <a:pt x="5076" y="3261"/>
                      <a:pt x="5079" y="3261"/>
                    </a:cubicBezTo>
                    <a:cubicBezTo>
                      <a:pt x="5097" y="3261"/>
                      <a:pt x="5121" y="3242"/>
                      <a:pt x="5121" y="3242"/>
                    </a:cubicBezTo>
                    <a:lnTo>
                      <a:pt x="5172" y="3276"/>
                    </a:lnTo>
                    <a:cubicBezTo>
                      <a:pt x="5172" y="3276"/>
                      <a:pt x="5531" y="3242"/>
                      <a:pt x="5556" y="3234"/>
                    </a:cubicBezTo>
                    <a:cubicBezTo>
                      <a:pt x="5890" y="3067"/>
                      <a:pt x="6199" y="2850"/>
                      <a:pt x="6458" y="2591"/>
                    </a:cubicBezTo>
                    <a:cubicBezTo>
                      <a:pt x="6909" y="2164"/>
                      <a:pt x="7678" y="1346"/>
                      <a:pt x="7678" y="1346"/>
                    </a:cubicBezTo>
                    <a:cubicBezTo>
                      <a:pt x="7836" y="1095"/>
                      <a:pt x="7945" y="803"/>
                      <a:pt x="7987" y="502"/>
                    </a:cubicBezTo>
                    <a:close/>
                    <a:moveTo>
                      <a:pt x="5213" y="3635"/>
                    </a:moveTo>
                    <a:cubicBezTo>
                      <a:pt x="5220" y="3637"/>
                      <a:pt x="5225" y="3638"/>
                      <a:pt x="5229" y="3639"/>
                    </a:cubicBezTo>
                    <a:lnTo>
                      <a:pt x="5229" y="3639"/>
                    </a:lnTo>
                    <a:cubicBezTo>
                      <a:pt x="5229" y="3637"/>
                      <a:pt x="5237" y="3635"/>
                      <a:pt x="5263" y="3635"/>
                    </a:cubicBezTo>
                    <a:close/>
                    <a:moveTo>
                      <a:pt x="5229" y="3639"/>
                    </a:moveTo>
                    <a:cubicBezTo>
                      <a:pt x="5230" y="3642"/>
                      <a:pt x="5244" y="3646"/>
                      <a:pt x="5247" y="3646"/>
                    </a:cubicBezTo>
                    <a:cubicBezTo>
                      <a:pt x="5249" y="3646"/>
                      <a:pt x="5246" y="3644"/>
                      <a:pt x="5229" y="3639"/>
                    </a:cubicBezTo>
                    <a:close/>
                    <a:moveTo>
                      <a:pt x="1674" y="1961"/>
                    </a:moveTo>
                    <a:cubicBezTo>
                      <a:pt x="1472" y="1961"/>
                      <a:pt x="1277" y="2010"/>
                      <a:pt x="1095" y="2098"/>
                    </a:cubicBezTo>
                    <a:lnTo>
                      <a:pt x="1220" y="2240"/>
                    </a:lnTo>
                    <a:cubicBezTo>
                      <a:pt x="1345" y="2273"/>
                      <a:pt x="1462" y="2315"/>
                      <a:pt x="1571" y="2357"/>
                    </a:cubicBezTo>
                    <a:cubicBezTo>
                      <a:pt x="2248" y="2582"/>
                      <a:pt x="2891" y="2900"/>
                      <a:pt x="3492" y="3284"/>
                    </a:cubicBezTo>
                    <a:cubicBezTo>
                      <a:pt x="4094" y="3685"/>
                      <a:pt x="4142" y="3763"/>
                      <a:pt x="4172" y="3763"/>
                    </a:cubicBezTo>
                    <a:cubicBezTo>
                      <a:pt x="4187" y="3763"/>
                      <a:pt x="4197" y="3743"/>
                      <a:pt x="4269" y="3735"/>
                    </a:cubicBezTo>
                    <a:cubicBezTo>
                      <a:pt x="4286" y="3735"/>
                      <a:pt x="4294" y="3727"/>
                      <a:pt x="4303" y="3718"/>
                    </a:cubicBezTo>
                    <a:cubicBezTo>
                      <a:pt x="4436" y="3585"/>
                      <a:pt x="4395" y="3668"/>
                      <a:pt x="4228" y="3426"/>
                    </a:cubicBezTo>
                    <a:cubicBezTo>
                      <a:pt x="4228" y="3426"/>
                      <a:pt x="4010" y="3192"/>
                      <a:pt x="3860" y="3025"/>
                    </a:cubicBezTo>
                    <a:cubicBezTo>
                      <a:pt x="3459" y="2616"/>
                      <a:pt x="1763" y="1964"/>
                      <a:pt x="1763" y="1964"/>
                    </a:cubicBezTo>
                    <a:cubicBezTo>
                      <a:pt x="1733" y="1962"/>
                      <a:pt x="1704" y="1961"/>
                      <a:pt x="1674" y="1961"/>
                    </a:cubicBezTo>
                    <a:close/>
                    <a:moveTo>
                      <a:pt x="2899" y="318"/>
                    </a:moveTo>
                    <a:lnTo>
                      <a:pt x="2908" y="444"/>
                    </a:lnTo>
                    <a:cubicBezTo>
                      <a:pt x="3217" y="769"/>
                      <a:pt x="3484" y="1129"/>
                      <a:pt x="3718" y="1513"/>
                    </a:cubicBezTo>
                    <a:cubicBezTo>
                      <a:pt x="3935" y="1905"/>
                      <a:pt x="4111" y="2306"/>
                      <a:pt x="4261" y="2724"/>
                    </a:cubicBezTo>
                    <a:cubicBezTo>
                      <a:pt x="4403" y="3209"/>
                      <a:pt x="4629" y="3877"/>
                      <a:pt x="4629" y="3877"/>
                    </a:cubicBezTo>
                    <a:lnTo>
                      <a:pt x="4771" y="3501"/>
                    </a:lnTo>
                    <a:cubicBezTo>
                      <a:pt x="4729" y="3025"/>
                      <a:pt x="4712" y="2858"/>
                      <a:pt x="4679" y="2666"/>
                    </a:cubicBezTo>
                    <a:cubicBezTo>
                      <a:pt x="4679" y="2616"/>
                      <a:pt x="4662" y="2565"/>
                      <a:pt x="4654" y="2515"/>
                    </a:cubicBezTo>
                    <a:cubicBezTo>
                      <a:pt x="4520" y="1972"/>
                      <a:pt x="3893" y="1078"/>
                      <a:pt x="3893" y="1078"/>
                    </a:cubicBezTo>
                    <a:cubicBezTo>
                      <a:pt x="3534" y="686"/>
                      <a:pt x="2899" y="318"/>
                      <a:pt x="2899" y="318"/>
                    </a:cubicBezTo>
                    <a:close/>
                    <a:moveTo>
                      <a:pt x="4808" y="4629"/>
                    </a:moveTo>
                    <a:cubicBezTo>
                      <a:pt x="4809" y="4632"/>
                      <a:pt x="4809" y="4636"/>
                      <a:pt x="4810" y="4640"/>
                    </a:cubicBezTo>
                    <a:lnTo>
                      <a:pt x="4810" y="4640"/>
                    </a:lnTo>
                    <a:lnTo>
                      <a:pt x="4812" y="4629"/>
                    </a:lnTo>
                    <a:close/>
                    <a:moveTo>
                      <a:pt x="4804" y="4629"/>
                    </a:moveTo>
                    <a:cubicBezTo>
                      <a:pt x="4704" y="4646"/>
                      <a:pt x="4796" y="4721"/>
                      <a:pt x="4796" y="4721"/>
                    </a:cubicBezTo>
                    <a:cubicBezTo>
                      <a:pt x="4824" y="4711"/>
                      <a:pt x="4817" y="4668"/>
                      <a:pt x="4810" y="4640"/>
                    </a:cubicBezTo>
                    <a:lnTo>
                      <a:pt x="4810" y="4640"/>
                    </a:lnTo>
                    <a:lnTo>
                      <a:pt x="4809" y="4648"/>
                    </a:lnTo>
                    <a:lnTo>
                      <a:pt x="4809" y="4648"/>
                    </a:lnTo>
                    <a:cubicBezTo>
                      <a:pt x="4807" y="4641"/>
                      <a:pt x="4806" y="4634"/>
                      <a:pt x="4804" y="4629"/>
                    </a:cubicBezTo>
                    <a:close/>
                    <a:moveTo>
                      <a:pt x="5389" y="4027"/>
                    </a:moveTo>
                    <a:cubicBezTo>
                      <a:pt x="4963" y="4103"/>
                      <a:pt x="5263" y="4119"/>
                      <a:pt x="5263" y="4119"/>
                    </a:cubicBezTo>
                    <a:cubicBezTo>
                      <a:pt x="5263" y="4119"/>
                      <a:pt x="5121" y="4136"/>
                      <a:pt x="5430" y="4245"/>
                    </a:cubicBezTo>
                    <a:lnTo>
                      <a:pt x="5489" y="4270"/>
                    </a:lnTo>
                    <a:cubicBezTo>
                      <a:pt x="5488" y="4269"/>
                      <a:pt x="5487" y="4269"/>
                      <a:pt x="5487" y="4269"/>
                    </a:cubicBezTo>
                    <a:lnTo>
                      <a:pt x="5487" y="4269"/>
                    </a:lnTo>
                    <a:cubicBezTo>
                      <a:pt x="5482" y="4269"/>
                      <a:pt x="5688" y="4356"/>
                      <a:pt x="5840" y="4420"/>
                    </a:cubicBezTo>
                    <a:cubicBezTo>
                      <a:pt x="6057" y="4504"/>
                      <a:pt x="6533" y="4654"/>
                      <a:pt x="6533" y="4654"/>
                    </a:cubicBezTo>
                    <a:cubicBezTo>
                      <a:pt x="7169" y="4800"/>
                      <a:pt x="7811" y="4876"/>
                      <a:pt x="8459" y="4876"/>
                    </a:cubicBezTo>
                    <a:cubicBezTo>
                      <a:pt x="8552" y="4876"/>
                      <a:pt x="8645" y="4874"/>
                      <a:pt x="8739" y="4871"/>
                    </a:cubicBezTo>
                    <a:lnTo>
                      <a:pt x="8847" y="4763"/>
                    </a:lnTo>
                    <a:lnTo>
                      <a:pt x="8655" y="4646"/>
                    </a:lnTo>
                    <a:cubicBezTo>
                      <a:pt x="8146" y="4629"/>
                      <a:pt x="7644" y="4554"/>
                      <a:pt x="7151" y="4437"/>
                    </a:cubicBezTo>
                    <a:cubicBezTo>
                      <a:pt x="6199" y="4220"/>
                      <a:pt x="6550" y="4286"/>
                      <a:pt x="6433" y="4261"/>
                    </a:cubicBezTo>
                    <a:cubicBezTo>
                      <a:pt x="6082" y="4161"/>
                      <a:pt x="5740" y="4086"/>
                      <a:pt x="5389" y="4027"/>
                    </a:cubicBezTo>
                    <a:close/>
                    <a:moveTo>
                      <a:pt x="3182" y="3644"/>
                    </a:moveTo>
                    <a:cubicBezTo>
                      <a:pt x="2424" y="3644"/>
                      <a:pt x="1664" y="3895"/>
                      <a:pt x="969" y="4220"/>
                    </a:cubicBezTo>
                    <a:cubicBezTo>
                      <a:pt x="911" y="4253"/>
                      <a:pt x="502" y="4462"/>
                      <a:pt x="209" y="4654"/>
                    </a:cubicBezTo>
                    <a:cubicBezTo>
                      <a:pt x="117" y="4712"/>
                      <a:pt x="42" y="4796"/>
                      <a:pt x="0" y="4896"/>
                    </a:cubicBezTo>
                    <a:lnTo>
                      <a:pt x="142" y="4938"/>
                    </a:lnTo>
                    <a:cubicBezTo>
                      <a:pt x="343" y="4863"/>
                      <a:pt x="543" y="4788"/>
                      <a:pt x="752" y="4721"/>
                    </a:cubicBezTo>
                    <a:cubicBezTo>
                      <a:pt x="1395" y="4520"/>
                      <a:pt x="769" y="4712"/>
                      <a:pt x="1421" y="4512"/>
                    </a:cubicBezTo>
                    <a:cubicBezTo>
                      <a:pt x="2022" y="4328"/>
                      <a:pt x="3384" y="4169"/>
                      <a:pt x="3384" y="4169"/>
                    </a:cubicBezTo>
                    <a:cubicBezTo>
                      <a:pt x="4010" y="4128"/>
                      <a:pt x="4403" y="4111"/>
                      <a:pt x="4403" y="4111"/>
                    </a:cubicBezTo>
                    <a:cubicBezTo>
                      <a:pt x="4537" y="4052"/>
                      <a:pt x="4244" y="3835"/>
                      <a:pt x="4236" y="3827"/>
                    </a:cubicBezTo>
                    <a:cubicBezTo>
                      <a:pt x="3890" y="3699"/>
                      <a:pt x="3536" y="3644"/>
                      <a:pt x="3182" y="3644"/>
                    </a:cubicBezTo>
                    <a:close/>
                    <a:moveTo>
                      <a:pt x="4080" y="4276"/>
                    </a:moveTo>
                    <a:cubicBezTo>
                      <a:pt x="3987" y="4276"/>
                      <a:pt x="3902" y="4286"/>
                      <a:pt x="3902" y="4286"/>
                    </a:cubicBezTo>
                    <a:cubicBezTo>
                      <a:pt x="3016" y="4470"/>
                      <a:pt x="2832" y="4621"/>
                      <a:pt x="2197" y="4938"/>
                    </a:cubicBezTo>
                    <a:cubicBezTo>
                      <a:pt x="1771" y="5147"/>
                      <a:pt x="1220" y="5865"/>
                      <a:pt x="1220" y="5865"/>
                    </a:cubicBezTo>
                    <a:lnTo>
                      <a:pt x="1354" y="5865"/>
                    </a:lnTo>
                    <a:cubicBezTo>
                      <a:pt x="2022" y="5306"/>
                      <a:pt x="2799" y="5105"/>
                      <a:pt x="3442" y="4754"/>
                    </a:cubicBezTo>
                    <a:lnTo>
                      <a:pt x="4236" y="4412"/>
                    </a:lnTo>
                    <a:cubicBezTo>
                      <a:pt x="4219" y="4403"/>
                      <a:pt x="4303" y="4395"/>
                      <a:pt x="4294" y="4387"/>
                    </a:cubicBezTo>
                    <a:cubicBezTo>
                      <a:pt x="4342" y="4295"/>
                      <a:pt x="4205" y="4276"/>
                      <a:pt x="4080" y="4276"/>
                    </a:cubicBezTo>
                    <a:close/>
                    <a:moveTo>
                      <a:pt x="4611" y="4831"/>
                    </a:moveTo>
                    <a:cubicBezTo>
                      <a:pt x="4587" y="4831"/>
                      <a:pt x="4587" y="4913"/>
                      <a:pt x="4587" y="4913"/>
                    </a:cubicBezTo>
                    <a:cubicBezTo>
                      <a:pt x="4587" y="4913"/>
                      <a:pt x="4576" y="4887"/>
                      <a:pt x="4574" y="4887"/>
                    </a:cubicBezTo>
                    <a:lnTo>
                      <a:pt x="4574" y="4887"/>
                    </a:lnTo>
                    <a:cubicBezTo>
                      <a:pt x="4573" y="4887"/>
                      <a:pt x="4577" y="4904"/>
                      <a:pt x="4595" y="4963"/>
                    </a:cubicBezTo>
                    <a:cubicBezTo>
                      <a:pt x="4879" y="5999"/>
                      <a:pt x="4720" y="5423"/>
                      <a:pt x="4762" y="5807"/>
                    </a:cubicBezTo>
                    <a:cubicBezTo>
                      <a:pt x="4812" y="6283"/>
                      <a:pt x="5088" y="7260"/>
                      <a:pt x="5088" y="7260"/>
                    </a:cubicBezTo>
                    <a:lnTo>
                      <a:pt x="5155" y="7160"/>
                    </a:lnTo>
                    <a:cubicBezTo>
                      <a:pt x="5121" y="6843"/>
                      <a:pt x="5105" y="6525"/>
                      <a:pt x="5071" y="6216"/>
                    </a:cubicBezTo>
                    <a:cubicBezTo>
                      <a:pt x="5046" y="6016"/>
                      <a:pt x="5013" y="5815"/>
                      <a:pt x="4971" y="5623"/>
                    </a:cubicBezTo>
                    <a:cubicBezTo>
                      <a:pt x="4963" y="5598"/>
                      <a:pt x="4954" y="5581"/>
                      <a:pt x="4954" y="5556"/>
                    </a:cubicBezTo>
                    <a:cubicBezTo>
                      <a:pt x="4938" y="5514"/>
                      <a:pt x="4812" y="5205"/>
                      <a:pt x="4670" y="4913"/>
                    </a:cubicBezTo>
                    <a:cubicBezTo>
                      <a:pt x="4642" y="4852"/>
                      <a:pt x="4624" y="4831"/>
                      <a:pt x="4611" y="4831"/>
                    </a:cubicBezTo>
                    <a:close/>
                    <a:moveTo>
                      <a:pt x="4807" y="4609"/>
                    </a:moveTo>
                    <a:cubicBezTo>
                      <a:pt x="4804" y="4609"/>
                      <a:pt x="4804" y="4615"/>
                      <a:pt x="4804" y="4629"/>
                    </a:cubicBezTo>
                    <a:lnTo>
                      <a:pt x="4808" y="4629"/>
                    </a:lnTo>
                    <a:cubicBezTo>
                      <a:pt x="4806" y="4621"/>
                      <a:pt x="4805" y="4615"/>
                      <a:pt x="4807" y="4615"/>
                    </a:cubicBezTo>
                    <a:lnTo>
                      <a:pt x="4807" y="4615"/>
                    </a:lnTo>
                    <a:cubicBezTo>
                      <a:pt x="4812" y="4615"/>
                      <a:pt x="4844" y="4666"/>
                      <a:pt x="4954" y="4838"/>
                    </a:cubicBezTo>
                    <a:cubicBezTo>
                      <a:pt x="5146" y="5147"/>
                      <a:pt x="5305" y="5473"/>
                      <a:pt x="5439" y="5815"/>
                    </a:cubicBezTo>
                    <a:cubicBezTo>
                      <a:pt x="5573" y="6133"/>
                      <a:pt x="5915" y="7277"/>
                      <a:pt x="5915" y="7277"/>
                    </a:cubicBezTo>
                    <a:lnTo>
                      <a:pt x="5982" y="7202"/>
                    </a:lnTo>
                    <a:cubicBezTo>
                      <a:pt x="5974" y="6893"/>
                      <a:pt x="5940" y="6592"/>
                      <a:pt x="5882" y="6291"/>
                    </a:cubicBezTo>
                    <a:cubicBezTo>
                      <a:pt x="5840" y="6141"/>
                      <a:pt x="5790" y="5982"/>
                      <a:pt x="5731" y="5832"/>
                    </a:cubicBezTo>
                    <a:cubicBezTo>
                      <a:pt x="5554" y="5380"/>
                      <a:pt x="5431" y="4618"/>
                      <a:pt x="4882" y="4618"/>
                    </a:cubicBezTo>
                    <a:cubicBezTo>
                      <a:pt x="4862" y="4618"/>
                      <a:pt x="4842" y="4619"/>
                      <a:pt x="4821" y="4621"/>
                    </a:cubicBezTo>
                    <a:cubicBezTo>
                      <a:pt x="4813" y="4613"/>
                      <a:pt x="4809" y="4609"/>
                      <a:pt x="4807" y="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4850936" y="9292912"/>
                <a:ext cx="157601" cy="142606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891" extrusionOk="0">
                    <a:moveTo>
                      <a:pt x="1627" y="0"/>
                    </a:moveTo>
                    <a:cubicBezTo>
                      <a:pt x="1089" y="0"/>
                      <a:pt x="587" y="373"/>
                      <a:pt x="363" y="987"/>
                    </a:cubicBezTo>
                    <a:cubicBezTo>
                      <a:pt x="1" y="1984"/>
                      <a:pt x="965" y="2890"/>
                      <a:pt x="1891" y="2890"/>
                    </a:cubicBezTo>
                    <a:cubicBezTo>
                      <a:pt x="2013" y="2890"/>
                      <a:pt x="2134" y="2875"/>
                      <a:pt x="2251" y="2842"/>
                    </a:cubicBezTo>
                    <a:cubicBezTo>
                      <a:pt x="2927" y="2650"/>
                      <a:pt x="3195" y="1898"/>
                      <a:pt x="3053" y="1271"/>
                    </a:cubicBezTo>
                    <a:cubicBezTo>
                      <a:pt x="2961" y="904"/>
                      <a:pt x="2752" y="578"/>
                      <a:pt x="2468" y="327"/>
                    </a:cubicBezTo>
                    <a:cubicBezTo>
                      <a:pt x="2201" y="103"/>
                      <a:pt x="1909" y="0"/>
                      <a:pt x="1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493246" y="8470425"/>
                <a:ext cx="713374" cy="680818"/>
              </a:xfrm>
              <a:custGeom>
                <a:avLst/>
                <a:gdLst/>
                <a:ahLst/>
                <a:cxnLst/>
                <a:rect l="l" t="t" r="r" b="b"/>
                <a:pathLst>
                  <a:path w="14462" h="13802" extrusionOk="0">
                    <a:moveTo>
                      <a:pt x="5172" y="12974"/>
                    </a:moveTo>
                    <a:cubicBezTo>
                      <a:pt x="4537" y="12941"/>
                      <a:pt x="4462" y="11989"/>
                      <a:pt x="4445" y="11471"/>
                    </a:cubicBezTo>
                    <a:cubicBezTo>
                      <a:pt x="4428" y="10811"/>
                      <a:pt x="4520" y="10151"/>
                      <a:pt x="4704" y="9524"/>
                    </a:cubicBezTo>
                    <a:cubicBezTo>
                      <a:pt x="3902" y="10410"/>
                      <a:pt x="2724" y="11354"/>
                      <a:pt x="2039" y="10986"/>
                    </a:cubicBezTo>
                    <a:cubicBezTo>
                      <a:pt x="1555" y="10719"/>
                      <a:pt x="1880" y="9975"/>
                      <a:pt x="2248" y="9466"/>
                    </a:cubicBezTo>
                    <a:cubicBezTo>
                      <a:pt x="2440" y="9215"/>
                      <a:pt x="2649" y="8973"/>
                      <a:pt x="2875" y="8747"/>
                    </a:cubicBezTo>
                    <a:cubicBezTo>
                      <a:pt x="3276" y="8355"/>
                      <a:pt x="3710" y="8004"/>
                      <a:pt x="4186" y="7695"/>
                    </a:cubicBezTo>
                    <a:cubicBezTo>
                      <a:pt x="3693" y="7845"/>
                      <a:pt x="3192" y="7962"/>
                      <a:pt x="2691" y="8046"/>
                    </a:cubicBezTo>
                    <a:cubicBezTo>
                      <a:pt x="1713" y="8196"/>
                      <a:pt x="1" y="8271"/>
                      <a:pt x="636" y="7035"/>
                    </a:cubicBezTo>
                    <a:cubicBezTo>
                      <a:pt x="961" y="6391"/>
                      <a:pt x="1797" y="6216"/>
                      <a:pt x="2499" y="6074"/>
                    </a:cubicBezTo>
                    <a:cubicBezTo>
                      <a:pt x="3200" y="5940"/>
                      <a:pt x="3919" y="5874"/>
                      <a:pt x="4637" y="5899"/>
                    </a:cubicBezTo>
                    <a:cubicBezTo>
                      <a:pt x="4637" y="5899"/>
                      <a:pt x="2290" y="4746"/>
                      <a:pt x="2591" y="3025"/>
                    </a:cubicBezTo>
                    <a:cubicBezTo>
                      <a:pt x="2624" y="2691"/>
                      <a:pt x="2858" y="2415"/>
                      <a:pt x="3167" y="2315"/>
                    </a:cubicBezTo>
                    <a:cubicBezTo>
                      <a:pt x="3877" y="2106"/>
                      <a:pt x="4554" y="2607"/>
                      <a:pt x="5022" y="3042"/>
                    </a:cubicBezTo>
                    <a:cubicBezTo>
                      <a:pt x="5431" y="3434"/>
                      <a:pt x="5790" y="3877"/>
                      <a:pt x="6091" y="4361"/>
                    </a:cubicBezTo>
                    <a:lnTo>
                      <a:pt x="6149" y="4445"/>
                    </a:lnTo>
                    <a:cubicBezTo>
                      <a:pt x="5949" y="3434"/>
                      <a:pt x="5623" y="2440"/>
                      <a:pt x="5673" y="1387"/>
                    </a:cubicBezTo>
                    <a:cubicBezTo>
                      <a:pt x="5673" y="1362"/>
                      <a:pt x="5673" y="1329"/>
                      <a:pt x="5682" y="1296"/>
                    </a:cubicBezTo>
                    <a:cubicBezTo>
                      <a:pt x="5715" y="970"/>
                      <a:pt x="5832" y="1"/>
                      <a:pt x="6910" y="1521"/>
                    </a:cubicBezTo>
                    <a:cubicBezTo>
                      <a:pt x="7118" y="1805"/>
                      <a:pt x="7294" y="2114"/>
                      <a:pt x="7436" y="2440"/>
                    </a:cubicBezTo>
                    <a:cubicBezTo>
                      <a:pt x="7712" y="3075"/>
                      <a:pt x="7870" y="3752"/>
                      <a:pt x="7904" y="4445"/>
                    </a:cubicBezTo>
                    <a:cubicBezTo>
                      <a:pt x="7904" y="4445"/>
                      <a:pt x="8054" y="3743"/>
                      <a:pt x="8129" y="3434"/>
                    </a:cubicBezTo>
                    <a:cubicBezTo>
                      <a:pt x="8380" y="2306"/>
                      <a:pt x="9123" y="744"/>
                      <a:pt x="10193" y="1312"/>
                    </a:cubicBezTo>
                    <a:cubicBezTo>
                      <a:pt x="10694" y="1580"/>
                      <a:pt x="10493" y="2490"/>
                      <a:pt x="10402" y="3175"/>
                    </a:cubicBezTo>
                    <a:cubicBezTo>
                      <a:pt x="10326" y="3835"/>
                      <a:pt x="10118" y="4470"/>
                      <a:pt x="9800" y="5046"/>
                    </a:cubicBezTo>
                    <a:cubicBezTo>
                      <a:pt x="9800" y="5046"/>
                      <a:pt x="10677" y="4712"/>
                      <a:pt x="11379" y="4512"/>
                    </a:cubicBezTo>
                    <a:cubicBezTo>
                      <a:pt x="12549" y="4186"/>
                      <a:pt x="14136" y="3693"/>
                      <a:pt x="14303" y="4512"/>
                    </a:cubicBezTo>
                    <a:cubicBezTo>
                      <a:pt x="14462" y="5314"/>
                      <a:pt x="13275" y="5982"/>
                      <a:pt x="12707" y="6350"/>
                    </a:cubicBezTo>
                    <a:cubicBezTo>
                      <a:pt x="11947" y="6818"/>
                      <a:pt x="11087" y="7085"/>
                      <a:pt x="10201" y="7143"/>
                    </a:cubicBezTo>
                    <a:cubicBezTo>
                      <a:pt x="10201" y="7143"/>
                      <a:pt x="10953" y="7402"/>
                      <a:pt x="11563" y="7586"/>
                    </a:cubicBezTo>
                    <a:cubicBezTo>
                      <a:pt x="11797" y="7653"/>
                      <a:pt x="12039" y="7728"/>
                      <a:pt x="12265" y="7828"/>
                    </a:cubicBezTo>
                    <a:cubicBezTo>
                      <a:pt x="12557" y="7945"/>
                      <a:pt x="12866" y="7887"/>
                      <a:pt x="13384" y="8513"/>
                    </a:cubicBezTo>
                    <a:cubicBezTo>
                      <a:pt x="13777" y="8990"/>
                      <a:pt x="13117" y="9858"/>
                      <a:pt x="12248" y="9817"/>
                    </a:cubicBezTo>
                    <a:cubicBezTo>
                      <a:pt x="11780" y="9792"/>
                      <a:pt x="11128" y="9533"/>
                      <a:pt x="11128" y="9533"/>
                    </a:cubicBezTo>
                    <a:cubicBezTo>
                      <a:pt x="11521" y="10084"/>
                      <a:pt x="12273" y="11103"/>
                      <a:pt x="11680" y="11947"/>
                    </a:cubicBezTo>
                    <a:cubicBezTo>
                      <a:pt x="11245" y="12565"/>
                      <a:pt x="10243" y="12716"/>
                      <a:pt x="9650" y="12189"/>
                    </a:cubicBezTo>
                    <a:cubicBezTo>
                      <a:pt x="9240" y="11838"/>
                      <a:pt x="8915" y="11170"/>
                      <a:pt x="8915" y="11170"/>
                    </a:cubicBezTo>
                    <a:cubicBezTo>
                      <a:pt x="8864" y="12273"/>
                      <a:pt x="8555" y="13802"/>
                      <a:pt x="7570" y="13509"/>
                    </a:cubicBezTo>
                    <a:cubicBezTo>
                      <a:pt x="6960" y="13325"/>
                      <a:pt x="6793" y="12640"/>
                      <a:pt x="6692" y="12147"/>
                    </a:cubicBezTo>
                    <a:cubicBezTo>
                      <a:pt x="6634" y="11872"/>
                      <a:pt x="6584" y="11446"/>
                      <a:pt x="6584" y="11446"/>
                    </a:cubicBezTo>
                    <a:cubicBezTo>
                      <a:pt x="6559" y="11513"/>
                      <a:pt x="6534" y="11571"/>
                      <a:pt x="6500" y="11629"/>
                    </a:cubicBezTo>
                    <a:lnTo>
                      <a:pt x="6417" y="11788"/>
                    </a:lnTo>
                    <a:cubicBezTo>
                      <a:pt x="6133" y="12331"/>
                      <a:pt x="5798" y="12941"/>
                      <a:pt x="5239" y="12983"/>
                    </a:cubicBezTo>
                    <a:close/>
                  </a:path>
                </a:pathLst>
              </a:custGeom>
              <a:solidFill>
                <a:srgbClr val="F7A9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627614" y="8580475"/>
                <a:ext cx="511822" cy="47601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9650" extrusionOk="0">
                    <a:moveTo>
                      <a:pt x="1036" y="2699"/>
                    </a:moveTo>
                    <a:cubicBezTo>
                      <a:pt x="1136" y="2298"/>
                      <a:pt x="1838" y="2373"/>
                      <a:pt x="2222" y="2431"/>
                    </a:cubicBezTo>
                    <a:cubicBezTo>
                      <a:pt x="2699" y="2506"/>
                      <a:pt x="3158" y="2648"/>
                      <a:pt x="3601" y="2849"/>
                    </a:cubicBezTo>
                    <a:cubicBezTo>
                      <a:pt x="3066" y="2214"/>
                      <a:pt x="2531" y="1345"/>
                      <a:pt x="2891" y="953"/>
                    </a:cubicBezTo>
                    <a:cubicBezTo>
                      <a:pt x="3141" y="677"/>
                      <a:pt x="3643" y="978"/>
                      <a:pt x="3960" y="1287"/>
                    </a:cubicBezTo>
                    <a:cubicBezTo>
                      <a:pt x="4119" y="1437"/>
                      <a:pt x="4269" y="1604"/>
                      <a:pt x="4403" y="1780"/>
                    </a:cubicBezTo>
                    <a:cubicBezTo>
                      <a:pt x="4637" y="2080"/>
                      <a:pt x="4837" y="2415"/>
                      <a:pt x="5004" y="2757"/>
                    </a:cubicBezTo>
                    <a:cubicBezTo>
                      <a:pt x="4954" y="2423"/>
                      <a:pt x="4937" y="2089"/>
                      <a:pt x="4937" y="1755"/>
                    </a:cubicBezTo>
                    <a:cubicBezTo>
                      <a:pt x="4954" y="1111"/>
                      <a:pt x="5121" y="0"/>
                      <a:pt x="5940" y="568"/>
                    </a:cubicBezTo>
                    <a:cubicBezTo>
                      <a:pt x="6366" y="869"/>
                      <a:pt x="6383" y="1420"/>
                      <a:pt x="6391" y="1888"/>
                    </a:cubicBezTo>
                    <a:cubicBezTo>
                      <a:pt x="6399" y="2356"/>
                      <a:pt x="6358" y="2824"/>
                      <a:pt x="6249" y="3275"/>
                    </a:cubicBezTo>
                    <a:cubicBezTo>
                      <a:pt x="6249" y="3275"/>
                      <a:pt x="7385" y="1922"/>
                      <a:pt x="8605" y="2339"/>
                    </a:cubicBezTo>
                    <a:cubicBezTo>
                      <a:pt x="8822" y="2415"/>
                      <a:pt x="9023" y="2573"/>
                      <a:pt x="9039" y="2807"/>
                    </a:cubicBezTo>
                    <a:cubicBezTo>
                      <a:pt x="9098" y="3283"/>
                      <a:pt x="8647" y="3651"/>
                      <a:pt x="8271" y="3893"/>
                    </a:cubicBezTo>
                    <a:cubicBezTo>
                      <a:pt x="7928" y="4110"/>
                      <a:pt x="7561" y="4277"/>
                      <a:pt x="7176" y="4411"/>
                    </a:cubicBezTo>
                    <a:lnTo>
                      <a:pt x="7101" y="4436"/>
                    </a:lnTo>
                    <a:cubicBezTo>
                      <a:pt x="7861" y="4436"/>
                      <a:pt x="8630" y="4361"/>
                      <a:pt x="9390" y="4528"/>
                    </a:cubicBezTo>
                    <a:lnTo>
                      <a:pt x="9457" y="4545"/>
                    </a:lnTo>
                    <a:cubicBezTo>
                      <a:pt x="9683" y="4612"/>
                      <a:pt x="10376" y="4812"/>
                      <a:pt x="9131" y="5305"/>
                    </a:cubicBezTo>
                    <a:cubicBezTo>
                      <a:pt x="8889" y="5397"/>
                      <a:pt x="8647" y="5464"/>
                      <a:pt x="8396" y="5514"/>
                    </a:cubicBezTo>
                    <a:cubicBezTo>
                      <a:pt x="7895" y="5606"/>
                      <a:pt x="7385" y="5622"/>
                      <a:pt x="6884" y="5547"/>
                    </a:cubicBezTo>
                    <a:lnTo>
                      <a:pt x="7586" y="5823"/>
                    </a:lnTo>
                    <a:cubicBezTo>
                      <a:pt x="8371" y="6140"/>
                      <a:pt x="9407" y="6817"/>
                      <a:pt x="8855" y="7427"/>
                    </a:cubicBezTo>
                    <a:cubicBezTo>
                      <a:pt x="8596" y="7711"/>
                      <a:pt x="7962" y="7460"/>
                      <a:pt x="7469" y="7310"/>
                    </a:cubicBezTo>
                    <a:cubicBezTo>
                      <a:pt x="7009" y="7185"/>
                      <a:pt x="6583" y="6967"/>
                      <a:pt x="6199" y="6683"/>
                    </a:cubicBezTo>
                    <a:cubicBezTo>
                      <a:pt x="6199" y="6683"/>
                      <a:pt x="6324" y="7293"/>
                      <a:pt x="6374" y="7769"/>
                    </a:cubicBezTo>
                    <a:cubicBezTo>
                      <a:pt x="6458" y="8555"/>
                      <a:pt x="6608" y="9649"/>
                      <a:pt x="5990" y="9641"/>
                    </a:cubicBezTo>
                    <a:cubicBezTo>
                      <a:pt x="5389" y="9641"/>
                      <a:pt x="5063" y="8789"/>
                      <a:pt x="4862" y="8379"/>
                    </a:cubicBezTo>
                    <a:cubicBezTo>
                      <a:pt x="4628" y="7845"/>
                      <a:pt x="4536" y="7251"/>
                      <a:pt x="4620" y="6667"/>
                    </a:cubicBezTo>
                    <a:cubicBezTo>
                      <a:pt x="4620" y="6667"/>
                      <a:pt x="4328" y="7118"/>
                      <a:pt x="4119" y="7485"/>
                    </a:cubicBezTo>
                    <a:cubicBezTo>
                      <a:pt x="4035" y="7627"/>
                      <a:pt x="3943" y="7769"/>
                      <a:pt x="3851" y="7903"/>
                    </a:cubicBezTo>
                    <a:cubicBezTo>
                      <a:pt x="3726" y="8070"/>
                      <a:pt x="3726" y="8279"/>
                      <a:pt x="3208" y="8530"/>
                    </a:cubicBezTo>
                    <a:cubicBezTo>
                      <a:pt x="2807" y="8722"/>
                      <a:pt x="2264" y="8179"/>
                      <a:pt x="2406" y="7627"/>
                    </a:cubicBezTo>
                    <a:cubicBezTo>
                      <a:pt x="2490" y="7385"/>
                      <a:pt x="2607" y="7160"/>
                      <a:pt x="2757" y="6951"/>
                    </a:cubicBezTo>
                    <a:cubicBezTo>
                      <a:pt x="2306" y="7126"/>
                      <a:pt x="1471" y="7469"/>
                      <a:pt x="936" y="6984"/>
                    </a:cubicBezTo>
                    <a:cubicBezTo>
                      <a:pt x="535" y="6617"/>
                      <a:pt x="577" y="5973"/>
                      <a:pt x="1028" y="5656"/>
                    </a:cubicBezTo>
                    <a:cubicBezTo>
                      <a:pt x="1337" y="5447"/>
                      <a:pt x="1863" y="5322"/>
                      <a:pt x="1863" y="5322"/>
                    </a:cubicBezTo>
                    <a:cubicBezTo>
                      <a:pt x="1070" y="5138"/>
                      <a:pt x="0" y="4745"/>
                      <a:pt x="343" y="4152"/>
                    </a:cubicBezTo>
                    <a:cubicBezTo>
                      <a:pt x="552" y="3785"/>
                      <a:pt x="1070" y="3768"/>
                      <a:pt x="1445" y="3768"/>
                    </a:cubicBezTo>
                    <a:cubicBezTo>
                      <a:pt x="1654" y="3768"/>
                      <a:pt x="1963" y="3793"/>
                      <a:pt x="1963" y="3793"/>
                    </a:cubicBezTo>
                    <a:lnTo>
                      <a:pt x="1846" y="3709"/>
                    </a:lnTo>
                    <a:lnTo>
                      <a:pt x="1746" y="3634"/>
                    </a:lnTo>
                    <a:cubicBezTo>
                      <a:pt x="1387" y="3384"/>
                      <a:pt x="986" y="3091"/>
                      <a:pt x="1036" y="2724"/>
                    </a:cubicBezTo>
                    <a:cubicBezTo>
                      <a:pt x="1028" y="2724"/>
                      <a:pt x="1036" y="2707"/>
                      <a:pt x="1036" y="2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16601" y="8694619"/>
                <a:ext cx="296360" cy="272830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5531" extrusionOk="0">
                    <a:moveTo>
                      <a:pt x="4813" y="786"/>
                    </a:moveTo>
                    <a:cubicBezTo>
                      <a:pt x="5047" y="886"/>
                      <a:pt x="4930" y="1253"/>
                      <a:pt x="4846" y="1446"/>
                    </a:cubicBezTo>
                    <a:cubicBezTo>
                      <a:pt x="4746" y="1696"/>
                      <a:pt x="4612" y="1930"/>
                      <a:pt x="4445" y="2139"/>
                    </a:cubicBezTo>
                    <a:cubicBezTo>
                      <a:pt x="4888" y="1922"/>
                      <a:pt x="5473" y="1730"/>
                      <a:pt x="5673" y="1963"/>
                    </a:cubicBezTo>
                    <a:cubicBezTo>
                      <a:pt x="5807" y="2131"/>
                      <a:pt x="5573" y="2364"/>
                      <a:pt x="5347" y="2498"/>
                    </a:cubicBezTo>
                    <a:cubicBezTo>
                      <a:pt x="5239" y="2565"/>
                      <a:pt x="5122" y="2632"/>
                      <a:pt x="5005" y="2682"/>
                    </a:cubicBezTo>
                    <a:cubicBezTo>
                      <a:pt x="4788" y="2774"/>
                      <a:pt x="4570" y="2841"/>
                      <a:pt x="4345" y="2891"/>
                    </a:cubicBezTo>
                    <a:cubicBezTo>
                      <a:pt x="4554" y="2899"/>
                      <a:pt x="4754" y="2924"/>
                      <a:pt x="4963" y="2966"/>
                    </a:cubicBezTo>
                    <a:cubicBezTo>
                      <a:pt x="5347" y="3049"/>
                      <a:pt x="6007" y="3258"/>
                      <a:pt x="5564" y="3634"/>
                    </a:cubicBezTo>
                    <a:cubicBezTo>
                      <a:pt x="5339" y="3826"/>
                      <a:pt x="5005" y="3776"/>
                      <a:pt x="4721" y="3726"/>
                    </a:cubicBezTo>
                    <a:cubicBezTo>
                      <a:pt x="4437" y="3684"/>
                      <a:pt x="4161" y="3609"/>
                      <a:pt x="3894" y="3501"/>
                    </a:cubicBezTo>
                    <a:cubicBezTo>
                      <a:pt x="3894" y="3501"/>
                      <a:pt x="4587" y="4252"/>
                      <a:pt x="4211" y="4854"/>
                    </a:cubicBezTo>
                    <a:cubicBezTo>
                      <a:pt x="4144" y="4971"/>
                      <a:pt x="4011" y="5046"/>
                      <a:pt x="3877" y="5038"/>
                    </a:cubicBezTo>
                    <a:cubicBezTo>
                      <a:pt x="3585" y="5021"/>
                      <a:pt x="3409" y="4737"/>
                      <a:pt x="3301" y="4511"/>
                    </a:cubicBezTo>
                    <a:cubicBezTo>
                      <a:pt x="3209" y="4303"/>
                      <a:pt x="3142" y="4085"/>
                      <a:pt x="3108" y="3868"/>
                    </a:cubicBezTo>
                    <a:lnTo>
                      <a:pt x="3100" y="3826"/>
                    </a:lnTo>
                    <a:cubicBezTo>
                      <a:pt x="3016" y="4236"/>
                      <a:pt x="2983" y="4653"/>
                      <a:pt x="2791" y="5038"/>
                    </a:cubicBezTo>
                    <a:lnTo>
                      <a:pt x="2774" y="5071"/>
                    </a:lnTo>
                    <a:cubicBezTo>
                      <a:pt x="2716" y="5188"/>
                      <a:pt x="2515" y="5531"/>
                      <a:pt x="2348" y="4812"/>
                    </a:cubicBezTo>
                    <a:cubicBezTo>
                      <a:pt x="2323" y="4679"/>
                      <a:pt x="2306" y="4537"/>
                      <a:pt x="2306" y="4394"/>
                    </a:cubicBezTo>
                    <a:cubicBezTo>
                      <a:pt x="2298" y="4119"/>
                      <a:pt x="2348" y="3843"/>
                      <a:pt x="2448" y="3584"/>
                    </a:cubicBezTo>
                    <a:lnTo>
                      <a:pt x="2206" y="3927"/>
                    </a:lnTo>
                    <a:cubicBezTo>
                      <a:pt x="1930" y="4311"/>
                      <a:pt x="1404" y="4795"/>
                      <a:pt x="1095" y="4436"/>
                    </a:cubicBezTo>
                    <a:cubicBezTo>
                      <a:pt x="945" y="4261"/>
                      <a:pt x="1170" y="3943"/>
                      <a:pt x="1312" y="3701"/>
                    </a:cubicBezTo>
                    <a:cubicBezTo>
                      <a:pt x="1446" y="3467"/>
                      <a:pt x="1621" y="3258"/>
                      <a:pt x="1830" y="3091"/>
                    </a:cubicBezTo>
                    <a:cubicBezTo>
                      <a:pt x="1830" y="3091"/>
                      <a:pt x="1454" y="3091"/>
                      <a:pt x="1162" y="3066"/>
                    </a:cubicBezTo>
                    <a:cubicBezTo>
                      <a:pt x="669" y="3024"/>
                      <a:pt x="1" y="2991"/>
                      <a:pt x="67" y="2657"/>
                    </a:cubicBezTo>
                    <a:cubicBezTo>
                      <a:pt x="134" y="2323"/>
                      <a:pt x="686" y="2247"/>
                      <a:pt x="953" y="2189"/>
                    </a:cubicBezTo>
                    <a:cubicBezTo>
                      <a:pt x="1304" y="2122"/>
                      <a:pt x="1671" y="2139"/>
                      <a:pt x="2014" y="2247"/>
                    </a:cubicBezTo>
                    <a:cubicBezTo>
                      <a:pt x="2014" y="2247"/>
                      <a:pt x="1772" y="2039"/>
                      <a:pt x="1580" y="1888"/>
                    </a:cubicBezTo>
                    <a:cubicBezTo>
                      <a:pt x="1496" y="1830"/>
                      <a:pt x="1421" y="1771"/>
                      <a:pt x="1354" y="1704"/>
                    </a:cubicBezTo>
                    <a:cubicBezTo>
                      <a:pt x="1262" y="1613"/>
                      <a:pt x="1137" y="1596"/>
                      <a:pt x="1037" y="1287"/>
                    </a:cubicBezTo>
                    <a:cubicBezTo>
                      <a:pt x="970" y="1053"/>
                      <a:pt x="1354" y="819"/>
                      <a:pt x="1663" y="953"/>
                    </a:cubicBezTo>
                    <a:cubicBezTo>
                      <a:pt x="1805" y="1028"/>
                      <a:pt x="1930" y="1111"/>
                      <a:pt x="2039" y="1220"/>
                    </a:cubicBezTo>
                    <a:cubicBezTo>
                      <a:pt x="1981" y="953"/>
                      <a:pt x="1864" y="468"/>
                      <a:pt x="2214" y="234"/>
                    </a:cubicBezTo>
                    <a:cubicBezTo>
                      <a:pt x="2490" y="67"/>
                      <a:pt x="2849" y="151"/>
                      <a:pt x="3016" y="435"/>
                    </a:cubicBezTo>
                    <a:cubicBezTo>
                      <a:pt x="3083" y="593"/>
                      <a:pt x="3117" y="760"/>
                      <a:pt x="3133" y="936"/>
                    </a:cubicBezTo>
                    <a:cubicBezTo>
                      <a:pt x="3326" y="527"/>
                      <a:pt x="3685" y="0"/>
                      <a:pt x="4002" y="251"/>
                    </a:cubicBezTo>
                    <a:cubicBezTo>
                      <a:pt x="4203" y="401"/>
                      <a:pt x="4153" y="677"/>
                      <a:pt x="4119" y="877"/>
                    </a:cubicBezTo>
                    <a:cubicBezTo>
                      <a:pt x="4094" y="994"/>
                      <a:pt x="4044" y="1161"/>
                      <a:pt x="4044" y="1161"/>
                    </a:cubicBezTo>
                    <a:lnTo>
                      <a:pt x="4102" y="1103"/>
                    </a:lnTo>
                    <a:lnTo>
                      <a:pt x="4161" y="1053"/>
                    </a:lnTo>
                    <a:cubicBezTo>
                      <a:pt x="4353" y="886"/>
                      <a:pt x="4579" y="710"/>
                      <a:pt x="4788" y="777"/>
                    </a:cubicBezTo>
                    <a:close/>
                  </a:path>
                </a:pathLst>
              </a:custGeom>
              <a:solidFill>
                <a:srgbClr val="FFA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202033" y="8170021"/>
                <a:ext cx="739321" cy="733549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14871" extrusionOk="0">
                    <a:moveTo>
                      <a:pt x="11805" y="12749"/>
                    </a:moveTo>
                    <a:lnTo>
                      <a:pt x="11805" y="12757"/>
                    </a:lnTo>
                    <a:cubicBezTo>
                      <a:pt x="11554" y="13100"/>
                      <a:pt x="10861" y="12816"/>
                      <a:pt x="10468" y="12607"/>
                    </a:cubicBezTo>
                    <a:cubicBezTo>
                      <a:pt x="9591" y="12147"/>
                      <a:pt x="9006" y="11262"/>
                      <a:pt x="8455" y="10376"/>
                    </a:cubicBezTo>
                    <a:cubicBezTo>
                      <a:pt x="8455" y="10376"/>
                      <a:pt x="8898" y="13843"/>
                      <a:pt x="8438" y="14236"/>
                    </a:cubicBezTo>
                    <a:cubicBezTo>
                      <a:pt x="8229" y="14403"/>
                      <a:pt x="7344" y="14278"/>
                      <a:pt x="7219" y="13250"/>
                    </a:cubicBezTo>
                    <a:cubicBezTo>
                      <a:pt x="7219" y="13250"/>
                      <a:pt x="5673" y="14871"/>
                      <a:pt x="6350" y="12022"/>
                    </a:cubicBezTo>
                    <a:cubicBezTo>
                      <a:pt x="6442" y="11646"/>
                      <a:pt x="6559" y="11279"/>
                      <a:pt x="6701" y="10928"/>
                    </a:cubicBezTo>
                    <a:cubicBezTo>
                      <a:pt x="6843" y="10577"/>
                      <a:pt x="7118" y="10092"/>
                      <a:pt x="7118" y="10092"/>
                    </a:cubicBezTo>
                    <a:lnTo>
                      <a:pt x="6584" y="10610"/>
                    </a:lnTo>
                    <a:cubicBezTo>
                      <a:pt x="6483" y="10702"/>
                      <a:pt x="6392" y="10794"/>
                      <a:pt x="6291" y="10886"/>
                    </a:cubicBezTo>
                    <a:cubicBezTo>
                      <a:pt x="6174" y="10986"/>
                      <a:pt x="6057" y="11103"/>
                      <a:pt x="5940" y="11203"/>
                    </a:cubicBezTo>
                    <a:cubicBezTo>
                      <a:pt x="5840" y="11295"/>
                      <a:pt x="5740" y="11379"/>
                      <a:pt x="5640" y="11462"/>
                    </a:cubicBezTo>
                    <a:cubicBezTo>
                      <a:pt x="4896" y="12064"/>
                      <a:pt x="3877" y="12757"/>
                      <a:pt x="3008" y="12323"/>
                    </a:cubicBezTo>
                    <a:cubicBezTo>
                      <a:pt x="2958" y="12298"/>
                      <a:pt x="2908" y="12264"/>
                      <a:pt x="2875" y="12231"/>
                    </a:cubicBezTo>
                    <a:cubicBezTo>
                      <a:pt x="2758" y="12114"/>
                      <a:pt x="2808" y="11964"/>
                      <a:pt x="2891" y="11813"/>
                    </a:cubicBezTo>
                    <a:lnTo>
                      <a:pt x="2966" y="11688"/>
                    </a:lnTo>
                    <a:cubicBezTo>
                      <a:pt x="2991" y="11654"/>
                      <a:pt x="3017" y="11621"/>
                      <a:pt x="3050" y="11588"/>
                    </a:cubicBezTo>
                    <a:cubicBezTo>
                      <a:pt x="3159" y="11454"/>
                      <a:pt x="3242" y="11362"/>
                      <a:pt x="3125" y="11379"/>
                    </a:cubicBezTo>
                    <a:cubicBezTo>
                      <a:pt x="2499" y="11462"/>
                      <a:pt x="1212" y="11120"/>
                      <a:pt x="3067" y="10167"/>
                    </a:cubicBezTo>
                    <a:cubicBezTo>
                      <a:pt x="3735" y="9825"/>
                      <a:pt x="4462" y="9624"/>
                      <a:pt x="5172" y="9399"/>
                    </a:cubicBezTo>
                    <a:cubicBezTo>
                      <a:pt x="5172" y="9399"/>
                      <a:pt x="2657" y="9482"/>
                      <a:pt x="1646" y="9215"/>
                    </a:cubicBezTo>
                    <a:cubicBezTo>
                      <a:pt x="1429" y="9157"/>
                      <a:pt x="1187" y="9115"/>
                      <a:pt x="1095" y="8889"/>
                    </a:cubicBezTo>
                    <a:cubicBezTo>
                      <a:pt x="803" y="8229"/>
                      <a:pt x="1747" y="8263"/>
                      <a:pt x="1488" y="8204"/>
                    </a:cubicBezTo>
                    <a:cubicBezTo>
                      <a:pt x="1304" y="8162"/>
                      <a:pt x="1062" y="8029"/>
                      <a:pt x="1179" y="7795"/>
                    </a:cubicBezTo>
                    <a:cubicBezTo>
                      <a:pt x="1220" y="7703"/>
                      <a:pt x="1396" y="7728"/>
                      <a:pt x="1446" y="7695"/>
                    </a:cubicBezTo>
                    <a:cubicBezTo>
                      <a:pt x="1404" y="7670"/>
                      <a:pt x="1354" y="7645"/>
                      <a:pt x="1304" y="7611"/>
                    </a:cubicBezTo>
                    <a:cubicBezTo>
                      <a:pt x="1304" y="7611"/>
                      <a:pt x="1" y="6609"/>
                      <a:pt x="1337" y="6233"/>
                    </a:cubicBezTo>
                    <a:cubicBezTo>
                      <a:pt x="1655" y="6141"/>
                      <a:pt x="1997" y="6216"/>
                      <a:pt x="2265" y="6316"/>
                    </a:cubicBezTo>
                    <a:cubicBezTo>
                      <a:pt x="2524" y="6375"/>
                      <a:pt x="2791" y="6467"/>
                      <a:pt x="3042" y="6567"/>
                    </a:cubicBezTo>
                    <a:cubicBezTo>
                      <a:pt x="3184" y="6625"/>
                      <a:pt x="3317" y="6675"/>
                      <a:pt x="3451" y="6734"/>
                    </a:cubicBezTo>
                    <a:cubicBezTo>
                      <a:pt x="3768" y="6792"/>
                      <a:pt x="4086" y="6876"/>
                      <a:pt x="4395" y="6968"/>
                    </a:cubicBezTo>
                    <a:cubicBezTo>
                      <a:pt x="4103" y="6792"/>
                      <a:pt x="3802" y="6625"/>
                      <a:pt x="3509" y="6442"/>
                    </a:cubicBezTo>
                    <a:cubicBezTo>
                      <a:pt x="3334" y="6341"/>
                      <a:pt x="3167" y="6241"/>
                      <a:pt x="3000" y="6141"/>
                    </a:cubicBezTo>
                    <a:cubicBezTo>
                      <a:pt x="2849" y="6041"/>
                      <a:pt x="2699" y="5949"/>
                      <a:pt x="2557" y="5848"/>
                    </a:cubicBezTo>
                    <a:cubicBezTo>
                      <a:pt x="2440" y="5765"/>
                      <a:pt x="2332" y="5690"/>
                      <a:pt x="2215" y="5606"/>
                    </a:cubicBezTo>
                    <a:cubicBezTo>
                      <a:pt x="2106" y="5523"/>
                      <a:pt x="2031" y="5456"/>
                      <a:pt x="1939" y="5381"/>
                    </a:cubicBezTo>
                    <a:cubicBezTo>
                      <a:pt x="1872" y="5330"/>
                      <a:pt x="1814" y="5280"/>
                      <a:pt x="1755" y="5230"/>
                    </a:cubicBezTo>
                    <a:cubicBezTo>
                      <a:pt x="1697" y="5180"/>
                      <a:pt x="1638" y="5122"/>
                      <a:pt x="1580" y="5071"/>
                    </a:cubicBezTo>
                    <a:cubicBezTo>
                      <a:pt x="1538" y="5030"/>
                      <a:pt x="1496" y="4988"/>
                      <a:pt x="1454" y="4946"/>
                    </a:cubicBezTo>
                    <a:cubicBezTo>
                      <a:pt x="1195" y="4696"/>
                      <a:pt x="669" y="4219"/>
                      <a:pt x="2064" y="4019"/>
                    </a:cubicBezTo>
                    <a:cubicBezTo>
                      <a:pt x="1847" y="3802"/>
                      <a:pt x="1847" y="3317"/>
                      <a:pt x="2390" y="3300"/>
                    </a:cubicBezTo>
                    <a:cubicBezTo>
                      <a:pt x="2382" y="3259"/>
                      <a:pt x="2382" y="3225"/>
                      <a:pt x="2382" y="3183"/>
                    </a:cubicBezTo>
                    <a:cubicBezTo>
                      <a:pt x="2448" y="2808"/>
                      <a:pt x="2950" y="3000"/>
                      <a:pt x="3259" y="3108"/>
                    </a:cubicBezTo>
                    <a:cubicBezTo>
                      <a:pt x="4044" y="3384"/>
                      <a:pt x="4704" y="3960"/>
                      <a:pt x="5289" y="4587"/>
                    </a:cubicBezTo>
                    <a:cubicBezTo>
                      <a:pt x="5197" y="4470"/>
                      <a:pt x="5113" y="4353"/>
                      <a:pt x="5030" y="4244"/>
                    </a:cubicBezTo>
                    <a:lnTo>
                      <a:pt x="5022" y="4244"/>
                    </a:lnTo>
                    <a:cubicBezTo>
                      <a:pt x="4871" y="4061"/>
                      <a:pt x="4737" y="3868"/>
                      <a:pt x="4629" y="3668"/>
                    </a:cubicBezTo>
                    <a:cubicBezTo>
                      <a:pt x="4570" y="3576"/>
                      <a:pt x="4512" y="3493"/>
                      <a:pt x="4462" y="3401"/>
                    </a:cubicBezTo>
                    <a:cubicBezTo>
                      <a:pt x="4395" y="3309"/>
                      <a:pt x="4228" y="3066"/>
                      <a:pt x="3827" y="2498"/>
                    </a:cubicBezTo>
                    <a:cubicBezTo>
                      <a:pt x="3184" y="1579"/>
                      <a:pt x="3977" y="869"/>
                      <a:pt x="4428" y="1003"/>
                    </a:cubicBezTo>
                    <a:cubicBezTo>
                      <a:pt x="4495" y="1028"/>
                      <a:pt x="4554" y="1062"/>
                      <a:pt x="4612" y="1112"/>
                    </a:cubicBezTo>
                    <a:cubicBezTo>
                      <a:pt x="4696" y="1170"/>
                      <a:pt x="4763" y="1229"/>
                      <a:pt x="4821" y="1279"/>
                    </a:cubicBezTo>
                    <a:cubicBezTo>
                      <a:pt x="4821" y="1229"/>
                      <a:pt x="4821" y="1178"/>
                      <a:pt x="4829" y="1120"/>
                    </a:cubicBezTo>
                    <a:cubicBezTo>
                      <a:pt x="4854" y="702"/>
                      <a:pt x="5297" y="460"/>
                      <a:pt x="5757" y="978"/>
                    </a:cubicBezTo>
                    <a:cubicBezTo>
                      <a:pt x="5782" y="1"/>
                      <a:pt x="6625" y="702"/>
                      <a:pt x="6793" y="953"/>
                    </a:cubicBezTo>
                    <a:cubicBezTo>
                      <a:pt x="6818" y="1003"/>
                      <a:pt x="6851" y="1053"/>
                      <a:pt x="6876" y="1103"/>
                    </a:cubicBezTo>
                    <a:cubicBezTo>
                      <a:pt x="6935" y="1229"/>
                      <a:pt x="6993" y="1362"/>
                      <a:pt x="7043" y="1496"/>
                    </a:cubicBezTo>
                    <a:cubicBezTo>
                      <a:pt x="7068" y="1546"/>
                      <a:pt x="7085" y="1605"/>
                      <a:pt x="7102" y="1655"/>
                    </a:cubicBezTo>
                    <a:cubicBezTo>
                      <a:pt x="7344" y="2156"/>
                      <a:pt x="7553" y="2666"/>
                      <a:pt x="7737" y="3192"/>
                    </a:cubicBezTo>
                    <a:cubicBezTo>
                      <a:pt x="7828" y="3426"/>
                      <a:pt x="7887" y="3668"/>
                      <a:pt x="7929" y="3919"/>
                    </a:cubicBezTo>
                    <a:cubicBezTo>
                      <a:pt x="8037" y="2799"/>
                      <a:pt x="8004" y="1630"/>
                      <a:pt x="8346" y="560"/>
                    </a:cubicBezTo>
                    <a:cubicBezTo>
                      <a:pt x="8405" y="376"/>
                      <a:pt x="8555" y="243"/>
                      <a:pt x="8739" y="201"/>
                    </a:cubicBezTo>
                    <a:cubicBezTo>
                      <a:pt x="8781" y="184"/>
                      <a:pt x="8823" y="176"/>
                      <a:pt x="8856" y="184"/>
                    </a:cubicBezTo>
                    <a:cubicBezTo>
                      <a:pt x="9157" y="151"/>
                      <a:pt x="9491" y="326"/>
                      <a:pt x="9616" y="819"/>
                    </a:cubicBezTo>
                    <a:cubicBezTo>
                      <a:pt x="9700" y="1162"/>
                      <a:pt x="9541" y="1730"/>
                      <a:pt x="9742" y="1354"/>
                    </a:cubicBezTo>
                    <a:cubicBezTo>
                      <a:pt x="10026" y="844"/>
                      <a:pt x="10544" y="811"/>
                      <a:pt x="10301" y="1980"/>
                    </a:cubicBezTo>
                    <a:cubicBezTo>
                      <a:pt x="10301" y="1980"/>
                      <a:pt x="11061" y="786"/>
                      <a:pt x="11538" y="1062"/>
                    </a:cubicBezTo>
                    <a:cubicBezTo>
                      <a:pt x="12031" y="1354"/>
                      <a:pt x="11788" y="2064"/>
                      <a:pt x="11663" y="2557"/>
                    </a:cubicBezTo>
                    <a:cubicBezTo>
                      <a:pt x="11362" y="3735"/>
                      <a:pt x="10552" y="4712"/>
                      <a:pt x="9758" y="5631"/>
                    </a:cubicBezTo>
                    <a:cubicBezTo>
                      <a:pt x="10017" y="5431"/>
                      <a:pt x="10268" y="5205"/>
                      <a:pt x="10502" y="4980"/>
                    </a:cubicBezTo>
                    <a:cubicBezTo>
                      <a:pt x="11162" y="4320"/>
                      <a:pt x="11763" y="3618"/>
                      <a:pt x="12315" y="2874"/>
                    </a:cubicBezTo>
                    <a:cubicBezTo>
                      <a:pt x="12732" y="2331"/>
                      <a:pt x="13910" y="1805"/>
                      <a:pt x="13484" y="3200"/>
                    </a:cubicBezTo>
                    <a:cubicBezTo>
                      <a:pt x="13484" y="3200"/>
                      <a:pt x="13927" y="2908"/>
                      <a:pt x="14144" y="3183"/>
                    </a:cubicBezTo>
                    <a:cubicBezTo>
                      <a:pt x="14395" y="3493"/>
                      <a:pt x="14119" y="3994"/>
                      <a:pt x="13785" y="4353"/>
                    </a:cubicBezTo>
                    <a:cubicBezTo>
                      <a:pt x="13977" y="4311"/>
                      <a:pt x="14228" y="4269"/>
                      <a:pt x="14320" y="4478"/>
                    </a:cubicBezTo>
                    <a:cubicBezTo>
                      <a:pt x="14553" y="5030"/>
                      <a:pt x="13802" y="5481"/>
                      <a:pt x="13208" y="6007"/>
                    </a:cubicBezTo>
                    <a:cubicBezTo>
                      <a:pt x="12640" y="6508"/>
                      <a:pt x="12022" y="6943"/>
                      <a:pt x="11362" y="7302"/>
                    </a:cubicBezTo>
                    <a:cubicBezTo>
                      <a:pt x="11989" y="7143"/>
                      <a:pt x="12624" y="7026"/>
                      <a:pt x="13267" y="6934"/>
                    </a:cubicBezTo>
                    <a:cubicBezTo>
                      <a:pt x="13593" y="6843"/>
                      <a:pt x="13927" y="6801"/>
                      <a:pt x="14261" y="6826"/>
                    </a:cubicBezTo>
                    <a:cubicBezTo>
                      <a:pt x="14604" y="6767"/>
                      <a:pt x="14988" y="7294"/>
                      <a:pt x="14746" y="7678"/>
                    </a:cubicBezTo>
                    <a:cubicBezTo>
                      <a:pt x="14595" y="7929"/>
                      <a:pt x="14470" y="7970"/>
                      <a:pt x="14044" y="8179"/>
                    </a:cubicBezTo>
                    <a:cubicBezTo>
                      <a:pt x="14152" y="8313"/>
                      <a:pt x="14946" y="8388"/>
                      <a:pt x="14478" y="8864"/>
                    </a:cubicBezTo>
                    <a:cubicBezTo>
                      <a:pt x="13910" y="9441"/>
                      <a:pt x="12599" y="9132"/>
                      <a:pt x="11747" y="8956"/>
                    </a:cubicBezTo>
                    <a:lnTo>
                      <a:pt x="11671" y="8939"/>
                    </a:lnTo>
                    <a:lnTo>
                      <a:pt x="11930" y="9056"/>
                    </a:lnTo>
                    <a:cubicBezTo>
                      <a:pt x="12482" y="9307"/>
                      <a:pt x="13743" y="9666"/>
                      <a:pt x="13618" y="10251"/>
                    </a:cubicBezTo>
                    <a:cubicBezTo>
                      <a:pt x="13493" y="10869"/>
                      <a:pt x="12724" y="10777"/>
                      <a:pt x="12173" y="10819"/>
                    </a:cubicBezTo>
                    <a:cubicBezTo>
                      <a:pt x="12173" y="10819"/>
                      <a:pt x="13208" y="11387"/>
                      <a:pt x="12348" y="11755"/>
                    </a:cubicBezTo>
                    <a:cubicBezTo>
                      <a:pt x="11872" y="11964"/>
                      <a:pt x="11061" y="11479"/>
                      <a:pt x="11462" y="11913"/>
                    </a:cubicBezTo>
                    <a:cubicBezTo>
                      <a:pt x="11613" y="12089"/>
                      <a:pt x="11788" y="12298"/>
                      <a:pt x="11838" y="12490"/>
                    </a:cubicBezTo>
                    <a:cubicBezTo>
                      <a:pt x="11922" y="12657"/>
                      <a:pt x="11880" y="12732"/>
                      <a:pt x="11805" y="12749"/>
                    </a:cubicBezTo>
                    <a:close/>
                    <a:moveTo>
                      <a:pt x="6108" y="711"/>
                    </a:moveTo>
                    <a:lnTo>
                      <a:pt x="6108" y="711"/>
                    </a:lnTo>
                    <a:cubicBezTo>
                      <a:pt x="6074" y="644"/>
                      <a:pt x="6041" y="619"/>
                      <a:pt x="6108" y="711"/>
                    </a:cubicBezTo>
                    <a:close/>
                    <a:moveTo>
                      <a:pt x="6108" y="2657"/>
                    </a:moveTo>
                    <a:close/>
                    <a:moveTo>
                      <a:pt x="13543" y="2741"/>
                    </a:moveTo>
                    <a:cubicBezTo>
                      <a:pt x="13584" y="2674"/>
                      <a:pt x="13576" y="2691"/>
                      <a:pt x="13526" y="2691"/>
                    </a:cubicBezTo>
                    <a:lnTo>
                      <a:pt x="13551" y="2741"/>
                    </a:lnTo>
                    <a:close/>
                    <a:moveTo>
                      <a:pt x="9608" y="3434"/>
                    </a:moveTo>
                    <a:lnTo>
                      <a:pt x="9608" y="3434"/>
                    </a:lnTo>
                    <a:lnTo>
                      <a:pt x="9591" y="3467"/>
                    </a:lnTo>
                    <a:close/>
                    <a:moveTo>
                      <a:pt x="13300" y="8463"/>
                    </a:moveTo>
                    <a:lnTo>
                      <a:pt x="13300" y="8463"/>
                    </a:lnTo>
                    <a:lnTo>
                      <a:pt x="13292" y="8463"/>
                    </a:lnTo>
                    <a:lnTo>
                      <a:pt x="13292" y="8463"/>
                    </a:lnTo>
                    <a:close/>
                    <a:moveTo>
                      <a:pt x="12390" y="9357"/>
                    </a:moveTo>
                    <a:lnTo>
                      <a:pt x="12365" y="9349"/>
                    </a:lnTo>
                    <a:lnTo>
                      <a:pt x="12398" y="9365"/>
                    </a:lnTo>
                    <a:close/>
                    <a:moveTo>
                      <a:pt x="2474" y="11028"/>
                    </a:moveTo>
                    <a:close/>
                    <a:moveTo>
                      <a:pt x="11763" y="12624"/>
                    </a:moveTo>
                    <a:close/>
                    <a:moveTo>
                      <a:pt x="6475" y="13509"/>
                    </a:moveTo>
                    <a:lnTo>
                      <a:pt x="6458" y="13492"/>
                    </a:lnTo>
                    <a:cubicBezTo>
                      <a:pt x="6458" y="13501"/>
                      <a:pt x="6467" y="13509"/>
                      <a:pt x="6475" y="13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4299701" y="8260093"/>
                <a:ext cx="540728" cy="524055"/>
              </a:xfrm>
              <a:custGeom>
                <a:avLst/>
                <a:gdLst/>
                <a:ahLst/>
                <a:cxnLst/>
                <a:rect l="l" t="t" r="r" b="b"/>
                <a:pathLst>
                  <a:path w="10962" h="10624" extrusionOk="0">
                    <a:moveTo>
                      <a:pt x="4352" y="1"/>
                    </a:moveTo>
                    <a:cubicBezTo>
                      <a:pt x="4274" y="1"/>
                      <a:pt x="4201" y="111"/>
                      <a:pt x="4178" y="464"/>
                    </a:cubicBezTo>
                    <a:cubicBezTo>
                      <a:pt x="4162" y="727"/>
                      <a:pt x="4264" y="1036"/>
                      <a:pt x="4218" y="1036"/>
                    </a:cubicBezTo>
                    <a:cubicBezTo>
                      <a:pt x="4188" y="1036"/>
                      <a:pt x="4096" y="906"/>
                      <a:pt x="3869" y="547"/>
                    </a:cubicBezTo>
                    <a:cubicBezTo>
                      <a:pt x="3729" y="323"/>
                      <a:pt x="3624" y="243"/>
                      <a:pt x="3547" y="243"/>
                    </a:cubicBezTo>
                    <a:cubicBezTo>
                      <a:pt x="3403" y="243"/>
                      <a:pt x="3359" y="525"/>
                      <a:pt x="3376" y="672"/>
                    </a:cubicBezTo>
                    <a:lnTo>
                      <a:pt x="3376" y="756"/>
                    </a:lnTo>
                    <a:cubicBezTo>
                      <a:pt x="3405" y="999"/>
                      <a:pt x="3407" y="1066"/>
                      <a:pt x="3400" y="1066"/>
                    </a:cubicBezTo>
                    <a:cubicBezTo>
                      <a:pt x="3391" y="1066"/>
                      <a:pt x="3367" y="956"/>
                      <a:pt x="3367" y="956"/>
                    </a:cubicBezTo>
                    <a:cubicBezTo>
                      <a:pt x="3142" y="610"/>
                      <a:pt x="2993" y="475"/>
                      <a:pt x="2904" y="475"/>
                    </a:cubicBezTo>
                    <a:cubicBezTo>
                      <a:pt x="2669" y="475"/>
                      <a:pt x="2854" y="1415"/>
                      <a:pt x="3175" y="1875"/>
                    </a:cubicBezTo>
                    <a:cubicBezTo>
                      <a:pt x="3526" y="2385"/>
                      <a:pt x="3902" y="2878"/>
                      <a:pt x="4295" y="3362"/>
                    </a:cubicBezTo>
                    <a:lnTo>
                      <a:pt x="4955" y="4064"/>
                    </a:lnTo>
                    <a:cubicBezTo>
                      <a:pt x="5182" y="4398"/>
                      <a:pt x="5521" y="4695"/>
                      <a:pt x="5666" y="4695"/>
                    </a:cubicBezTo>
                    <a:cubicBezTo>
                      <a:pt x="5749" y="4695"/>
                      <a:pt x="5769" y="4596"/>
                      <a:pt x="5665" y="4348"/>
                    </a:cubicBezTo>
                    <a:cubicBezTo>
                      <a:pt x="5339" y="3630"/>
                      <a:pt x="5180" y="2619"/>
                      <a:pt x="4963" y="1683"/>
                    </a:cubicBezTo>
                    <a:cubicBezTo>
                      <a:pt x="4871" y="1282"/>
                      <a:pt x="4930" y="1124"/>
                      <a:pt x="4570" y="230"/>
                    </a:cubicBezTo>
                    <a:cubicBezTo>
                      <a:pt x="4535" y="141"/>
                      <a:pt x="4441" y="1"/>
                      <a:pt x="4352" y="1"/>
                    </a:cubicBezTo>
                    <a:close/>
                    <a:moveTo>
                      <a:pt x="1946" y="2252"/>
                    </a:moveTo>
                    <a:cubicBezTo>
                      <a:pt x="1720" y="2252"/>
                      <a:pt x="1707" y="2543"/>
                      <a:pt x="1797" y="2702"/>
                    </a:cubicBezTo>
                    <a:cubicBezTo>
                      <a:pt x="1849" y="2782"/>
                      <a:pt x="1858" y="2811"/>
                      <a:pt x="1840" y="2811"/>
                    </a:cubicBezTo>
                    <a:cubicBezTo>
                      <a:pt x="1805" y="2811"/>
                      <a:pt x="1658" y="2689"/>
                      <a:pt x="1546" y="2627"/>
                    </a:cubicBezTo>
                    <a:lnTo>
                      <a:pt x="1546" y="2627"/>
                    </a:lnTo>
                    <a:cubicBezTo>
                      <a:pt x="1546" y="2627"/>
                      <a:pt x="1546" y="2627"/>
                      <a:pt x="1546" y="2627"/>
                    </a:cubicBezTo>
                    <a:cubicBezTo>
                      <a:pt x="1547" y="2627"/>
                      <a:pt x="1137" y="2415"/>
                      <a:pt x="951" y="2415"/>
                    </a:cubicBezTo>
                    <a:cubicBezTo>
                      <a:pt x="821" y="2415"/>
                      <a:pt x="800" y="2518"/>
                      <a:pt x="1103" y="2870"/>
                    </a:cubicBezTo>
                    <a:cubicBezTo>
                      <a:pt x="1436" y="3237"/>
                      <a:pt x="1491" y="3336"/>
                      <a:pt x="1454" y="3336"/>
                    </a:cubicBezTo>
                    <a:cubicBezTo>
                      <a:pt x="1411" y="3336"/>
                      <a:pt x="1245" y="3204"/>
                      <a:pt x="1245" y="3204"/>
                    </a:cubicBezTo>
                    <a:cubicBezTo>
                      <a:pt x="1226" y="3203"/>
                      <a:pt x="1207" y="3203"/>
                      <a:pt x="1189" y="3203"/>
                    </a:cubicBezTo>
                    <a:cubicBezTo>
                      <a:pt x="500" y="3203"/>
                      <a:pt x="1095" y="3663"/>
                      <a:pt x="1095" y="3663"/>
                    </a:cubicBezTo>
                    <a:lnTo>
                      <a:pt x="1112" y="3672"/>
                    </a:lnTo>
                    <a:lnTo>
                      <a:pt x="1120" y="3672"/>
                    </a:lnTo>
                    <a:cubicBezTo>
                      <a:pt x="1839" y="4131"/>
                      <a:pt x="3125" y="4549"/>
                      <a:pt x="3125" y="4549"/>
                    </a:cubicBezTo>
                    <a:cubicBezTo>
                      <a:pt x="3701" y="4741"/>
                      <a:pt x="4320" y="4983"/>
                      <a:pt x="4478" y="5050"/>
                    </a:cubicBezTo>
                    <a:cubicBezTo>
                      <a:pt x="4648" y="5130"/>
                      <a:pt x="4760" y="5163"/>
                      <a:pt x="4829" y="5163"/>
                    </a:cubicBezTo>
                    <a:cubicBezTo>
                      <a:pt x="5061" y="5163"/>
                      <a:pt x="4801" y="4791"/>
                      <a:pt x="4620" y="4624"/>
                    </a:cubicBezTo>
                    <a:cubicBezTo>
                      <a:pt x="3777" y="3830"/>
                      <a:pt x="3167" y="2744"/>
                      <a:pt x="2114" y="2293"/>
                    </a:cubicBezTo>
                    <a:cubicBezTo>
                      <a:pt x="2048" y="2264"/>
                      <a:pt x="1993" y="2252"/>
                      <a:pt x="1946" y="2252"/>
                    </a:cubicBezTo>
                    <a:close/>
                    <a:moveTo>
                      <a:pt x="6904" y="541"/>
                    </a:moveTo>
                    <a:cubicBezTo>
                      <a:pt x="6795" y="541"/>
                      <a:pt x="6665" y="697"/>
                      <a:pt x="6625" y="781"/>
                    </a:cubicBezTo>
                    <a:cubicBezTo>
                      <a:pt x="6417" y="1215"/>
                      <a:pt x="6208" y="3337"/>
                      <a:pt x="6208" y="3337"/>
                    </a:cubicBezTo>
                    <a:cubicBezTo>
                      <a:pt x="6208" y="3989"/>
                      <a:pt x="6141" y="4290"/>
                      <a:pt x="6166" y="4499"/>
                    </a:cubicBezTo>
                    <a:cubicBezTo>
                      <a:pt x="5999" y="5033"/>
                      <a:pt x="6224" y="5100"/>
                      <a:pt x="6224" y="5100"/>
                    </a:cubicBezTo>
                    <a:cubicBezTo>
                      <a:pt x="6324" y="5135"/>
                      <a:pt x="6353" y="5199"/>
                      <a:pt x="6385" y="5199"/>
                    </a:cubicBezTo>
                    <a:cubicBezTo>
                      <a:pt x="6422" y="5199"/>
                      <a:pt x="6463" y="5109"/>
                      <a:pt x="6625" y="4774"/>
                    </a:cubicBezTo>
                    <a:cubicBezTo>
                      <a:pt x="6650" y="4732"/>
                      <a:pt x="6659" y="4716"/>
                      <a:pt x="6676" y="4682"/>
                    </a:cubicBezTo>
                    <a:cubicBezTo>
                      <a:pt x="7210" y="3788"/>
                      <a:pt x="7887" y="3012"/>
                      <a:pt x="8363" y="2093"/>
                    </a:cubicBezTo>
                    <a:cubicBezTo>
                      <a:pt x="8380" y="2059"/>
                      <a:pt x="8396" y="2026"/>
                      <a:pt x="8413" y="1984"/>
                    </a:cubicBezTo>
                    <a:cubicBezTo>
                      <a:pt x="8413" y="1984"/>
                      <a:pt x="8413" y="1984"/>
                      <a:pt x="8413" y="1984"/>
                    </a:cubicBezTo>
                    <a:cubicBezTo>
                      <a:pt x="8419" y="1984"/>
                      <a:pt x="8721" y="1589"/>
                      <a:pt x="8614" y="1324"/>
                    </a:cubicBezTo>
                    <a:cubicBezTo>
                      <a:pt x="8566" y="1207"/>
                      <a:pt x="8494" y="1159"/>
                      <a:pt x="8408" y="1159"/>
                    </a:cubicBezTo>
                    <a:cubicBezTo>
                      <a:pt x="8152" y="1159"/>
                      <a:pt x="7768" y="1591"/>
                      <a:pt x="7511" y="1892"/>
                    </a:cubicBezTo>
                    <a:cubicBezTo>
                      <a:pt x="7490" y="1917"/>
                      <a:pt x="7446" y="2018"/>
                      <a:pt x="7437" y="2018"/>
                    </a:cubicBezTo>
                    <a:cubicBezTo>
                      <a:pt x="7428" y="2018"/>
                      <a:pt x="7458" y="1908"/>
                      <a:pt x="7594" y="1491"/>
                    </a:cubicBezTo>
                    <a:cubicBezTo>
                      <a:pt x="7691" y="1221"/>
                      <a:pt x="7709" y="653"/>
                      <a:pt x="7541" y="653"/>
                    </a:cubicBezTo>
                    <a:cubicBezTo>
                      <a:pt x="7475" y="653"/>
                      <a:pt x="7381" y="739"/>
                      <a:pt x="7252" y="965"/>
                    </a:cubicBezTo>
                    <a:cubicBezTo>
                      <a:pt x="7083" y="1261"/>
                      <a:pt x="7020" y="1358"/>
                      <a:pt x="7004" y="1358"/>
                    </a:cubicBezTo>
                    <a:cubicBezTo>
                      <a:pt x="6981" y="1358"/>
                      <a:pt x="7063" y="1146"/>
                      <a:pt x="7068" y="1057"/>
                    </a:cubicBezTo>
                    <a:cubicBezTo>
                      <a:pt x="7080" y="662"/>
                      <a:pt x="7000" y="541"/>
                      <a:pt x="6904" y="541"/>
                    </a:cubicBezTo>
                    <a:close/>
                    <a:moveTo>
                      <a:pt x="623" y="5354"/>
                    </a:moveTo>
                    <a:cubicBezTo>
                      <a:pt x="185" y="5354"/>
                      <a:pt x="384" y="5574"/>
                      <a:pt x="477" y="5651"/>
                    </a:cubicBezTo>
                    <a:cubicBezTo>
                      <a:pt x="619" y="5760"/>
                      <a:pt x="778" y="5852"/>
                      <a:pt x="953" y="5919"/>
                    </a:cubicBezTo>
                    <a:lnTo>
                      <a:pt x="1037" y="5952"/>
                    </a:lnTo>
                    <a:cubicBezTo>
                      <a:pt x="702" y="6044"/>
                      <a:pt x="1" y="6278"/>
                      <a:pt x="978" y="6487"/>
                    </a:cubicBezTo>
                    <a:cubicBezTo>
                      <a:pt x="1404" y="6579"/>
                      <a:pt x="661" y="6888"/>
                      <a:pt x="928" y="7005"/>
                    </a:cubicBezTo>
                    <a:cubicBezTo>
                      <a:pt x="1113" y="7090"/>
                      <a:pt x="1340" y="7126"/>
                      <a:pt x="1589" y="7126"/>
                    </a:cubicBezTo>
                    <a:cubicBezTo>
                      <a:pt x="2801" y="7126"/>
                      <a:pt x="4537" y="6286"/>
                      <a:pt x="4537" y="6286"/>
                    </a:cubicBezTo>
                    <a:cubicBezTo>
                      <a:pt x="5072" y="6144"/>
                      <a:pt x="4729" y="5902"/>
                      <a:pt x="4570" y="5869"/>
                    </a:cubicBezTo>
                    <a:cubicBezTo>
                      <a:pt x="3944" y="5760"/>
                      <a:pt x="3392" y="5676"/>
                      <a:pt x="2808" y="5585"/>
                    </a:cubicBezTo>
                    <a:cubicBezTo>
                      <a:pt x="2808" y="5585"/>
                      <a:pt x="2682" y="5484"/>
                      <a:pt x="744" y="5359"/>
                    </a:cubicBezTo>
                    <a:cubicBezTo>
                      <a:pt x="699" y="5356"/>
                      <a:pt x="659" y="5354"/>
                      <a:pt x="623" y="5354"/>
                    </a:cubicBezTo>
                    <a:close/>
                    <a:moveTo>
                      <a:pt x="5297" y="6716"/>
                    </a:moveTo>
                    <a:cubicBezTo>
                      <a:pt x="5256" y="6716"/>
                      <a:pt x="5192" y="6744"/>
                      <a:pt x="5097" y="6813"/>
                    </a:cubicBezTo>
                    <a:cubicBezTo>
                      <a:pt x="4236" y="7414"/>
                      <a:pt x="3476" y="7765"/>
                      <a:pt x="2707" y="8166"/>
                    </a:cubicBezTo>
                    <a:cubicBezTo>
                      <a:pt x="2206" y="8442"/>
                      <a:pt x="1772" y="8659"/>
                      <a:pt x="2214" y="8793"/>
                    </a:cubicBezTo>
                    <a:cubicBezTo>
                      <a:pt x="2457" y="8793"/>
                      <a:pt x="2699" y="8742"/>
                      <a:pt x="2925" y="8651"/>
                    </a:cubicBezTo>
                    <a:lnTo>
                      <a:pt x="3050" y="8600"/>
                    </a:lnTo>
                    <a:lnTo>
                      <a:pt x="3050" y="8600"/>
                    </a:lnTo>
                    <a:cubicBezTo>
                      <a:pt x="2192" y="9214"/>
                      <a:pt x="2234" y="9337"/>
                      <a:pt x="2410" y="9337"/>
                    </a:cubicBezTo>
                    <a:cubicBezTo>
                      <a:pt x="2492" y="9337"/>
                      <a:pt x="2604" y="9310"/>
                      <a:pt x="2666" y="9294"/>
                    </a:cubicBezTo>
                    <a:cubicBezTo>
                      <a:pt x="3735" y="9018"/>
                      <a:pt x="4503" y="8133"/>
                      <a:pt x="5163" y="7255"/>
                    </a:cubicBezTo>
                    <a:cubicBezTo>
                      <a:pt x="5275" y="7110"/>
                      <a:pt x="5450" y="6716"/>
                      <a:pt x="5297" y="6716"/>
                    </a:cubicBezTo>
                    <a:close/>
                    <a:moveTo>
                      <a:pt x="10036" y="2472"/>
                    </a:moveTo>
                    <a:cubicBezTo>
                      <a:pt x="9820" y="2472"/>
                      <a:pt x="9493" y="2612"/>
                      <a:pt x="9324" y="2778"/>
                    </a:cubicBezTo>
                    <a:cubicBezTo>
                      <a:pt x="8605" y="3496"/>
                      <a:pt x="7820" y="4181"/>
                      <a:pt x="7051" y="4883"/>
                    </a:cubicBezTo>
                    <a:cubicBezTo>
                      <a:pt x="7051" y="4883"/>
                      <a:pt x="7077" y="4941"/>
                      <a:pt x="6692" y="5234"/>
                    </a:cubicBezTo>
                    <a:cubicBezTo>
                      <a:pt x="6693" y="5233"/>
                      <a:pt x="6694" y="5232"/>
                      <a:pt x="6695" y="5232"/>
                    </a:cubicBezTo>
                    <a:cubicBezTo>
                      <a:pt x="6710" y="5232"/>
                      <a:pt x="6642" y="5376"/>
                      <a:pt x="6642" y="5376"/>
                    </a:cubicBezTo>
                    <a:cubicBezTo>
                      <a:pt x="6391" y="5476"/>
                      <a:pt x="6341" y="5610"/>
                      <a:pt x="6383" y="5727"/>
                    </a:cubicBezTo>
                    <a:cubicBezTo>
                      <a:pt x="6283" y="5768"/>
                      <a:pt x="6216" y="5827"/>
                      <a:pt x="6216" y="5885"/>
                    </a:cubicBezTo>
                    <a:cubicBezTo>
                      <a:pt x="6158" y="5910"/>
                      <a:pt x="6082" y="5961"/>
                      <a:pt x="5957" y="6027"/>
                    </a:cubicBezTo>
                    <a:lnTo>
                      <a:pt x="5932" y="5919"/>
                    </a:lnTo>
                    <a:cubicBezTo>
                      <a:pt x="5808" y="5881"/>
                      <a:pt x="5743" y="5801"/>
                      <a:pt x="5704" y="5801"/>
                    </a:cubicBezTo>
                    <a:cubicBezTo>
                      <a:pt x="5656" y="5801"/>
                      <a:pt x="5647" y="5920"/>
                      <a:pt x="5615" y="6378"/>
                    </a:cubicBezTo>
                    <a:cubicBezTo>
                      <a:pt x="5523" y="7707"/>
                      <a:pt x="5255" y="8475"/>
                      <a:pt x="5038" y="9461"/>
                    </a:cubicBezTo>
                    <a:cubicBezTo>
                      <a:pt x="4957" y="9816"/>
                      <a:pt x="4692" y="10623"/>
                      <a:pt x="4957" y="10623"/>
                    </a:cubicBezTo>
                    <a:cubicBezTo>
                      <a:pt x="4992" y="10623"/>
                      <a:pt x="5035" y="10610"/>
                      <a:pt x="5088" y="10580"/>
                    </a:cubicBezTo>
                    <a:cubicBezTo>
                      <a:pt x="5280" y="10472"/>
                      <a:pt x="5280" y="10221"/>
                      <a:pt x="5422" y="10154"/>
                    </a:cubicBezTo>
                    <a:cubicBezTo>
                      <a:pt x="5433" y="10149"/>
                      <a:pt x="5444" y="10147"/>
                      <a:pt x="5456" y="10147"/>
                    </a:cubicBezTo>
                    <a:cubicBezTo>
                      <a:pt x="5550" y="10147"/>
                      <a:pt x="5664" y="10299"/>
                      <a:pt x="5773" y="10299"/>
                    </a:cubicBezTo>
                    <a:cubicBezTo>
                      <a:pt x="5825" y="10299"/>
                      <a:pt x="5876" y="10265"/>
                      <a:pt x="5924" y="10163"/>
                    </a:cubicBezTo>
                    <a:cubicBezTo>
                      <a:pt x="6358" y="9219"/>
                      <a:pt x="6266" y="7940"/>
                      <a:pt x="6141" y="6779"/>
                    </a:cubicBezTo>
                    <a:lnTo>
                      <a:pt x="6141" y="6779"/>
                    </a:lnTo>
                    <a:cubicBezTo>
                      <a:pt x="6659" y="7698"/>
                      <a:pt x="7402" y="8625"/>
                      <a:pt x="8012" y="9336"/>
                    </a:cubicBezTo>
                    <a:cubicBezTo>
                      <a:pt x="8200" y="9555"/>
                      <a:pt x="8322" y="9636"/>
                      <a:pt x="8400" y="9636"/>
                    </a:cubicBezTo>
                    <a:cubicBezTo>
                      <a:pt x="8593" y="9636"/>
                      <a:pt x="8513" y="9141"/>
                      <a:pt x="8472" y="9010"/>
                    </a:cubicBezTo>
                    <a:cubicBezTo>
                      <a:pt x="8455" y="8968"/>
                      <a:pt x="8330" y="8509"/>
                      <a:pt x="8279" y="8408"/>
                    </a:cubicBezTo>
                    <a:lnTo>
                      <a:pt x="8279" y="8408"/>
                    </a:lnTo>
                    <a:cubicBezTo>
                      <a:pt x="8703" y="8783"/>
                      <a:pt x="9046" y="8832"/>
                      <a:pt x="9197" y="8832"/>
                    </a:cubicBezTo>
                    <a:cubicBezTo>
                      <a:pt x="9252" y="8832"/>
                      <a:pt x="9282" y="8826"/>
                      <a:pt x="9282" y="8826"/>
                    </a:cubicBezTo>
                    <a:cubicBezTo>
                      <a:pt x="9466" y="8534"/>
                      <a:pt x="9173" y="8291"/>
                      <a:pt x="8948" y="8057"/>
                    </a:cubicBezTo>
                    <a:cubicBezTo>
                      <a:pt x="8936" y="8045"/>
                      <a:pt x="8939" y="8040"/>
                      <a:pt x="8953" y="8040"/>
                    </a:cubicBezTo>
                    <a:cubicBezTo>
                      <a:pt x="9026" y="8040"/>
                      <a:pt x="9399" y="8174"/>
                      <a:pt x="9697" y="8174"/>
                    </a:cubicBezTo>
                    <a:cubicBezTo>
                      <a:pt x="9893" y="8174"/>
                      <a:pt x="10057" y="8116"/>
                      <a:pt x="10084" y="7924"/>
                    </a:cubicBezTo>
                    <a:cubicBezTo>
                      <a:pt x="10117" y="7590"/>
                      <a:pt x="8071" y="6946"/>
                      <a:pt x="7511" y="6637"/>
                    </a:cubicBezTo>
                    <a:lnTo>
                      <a:pt x="6926" y="6345"/>
                    </a:lnTo>
                    <a:cubicBezTo>
                      <a:pt x="6801" y="6261"/>
                      <a:pt x="6684" y="6169"/>
                      <a:pt x="6567" y="6069"/>
                    </a:cubicBezTo>
                    <a:lnTo>
                      <a:pt x="6592" y="6069"/>
                    </a:lnTo>
                    <a:lnTo>
                      <a:pt x="6784" y="6086"/>
                    </a:lnTo>
                    <a:cubicBezTo>
                      <a:pt x="8104" y="6270"/>
                      <a:pt x="9140" y="6754"/>
                      <a:pt x="10460" y="6796"/>
                    </a:cubicBezTo>
                    <a:cubicBezTo>
                      <a:pt x="10819" y="6796"/>
                      <a:pt x="10861" y="6437"/>
                      <a:pt x="10660" y="6328"/>
                    </a:cubicBezTo>
                    <a:cubicBezTo>
                      <a:pt x="10412" y="6188"/>
                      <a:pt x="10348" y="6151"/>
                      <a:pt x="10349" y="6151"/>
                    </a:cubicBezTo>
                    <a:lnTo>
                      <a:pt x="10349" y="6151"/>
                    </a:lnTo>
                    <a:cubicBezTo>
                      <a:pt x="10350" y="6151"/>
                      <a:pt x="10426" y="6194"/>
                      <a:pt x="10426" y="6194"/>
                    </a:cubicBezTo>
                    <a:cubicBezTo>
                      <a:pt x="10861" y="6027"/>
                      <a:pt x="10752" y="5860"/>
                      <a:pt x="10752" y="5860"/>
                    </a:cubicBezTo>
                    <a:cubicBezTo>
                      <a:pt x="10642" y="5699"/>
                      <a:pt x="10444" y="5650"/>
                      <a:pt x="10208" y="5650"/>
                    </a:cubicBezTo>
                    <a:cubicBezTo>
                      <a:pt x="9871" y="5650"/>
                      <a:pt x="9458" y="5750"/>
                      <a:pt x="9123" y="5760"/>
                    </a:cubicBezTo>
                    <a:cubicBezTo>
                      <a:pt x="8714" y="5768"/>
                      <a:pt x="8305" y="5802"/>
                      <a:pt x="7895" y="5810"/>
                    </a:cubicBezTo>
                    <a:lnTo>
                      <a:pt x="7469" y="5768"/>
                    </a:lnTo>
                    <a:cubicBezTo>
                      <a:pt x="8096" y="5560"/>
                      <a:pt x="8714" y="5217"/>
                      <a:pt x="9307" y="4908"/>
                    </a:cubicBezTo>
                    <a:cubicBezTo>
                      <a:pt x="9416" y="4858"/>
                      <a:pt x="9524" y="4791"/>
                      <a:pt x="9624" y="4716"/>
                    </a:cubicBezTo>
                    <a:cubicBezTo>
                      <a:pt x="10201" y="4357"/>
                      <a:pt x="10034" y="3989"/>
                      <a:pt x="10034" y="3989"/>
                    </a:cubicBezTo>
                    <a:cubicBezTo>
                      <a:pt x="10468" y="3680"/>
                      <a:pt x="10961" y="3454"/>
                      <a:pt x="10944" y="3095"/>
                    </a:cubicBezTo>
                    <a:cubicBezTo>
                      <a:pt x="10933" y="2895"/>
                      <a:pt x="10827" y="2828"/>
                      <a:pt x="10689" y="2828"/>
                    </a:cubicBezTo>
                    <a:cubicBezTo>
                      <a:pt x="10414" y="2828"/>
                      <a:pt x="10017" y="3095"/>
                      <a:pt x="10017" y="3095"/>
                    </a:cubicBezTo>
                    <a:cubicBezTo>
                      <a:pt x="10371" y="2633"/>
                      <a:pt x="10268" y="2472"/>
                      <a:pt x="10036" y="2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4518518" y="8460954"/>
                <a:ext cx="152915" cy="157453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192" extrusionOk="0">
                    <a:moveTo>
                      <a:pt x="168" y="1872"/>
                    </a:moveTo>
                    <a:cubicBezTo>
                      <a:pt x="1" y="1295"/>
                      <a:pt x="727" y="544"/>
                      <a:pt x="727" y="544"/>
                    </a:cubicBezTo>
                    <a:cubicBezTo>
                      <a:pt x="811" y="427"/>
                      <a:pt x="928" y="343"/>
                      <a:pt x="1062" y="285"/>
                    </a:cubicBezTo>
                    <a:cubicBezTo>
                      <a:pt x="1630" y="1"/>
                      <a:pt x="2348" y="351"/>
                      <a:pt x="2599" y="844"/>
                    </a:cubicBezTo>
                    <a:cubicBezTo>
                      <a:pt x="3100" y="1863"/>
                      <a:pt x="1730" y="3192"/>
                      <a:pt x="636" y="2473"/>
                    </a:cubicBezTo>
                    <a:cubicBezTo>
                      <a:pt x="393" y="2315"/>
                      <a:pt x="184" y="1930"/>
                      <a:pt x="184" y="1930"/>
                    </a:cubicBezTo>
                    <a:cubicBezTo>
                      <a:pt x="176" y="1905"/>
                      <a:pt x="176" y="1905"/>
                      <a:pt x="168" y="18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2065412" y="8449412"/>
                <a:ext cx="508123" cy="17164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34796" extrusionOk="0">
                    <a:moveTo>
                      <a:pt x="4102" y="34361"/>
                    </a:moveTo>
                    <a:cubicBezTo>
                      <a:pt x="877" y="30284"/>
                      <a:pt x="3885" y="25873"/>
                      <a:pt x="3642" y="21571"/>
                    </a:cubicBezTo>
                    <a:cubicBezTo>
                      <a:pt x="3475" y="18555"/>
                      <a:pt x="1245" y="16341"/>
                      <a:pt x="510" y="13484"/>
                    </a:cubicBezTo>
                    <a:cubicBezTo>
                      <a:pt x="0" y="11529"/>
                      <a:pt x="551" y="9750"/>
                      <a:pt x="1136" y="7945"/>
                    </a:cubicBezTo>
                    <a:cubicBezTo>
                      <a:pt x="1796" y="5890"/>
                      <a:pt x="2623" y="3927"/>
                      <a:pt x="3350" y="1905"/>
                    </a:cubicBezTo>
                    <a:cubicBezTo>
                      <a:pt x="3517" y="1496"/>
                      <a:pt x="3659" y="1078"/>
                      <a:pt x="3776" y="652"/>
                    </a:cubicBezTo>
                    <a:cubicBezTo>
                      <a:pt x="3784" y="610"/>
                      <a:pt x="3918" y="1"/>
                      <a:pt x="3943" y="1"/>
                    </a:cubicBezTo>
                    <a:cubicBezTo>
                      <a:pt x="4728" y="151"/>
                      <a:pt x="5597" y="1880"/>
                      <a:pt x="5923" y="2448"/>
                    </a:cubicBezTo>
                    <a:cubicBezTo>
                      <a:pt x="7728" y="5531"/>
                      <a:pt x="7134" y="8831"/>
                      <a:pt x="6792" y="12064"/>
                    </a:cubicBezTo>
                    <a:cubicBezTo>
                      <a:pt x="6449" y="15263"/>
                      <a:pt x="10259" y="17235"/>
                      <a:pt x="10292" y="20485"/>
                    </a:cubicBezTo>
                    <a:cubicBezTo>
                      <a:pt x="10301" y="22206"/>
                      <a:pt x="9139" y="23601"/>
                      <a:pt x="8546" y="25130"/>
                    </a:cubicBezTo>
                    <a:cubicBezTo>
                      <a:pt x="8128" y="26191"/>
                      <a:pt x="8229" y="27377"/>
                      <a:pt x="7794" y="28429"/>
                    </a:cubicBezTo>
                    <a:cubicBezTo>
                      <a:pt x="7393" y="29398"/>
                      <a:pt x="6600" y="30125"/>
                      <a:pt x="6057" y="31011"/>
                    </a:cubicBezTo>
                    <a:cubicBezTo>
                      <a:pt x="5330" y="32197"/>
                      <a:pt x="4971" y="33509"/>
                      <a:pt x="4494" y="34795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2209596" y="9010265"/>
                <a:ext cx="238252" cy="1145237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3217" extrusionOk="0">
                    <a:moveTo>
                      <a:pt x="1438" y="23166"/>
                    </a:moveTo>
                    <a:cubicBezTo>
                      <a:pt x="1371" y="23191"/>
                      <a:pt x="1304" y="23208"/>
                      <a:pt x="1237" y="23216"/>
                    </a:cubicBezTo>
                    <a:lnTo>
                      <a:pt x="1204" y="23141"/>
                    </a:lnTo>
                    <a:cubicBezTo>
                      <a:pt x="1154" y="23049"/>
                      <a:pt x="1095" y="22916"/>
                      <a:pt x="1095" y="22916"/>
                    </a:cubicBezTo>
                    <a:cubicBezTo>
                      <a:pt x="1095" y="22916"/>
                      <a:pt x="1012" y="22907"/>
                      <a:pt x="970" y="22765"/>
                    </a:cubicBezTo>
                    <a:cubicBezTo>
                      <a:pt x="711" y="21846"/>
                      <a:pt x="469" y="20919"/>
                      <a:pt x="469" y="19958"/>
                    </a:cubicBezTo>
                    <a:lnTo>
                      <a:pt x="469" y="19942"/>
                    </a:lnTo>
                    <a:cubicBezTo>
                      <a:pt x="561" y="18680"/>
                      <a:pt x="953" y="17469"/>
                      <a:pt x="1346" y="16291"/>
                    </a:cubicBezTo>
                    <a:cubicBezTo>
                      <a:pt x="1346" y="16291"/>
                      <a:pt x="1463" y="15965"/>
                      <a:pt x="1563" y="15698"/>
                    </a:cubicBezTo>
                    <a:cubicBezTo>
                      <a:pt x="1605" y="15581"/>
                      <a:pt x="1647" y="15472"/>
                      <a:pt x="1688" y="15355"/>
                    </a:cubicBezTo>
                    <a:cubicBezTo>
                      <a:pt x="2357" y="13509"/>
                      <a:pt x="2800" y="11537"/>
                      <a:pt x="2399" y="9549"/>
                    </a:cubicBezTo>
                    <a:cubicBezTo>
                      <a:pt x="2148" y="8313"/>
                      <a:pt x="1563" y="7126"/>
                      <a:pt x="1054" y="5940"/>
                    </a:cubicBezTo>
                    <a:cubicBezTo>
                      <a:pt x="1054" y="5940"/>
                      <a:pt x="845" y="5439"/>
                      <a:pt x="694" y="5030"/>
                    </a:cubicBezTo>
                    <a:cubicBezTo>
                      <a:pt x="460" y="4428"/>
                      <a:pt x="285" y="3810"/>
                      <a:pt x="168" y="3175"/>
                    </a:cubicBezTo>
                    <a:cubicBezTo>
                      <a:pt x="26" y="2331"/>
                      <a:pt x="1" y="1471"/>
                      <a:pt x="110" y="619"/>
                    </a:cubicBezTo>
                    <a:lnTo>
                      <a:pt x="110" y="610"/>
                    </a:lnTo>
                    <a:cubicBezTo>
                      <a:pt x="135" y="368"/>
                      <a:pt x="143" y="0"/>
                      <a:pt x="410" y="134"/>
                    </a:cubicBezTo>
                    <a:cubicBezTo>
                      <a:pt x="552" y="209"/>
                      <a:pt x="636" y="468"/>
                      <a:pt x="719" y="652"/>
                    </a:cubicBezTo>
                    <a:cubicBezTo>
                      <a:pt x="1421" y="2173"/>
                      <a:pt x="1546" y="3852"/>
                      <a:pt x="2198" y="5414"/>
                    </a:cubicBezTo>
                    <a:cubicBezTo>
                      <a:pt x="2666" y="6550"/>
                      <a:pt x="3251" y="7644"/>
                      <a:pt x="3735" y="8772"/>
                    </a:cubicBezTo>
                    <a:cubicBezTo>
                      <a:pt x="4562" y="10719"/>
                      <a:pt x="4830" y="12949"/>
                      <a:pt x="4044" y="14929"/>
                    </a:cubicBezTo>
                    <a:cubicBezTo>
                      <a:pt x="3393" y="16575"/>
                      <a:pt x="2273" y="18020"/>
                      <a:pt x="1638" y="19666"/>
                    </a:cubicBezTo>
                    <a:cubicBezTo>
                      <a:pt x="1438" y="20159"/>
                      <a:pt x="1296" y="20668"/>
                      <a:pt x="1221" y="21186"/>
                    </a:cubicBezTo>
                    <a:lnTo>
                      <a:pt x="1221" y="21195"/>
                    </a:lnTo>
                    <a:cubicBezTo>
                      <a:pt x="1237" y="21846"/>
                      <a:pt x="1371" y="22481"/>
                      <a:pt x="1613" y="23074"/>
                    </a:cubicBezTo>
                    <a:lnTo>
                      <a:pt x="1505" y="23141"/>
                    </a:lnTo>
                    <a:close/>
                  </a:path>
                </a:pathLst>
              </a:custGeom>
              <a:solidFill>
                <a:srgbClr val="147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 rot="-840273">
                <a:off x="1584965" y="8822828"/>
                <a:ext cx="719953" cy="137193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27812" extrusionOk="0">
                    <a:moveTo>
                      <a:pt x="4350" y="1"/>
                    </a:moveTo>
                    <a:cubicBezTo>
                      <a:pt x="4319" y="1"/>
                      <a:pt x="4285" y="87"/>
                      <a:pt x="4185" y="516"/>
                    </a:cubicBezTo>
                    <a:cubicBezTo>
                      <a:pt x="3659" y="2688"/>
                      <a:pt x="3584" y="5203"/>
                      <a:pt x="4202" y="7408"/>
                    </a:cubicBezTo>
                    <a:cubicBezTo>
                      <a:pt x="4386" y="8043"/>
                      <a:pt x="4570" y="8695"/>
                      <a:pt x="4904" y="9238"/>
                    </a:cubicBezTo>
                    <a:cubicBezTo>
                      <a:pt x="4979" y="9522"/>
                      <a:pt x="5054" y="9806"/>
                      <a:pt x="5129" y="10098"/>
                    </a:cubicBezTo>
                    <a:cubicBezTo>
                      <a:pt x="4269" y="8887"/>
                      <a:pt x="2807" y="8135"/>
                      <a:pt x="1362" y="7500"/>
                    </a:cubicBezTo>
                    <a:cubicBezTo>
                      <a:pt x="986" y="7316"/>
                      <a:pt x="601" y="7183"/>
                      <a:pt x="200" y="7082"/>
                    </a:cubicBezTo>
                    <a:cubicBezTo>
                      <a:pt x="185" y="7079"/>
                      <a:pt x="171" y="7077"/>
                      <a:pt x="159" y="7077"/>
                    </a:cubicBezTo>
                    <a:cubicBezTo>
                      <a:pt x="0" y="7077"/>
                      <a:pt x="108" y="7358"/>
                      <a:pt x="108" y="7358"/>
                    </a:cubicBezTo>
                    <a:cubicBezTo>
                      <a:pt x="292" y="7776"/>
                      <a:pt x="626" y="8102"/>
                      <a:pt x="969" y="8411"/>
                    </a:cubicBezTo>
                    <a:cubicBezTo>
                      <a:pt x="2289" y="9589"/>
                      <a:pt x="4260" y="9764"/>
                      <a:pt x="5405" y="11092"/>
                    </a:cubicBezTo>
                    <a:lnTo>
                      <a:pt x="5488" y="11393"/>
                    </a:lnTo>
                    <a:cubicBezTo>
                      <a:pt x="5476" y="11442"/>
                      <a:pt x="5473" y="11473"/>
                      <a:pt x="5479" y="11473"/>
                    </a:cubicBezTo>
                    <a:cubicBezTo>
                      <a:pt x="5481" y="11473"/>
                      <a:pt x="5484" y="11469"/>
                      <a:pt x="5488" y="11460"/>
                    </a:cubicBezTo>
                    <a:lnTo>
                      <a:pt x="5505" y="11460"/>
                    </a:lnTo>
                    <a:cubicBezTo>
                      <a:pt x="5714" y="12220"/>
                      <a:pt x="5931" y="12972"/>
                      <a:pt x="6132" y="13732"/>
                    </a:cubicBezTo>
                    <a:cubicBezTo>
                      <a:pt x="5580" y="12755"/>
                      <a:pt x="4661" y="12061"/>
                      <a:pt x="3667" y="11585"/>
                    </a:cubicBezTo>
                    <a:lnTo>
                      <a:pt x="3634" y="11569"/>
                    </a:lnTo>
                    <a:cubicBezTo>
                      <a:pt x="2782" y="11184"/>
                      <a:pt x="1846" y="10992"/>
                      <a:pt x="935" y="10775"/>
                    </a:cubicBezTo>
                    <a:cubicBezTo>
                      <a:pt x="861" y="10752"/>
                      <a:pt x="758" y="10697"/>
                      <a:pt x="688" y="10697"/>
                    </a:cubicBezTo>
                    <a:cubicBezTo>
                      <a:pt x="633" y="10697"/>
                      <a:pt x="600" y="10731"/>
                      <a:pt x="618" y="10842"/>
                    </a:cubicBezTo>
                    <a:cubicBezTo>
                      <a:pt x="610" y="10917"/>
                      <a:pt x="643" y="11000"/>
                      <a:pt x="693" y="11051"/>
                    </a:cubicBezTo>
                    <a:cubicBezTo>
                      <a:pt x="810" y="11226"/>
                      <a:pt x="952" y="11385"/>
                      <a:pt x="1111" y="11518"/>
                    </a:cubicBezTo>
                    <a:cubicBezTo>
                      <a:pt x="1996" y="12279"/>
                      <a:pt x="2957" y="12939"/>
                      <a:pt x="3985" y="13482"/>
                    </a:cubicBezTo>
                    <a:cubicBezTo>
                      <a:pt x="4854" y="13958"/>
                      <a:pt x="5839" y="14250"/>
                      <a:pt x="6483" y="15052"/>
                    </a:cubicBezTo>
                    <a:cubicBezTo>
                      <a:pt x="6666" y="15779"/>
                      <a:pt x="6842" y="16514"/>
                      <a:pt x="6984" y="17241"/>
                    </a:cubicBezTo>
                    <a:cubicBezTo>
                      <a:pt x="6817" y="16982"/>
                      <a:pt x="6625" y="16740"/>
                      <a:pt x="6407" y="16522"/>
                    </a:cubicBezTo>
                    <a:cubicBezTo>
                      <a:pt x="5605" y="15796"/>
                      <a:pt x="4536" y="15445"/>
                      <a:pt x="3542" y="15102"/>
                    </a:cubicBezTo>
                    <a:cubicBezTo>
                      <a:pt x="2982" y="14910"/>
                      <a:pt x="2414" y="14710"/>
                      <a:pt x="1846" y="14551"/>
                    </a:cubicBezTo>
                    <a:cubicBezTo>
                      <a:pt x="1738" y="14525"/>
                      <a:pt x="1613" y="14432"/>
                      <a:pt x="1526" y="14432"/>
                    </a:cubicBezTo>
                    <a:cubicBezTo>
                      <a:pt x="1472" y="14432"/>
                      <a:pt x="1433" y="14468"/>
                      <a:pt x="1420" y="14576"/>
                    </a:cubicBezTo>
                    <a:lnTo>
                      <a:pt x="1420" y="14693"/>
                    </a:lnTo>
                    <a:cubicBezTo>
                      <a:pt x="1646" y="15319"/>
                      <a:pt x="2255" y="15695"/>
                      <a:pt x="2849" y="16046"/>
                    </a:cubicBezTo>
                    <a:cubicBezTo>
                      <a:pt x="4010" y="16731"/>
                      <a:pt x="5330" y="17124"/>
                      <a:pt x="6458" y="17859"/>
                    </a:cubicBezTo>
                    <a:cubicBezTo>
                      <a:pt x="6758" y="18035"/>
                      <a:pt x="7017" y="18277"/>
                      <a:pt x="7226" y="18561"/>
                    </a:cubicBezTo>
                    <a:cubicBezTo>
                      <a:pt x="7376" y="19438"/>
                      <a:pt x="7468" y="20315"/>
                      <a:pt x="7527" y="21201"/>
                    </a:cubicBezTo>
                    <a:lnTo>
                      <a:pt x="7527" y="21242"/>
                    </a:lnTo>
                    <a:cubicBezTo>
                      <a:pt x="7176" y="20407"/>
                      <a:pt x="6382" y="19781"/>
                      <a:pt x="5614" y="19354"/>
                    </a:cubicBezTo>
                    <a:cubicBezTo>
                      <a:pt x="4578" y="18770"/>
                      <a:pt x="3475" y="18319"/>
                      <a:pt x="2414" y="17784"/>
                    </a:cubicBezTo>
                    <a:cubicBezTo>
                      <a:pt x="2314" y="17734"/>
                      <a:pt x="2189" y="17667"/>
                      <a:pt x="2189" y="17667"/>
                    </a:cubicBezTo>
                    <a:cubicBezTo>
                      <a:pt x="2055" y="17667"/>
                      <a:pt x="2097" y="17759"/>
                      <a:pt x="2130" y="17809"/>
                    </a:cubicBezTo>
                    <a:lnTo>
                      <a:pt x="2164" y="17884"/>
                    </a:lnTo>
                    <a:cubicBezTo>
                      <a:pt x="2539" y="18344"/>
                      <a:pt x="2957" y="18770"/>
                      <a:pt x="3400" y="19162"/>
                    </a:cubicBezTo>
                    <a:cubicBezTo>
                      <a:pt x="4336" y="19998"/>
                      <a:pt x="5355" y="20725"/>
                      <a:pt x="6449" y="21326"/>
                    </a:cubicBezTo>
                    <a:cubicBezTo>
                      <a:pt x="6850" y="21535"/>
                      <a:pt x="7243" y="21760"/>
                      <a:pt x="7560" y="22086"/>
                    </a:cubicBezTo>
                    <a:cubicBezTo>
                      <a:pt x="7594" y="23941"/>
                      <a:pt x="7310" y="25779"/>
                      <a:pt x="6725" y="27533"/>
                    </a:cubicBezTo>
                    <a:lnTo>
                      <a:pt x="6708" y="27608"/>
                    </a:lnTo>
                    <a:cubicBezTo>
                      <a:pt x="6701" y="27768"/>
                      <a:pt x="6706" y="27812"/>
                      <a:pt x="6715" y="27812"/>
                    </a:cubicBezTo>
                    <a:cubicBezTo>
                      <a:pt x="6726" y="27812"/>
                      <a:pt x="6742" y="27742"/>
                      <a:pt x="6742" y="27742"/>
                    </a:cubicBezTo>
                    <a:cubicBezTo>
                      <a:pt x="6792" y="27675"/>
                      <a:pt x="6833" y="27608"/>
                      <a:pt x="6833" y="27608"/>
                    </a:cubicBezTo>
                    <a:cubicBezTo>
                      <a:pt x="7477" y="25862"/>
                      <a:pt x="7719" y="24033"/>
                      <a:pt x="7719" y="22186"/>
                    </a:cubicBezTo>
                    <a:lnTo>
                      <a:pt x="7744" y="22186"/>
                    </a:lnTo>
                    <a:lnTo>
                      <a:pt x="7752" y="22078"/>
                    </a:lnTo>
                    <a:cubicBezTo>
                      <a:pt x="7736" y="22061"/>
                      <a:pt x="7727" y="22044"/>
                      <a:pt x="7711" y="22028"/>
                    </a:cubicBezTo>
                    <a:lnTo>
                      <a:pt x="7711" y="21669"/>
                    </a:lnTo>
                    <a:cubicBezTo>
                      <a:pt x="8287" y="21209"/>
                      <a:pt x="9022" y="21042"/>
                      <a:pt x="9682" y="20850"/>
                    </a:cubicBezTo>
                    <a:cubicBezTo>
                      <a:pt x="11169" y="20407"/>
                      <a:pt x="12690" y="19948"/>
                      <a:pt x="13959" y="18962"/>
                    </a:cubicBezTo>
                    <a:cubicBezTo>
                      <a:pt x="14093" y="18853"/>
                      <a:pt x="14285" y="18703"/>
                      <a:pt x="14285" y="18703"/>
                    </a:cubicBezTo>
                    <a:cubicBezTo>
                      <a:pt x="14452" y="18527"/>
                      <a:pt x="14594" y="18252"/>
                      <a:pt x="14427" y="18235"/>
                    </a:cubicBezTo>
                    <a:lnTo>
                      <a:pt x="14427" y="18235"/>
                    </a:lnTo>
                    <a:lnTo>
                      <a:pt x="14327" y="18268"/>
                    </a:lnTo>
                    <a:lnTo>
                      <a:pt x="14285" y="18285"/>
                    </a:lnTo>
                    <a:cubicBezTo>
                      <a:pt x="13183" y="18720"/>
                      <a:pt x="12063" y="18895"/>
                      <a:pt x="10919" y="19321"/>
                    </a:cubicBezTo>
                    <a:cubicBezTo>
                      <a:pt x="9891" y="19672"/>
                      <a:pt x="8947" y="20240"/>
                      <a:pt x="8153" y="20975"/>
                    </a:cubicBezTo>
                    <a:cubicBezTo>
                      <a:pt x="7986" y="21126"/>
                      <a:pt x="7844" y="21284"/>
                      <a:pt x="7702" y="21460"/>
                    </a:cubicBezTo>
                    <a:cubicBezTo>
                      <a:pt x="7669" y="20549"/>
                      <a:pt x="7577" y="19647"/>
                      <a:pt x="7443" y="18753"/>
                    </a:cubicBezTo>
                    <a:lnTo>
                      <a:pt x="7460" y="18745"/>
                    </a:lnTo>
                    <a:cubicBezTo>
                      <a:pt x="7485" y="18720"/>
                      <a:pt x="7502" y="18686"/>
                      <a:pt x="7510" y="18653"/>
                    </a:cubicBezTo>
                    <a:cubicBezTo>
                      <a:pt x="8178" y="17316"/>
                      <a:pt x="9490" y="16472"/>
                      <a:pt x="10526" y="15303"/>
                    </a:cubicBezTo>
                    <a:cubicBezTo>
                      <a:pt x="11228" y="14509"/>
                      <a:pt x="11921" y="13649"/>
                      <a:pt x="12372" y="12755"/>
                    </a:cubicBezTo>
                    <a:cubicBezTo>
                      <a:pt x="12439" y="12629"/>
                      <a:pt x="12506" y="12421"/>
                      <a:pt x="12506" y="12421"/>
                    </a:cubicBezTo>
                    <a:cubicBezTo>
                      <a:pt x="12506" y="12396"/>
                      <a:pt x="12514" y="12379"/>
                      <a:pt x="12514" y="12354"/>
                    </a:cubicBezTo>
                    <a:lnTo>
                      <a:pt x="12514" y="12312"/>
                    </a:lnTo>
                    <a:lnTo>
                      <a:pt x="12514" y="12279"/>
                    </a:lnTo>
                    <a:cubicBezTo>
                      <a:pt x="12509" y="12209"/>
                      <a:pt x="12486" y="12125"/>
                      <a:pt x="12429" y="12125"/>
                    </a:cubicBezTo>
                    <a:cubicBezTo>
                      <a:pt x="12397" y="12125"/>
                      <a:pt x="12354" y="12151"/>
                      <a:pt x="12297" y="12220"/>
                    </a:cubicBezTo>
                    <a:cubicBezTo>
                      <a:pt x="12188" y="12337"/>
                      <a:pt x="11838" y="12655"/>
                      <a:pt x="11545" y="12914"/>
                    </a:cubicBezTo>
                    <a:cubicBezTo>
                      <a:pt x="10802" y="13582"/>
                      <a:pt x="10025" y="14217"/>
                      <a:pt x="9340" y="14960"/>
                    </a:cubicBezTo>
                    <a:cubicBezTo>
                      <a:pt x="8529" y="15846"/>
                      <a:pt x="7686" y="16781"/>
                      <a:pt x="7385" y="17943"/>
                    </a:cubicBezTo>
                    <a:cubicBezTo>
                      <a:pt x="7368" y="18001"/>
                      <a:pt x="7360" y="18068"/>
                      <a:pt x="7343" y="18135"/>
                    </a:cubicBezTo>
                    <a:cubicBezTo>
                      <a:pt x="7209" y="17299"/>
                      <a:pt x="7034" y="16472"/>
                      <a:pt x="6842" y="15670"/>
                    </a:cubicBezTo>
                    <a:cubicBezTo>
                      <a:pt x="6792" y="15461"/>
                      <a:pt x="6742" y="15261"/>
                      <a:pt x="6691" y="15052"/>
                    </a:cubicBezTo>
                    <a:cubicBezTo>
                      <a:pt x="6692" y="15052"/>
                      <a:pt x="6692" y="15051"/>
                      <a:pt x="6693" y="15051"/>
                    </a:cubicBezTo>
                    <a:cubicBezTo>
                      <a:pt x="6693" y="15051"/>
                      <a:pt x="6693" y="15054"/>
                      <a:pt x="6693" y="15054"/>
                    </a:cubicBezTo>
                    <a:cubicBezTo>
                      <a:pt x="6693" y="15054"/>
                      <a:pt x="6702" y="15031"/>
                      <a:pt x="6783" y="14852"/>
                    </a:cubicBezTo>
                    <a:cubicBezTo>
                      <a:pt x="7293" y="13699"/>
                      <a:pt x="8128" y="12713"/>
                      <a:pt x="8855" y="11627"/>
                    </a:cubicBezTo>
                    <a:cubicBezTo>
                      <a:pt x="9365" y="10867"/>
                      <a:pt x="9858" y="10081"/>
                      <a:pt x="10342" y="9296"/>
                    </a:cubicBezTo>
                    <a:cubicBezTo>
                      <a:pt x="10743" y="8645"/>
                      <a:pt x="11144" y="7951"/>
                      <a:pt x="11228" y="7233"/>
                    </a:cubicBezTo>
                    <a:cubicBezTo>
                      <a:pt x="11228" y="7191"/>
                      <a:pt x="11219" y="7141"/>
                      <a:pt x="11203" y="7099"/>
                    </a:cubicBezTo>
                    <a:cubicBezTo>
                      <a:pt x="11163" y="7064"/>
                      <a:pt x="11156" y="7043"/>
                      <a:pt x="11143" y="7043"/>
                    </a:cubicBezTo>
                    <a:cubicBezTo>
                      <a:pt x="11132" y="7043"/>
                      <a:pt x="11116" y="7060"/>
                      <a:pt x="11069" y="7099"/>
                    </a:cubicBezTo>
                    <a:cubicBezTo>
                      <a:pt x="10902" y="7224"/>
                      <a:pt x="10785" y="7475"/>
                      <a:pt x="10609" y="7684"/>
                    </a:cubicBezTo>
                    <a:cubicBezTo>
                      <a:pt x="9398" y="9129"/>
                      <a:pt x="8128" y="10558"/>
                      <a:pt x="7268" y="12220"/>
                    </a:cubicBezTo>
                    <a:cubicBezTo>
                      <a:pt x="7017" y="12696"/>
                      <a:pt x="6817" y="13198"/>
                      <a:pt x="6675" y="13724"/>
                    </a:cubicBezTo>
                    <a:cubicBezTo>
                      <a:pt x="6608" y="14008"/>
                      <a:pt x="6574" y="14300"/>
                      <a:pt x="6574" y="14593"/>
                    </a:cubicBezTo>
                    <a:cubicBezTo>
                      <a:pt x="6282" y="13473"/>
                      <a:pt x="5981" y="12345"/>
                      <a:pt x="5681" y="11226"/>
                    </a:cubicBezTo>
                    <a:lnTo>
                      <a:pt x="5706" y="11151"/>
                    </a:lnTo>
                    <a:cubicBezTo>
                      <a:pt x="5714" y="10992"/>
                      <a:pt x="5747" y="11000"/>
                      <a:pt x="5764" y="10959"/>
                    </a:cubicBezTo>
                    <a:cubicBezTo>
                      <a:pt x="5831" y="10833"/>
                      <a:pt x="5940" y="10650"/>
                      <a:pt x="5940" y="10650"/>
                    </a:cubicBezTo>
                    <a:cubicBezTo>
                      <a:pt x="5956" y="10624"/>
                      <a:pt x="5965" y="10599"/>
                      <a:pt x="5981" y="10574"/>
                    </a:cubicBezTo>
                    <a:cubicBezTo>
                      <a:pt x="6407" y="9823"/>
                      <a:pt x="6967" y="9146"/>
                      <a:pt x="7418" y="8394"/>
                    </a:cubicBezTo>
                    <a:cubicBezTo>
                      <a:pt x="8003" y="7417"/>
                      <a:pt x="8429" y="6331"/>
                      <a:pt x="8805" y="5261"/>
                    </a:cubicBezTo>
                    <a:cubicBezTo>
                      <a:pt x="8864" y="5086"/>
                      <a:pt x="8922" y="4782"/>
                      <a:pt x="8807" y="4782"/>
                    </a:cubicBezTo>
                    <a:cubicBezTo>
                      <a:pt x="8790" y="4782"/>
                      <a:pt x="8770" y="4788"/>
                      <a:pt x="8747" y="4802"/>
                    </a:cubicBezTo>
                    <a:cubicBezTo>
                      <a:pt x="8655" y="4860"/>
                      <a:pt x="8613" y="5019"/>
                      <a:pt x="8596" y="5036"/>
                    </a:cubicBezTo>
                    <a:lnTo>
                      <a:pt x="8279" y="5512"/>
                    </a:lnTo>
                    <a:cubicBezTo>
                      <a:pt x="7460" y="6706"/>
                      <a:pt x="6558" y="7843"/>
                      <a:pt x="5998" y="9229"/>
                    </a:cubicBezTo>
                    <a:cubicBezTo>
                      <a:pt x="5789" y="9756"/>
                      <a:pt x="5656" y="10307"/>
                      <a:pt x="5597" y="10875"/>
                    </a:cubicBezTo>
                    <a:cubicBezTo>
                      <a:pt x="5371" y="10015"/>
                      <a:pt x="5146" y="9163"/>
                      <a:pt x="4937" y="8302"/>
                    </a:cubicBezTo>
                    <a:cubicBezTo>
                      <a:pt x="4870" y="8001"/>
                      <a:pt x="4795" y="7709"/>
                      <a:pt x="4728" y="7408"/>
                    </a:cubicBezTo>
                    <a:cubicBezTo>
                      <a:pt x="4703" y="6740"/>
                      <a:pt x="4753" y="6072"/>
                      <a:pt x="4778" y="5403"/>
                    </a:cubicBezTo>
                    <a:cubicBezTo>
                      <a:pt x="4837" y="3899"/>
                      <a:pt x="4879" y="2371"/>
                      <a:pt x="4686" y="959"/>
                    </a:cubicBezTo>
                    <a:cubicBezTo>
                      <a:pt x="4661" y="683"/>
                      <a:pt x="4603" y="408"/>
                      <a:pt x="4519" y="140"/>
                    </a:cubicBezTo>
                    <a:cubicBezTo>
                      <a:pt x="4494" y="98"/>
                      <a:pt x="4469" y="65"/>
                      <a:pt x="4427" y="40"/>
                    </a:cubicBezTo>
                    <a:cubicBezTo>
                      <a:pt x="4390" y="40"/>
                      <a:pt x="4371" y="1"/>
                      <a:pt x="4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2192726" y="8227734"/>
                <a:ext cx="1406919" cy="201675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40885" extrusionOk="0">
                    <a:moveTo>
                      <a:pt x="21420" y="25664"/>
                    </a:moveTo>
                    <a:cubicBezTo>
                      <a:pt x="28521" y="30050"/>
                      <a:pt x="23450" y="40885"/>
                      <a:pt x="12715" y="39582"/>
                    </a:cubicBezTo>
                    <a:cubicBezTo>
                      <a:pt x="6349" y="38813"/>
                      <a:pt x="0" y="30050"/>
                      <a:pt x="7093" y="25664"/>
                    </a:cubicBezTo>
                    <a:cubicBezTo>
                      <a:pt x="14194" y="21278"/>
                      <a:pt x="1220" y="19473"/>
                      <a:pt x="7093" y="14277"/>
                    </a:cubicBezTo>
                    <a:cubicBezTo>
                      <a:pt x="12974" y="9089"/>
                      <a:pt x="10485" y="10735"/>
                      <a:pt x="10075" y="5330"/>
                    </a:cubicBezTo>
                    <a:cubicBezTo>
                      <a:pt x="9925" y="3450"/>
                      <a:pt x="10869" y="1078"/>
                      <a:pt x="13601" y="560"/>
                    </a:cubicBezTo>
                    <a:cubicBezTo>
                      <a:pt x="16525" y="0"/>
                      <a:pt x="18605" y="3258"/>
                      <a:pt x="18446" y="5330"/>
                    </a:cubicBezTo>
                    <a:cubicBezTo>
                      <a:pt x="18028" y="10735"/>
                      <a:pt x="15539" y="9089"/>
                      <a:pt x="21420" y="14277"/>
                    </a:cubicBezTo>
                    <a:cubicBezTo>
                      <a:pt x="27293" y="19465"/>
                      <a:pt x="14319" y="21278"/>
                      <a:pt x="21420" y="25664"/>
                    </a:cubicBezTo>
                    <a:close/>
                  </a:path>
                </a:pathLst>
              </a:custGeom>
              <a:solidFill>
                <a:srgbClr val="02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2606880" y="8429237"/>
                <a:ext cx="602930" cy="2135881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43300" extrusionOk="0">
                    <a:moveTo>
                      <a:pt x="5088" y="17469"/>
                    </a:moveTo>
                    <a:cubicBezTo>
                      <a:pt x="5088" y="17226"/>
                      <a:pt x="5079" y="16984"/>
                      <a:pt x="5079" y="16742"/>
                    </a:cubicBezTo>
                    <a:cubicBezTo>
                      <a:pt x="5038" y="14202"/>
                      <a:pt x="5054" y="11662"/>
                      <a:pt x="5163" y="9115"/>
                    </a:cubicBezTo>
                    <a:lnTo>
                      <a:pt x="5163" y="8947"/>
                    </a:lnTo>
                    <a:cubicBezTo>
                      <a:pt x="5222" y="8037"/>
                      <a:pt x="5305" y="6809"/>
                      <a:pt x="5305" y="6809"/>
                    </a:cubicBezTo>
                    <a:lnTo>
                      <a:pt x="5364" y="6057"/>
                    </a:lnTo>
                    <a:cubicBezTo>
                      <a:pt x="5506" y="4119"/>
                      <a:pt x="5673" y="2181"/>
                      <a:pt x="5689" y="234"/>
                    </a:cubicBezTo>
                    <a:lnTo>
                      <a:pt x="5856" y="0"/>
                    </a:lnTo>
                    <a:lnTo>
                      <a:pt x="6032" y="159"/>
                    </a:lnTo>
                    <a:cubicBezTo>
                      <a:pt x="6140" y="2131"/>
                      <a:pt x="6107" y="4102"/>
                      <a:pt x="6107" y="6082"/>
                    </a:cubicBezTo>
                    <a:lnTo>
                      <a:pt x="6107" y="6834"/>
                    </a:lnTo>
                    <a:lnTo>
                      <a:pt x="6082" y="8638"/>
                    </a:lnTo>
                    <a:lnTo>
                      <a:pt x="6082" y="8972"/>
                    </a:lnTo>
                    <a:cubicBezTo>
                      <a:pt x="6074" y="9357"/>
                      <a:pt x="6065" y="9733"/>
                      <a:pt x="6049" y="10117"/>
                    </a:cubicBezTo>
                    <a:cubicBezTo>
                      <a:pt x="5998" y="12172"/>
                      <a:pt x="5998" y="14219"/>
                      <a:pt x="6015" y="16249"/>
                    </a:cubicBezTo>
                    <a:cubicBezTo>
                      <a:pt x="6450" y="15781"/>
                      <a:pt x="6942" y="15347"/>
                      <a:pt x="7394" y="14896"/>
                    </a:cubicBezTo>
                    <a:cubicBezTo>
                      <a:pt x="8070" y="14244"/>
                      <a:pt x="8747" y="13592"/>
                      <a:pt x="9415" y="12941"/>
                    </a:cubicBezTo>
                    <a:cubicBezTo>
                      <a:pt x="9415" y="12941"/>
                      <a:pt x="10443" y="12005"/>
                      <a:pt x="11178" y="11295"/>
                    </a:cubicBezTo>
                    <a:cubicBezTo>
                      <a:pt x="11178" y="11295"/>
                      <a:pt x="11270" y="11203"/>
                      <a:pt x="11270" y="11370"/>
                    </a:cubicBezTo>
                    <a:cubicBezTo>
                      <a:pt x="9758" y="13007"/>
                      <a:pt x="8187" y="14536"/>
                      <a:pt x="6583" y="16132"/>
                    </a:cubicBezTo>
                    <a:cubicBezTo>
                      <a:pt x="6391" y="16332"/>
                      <a:pt x="6199" y="16533"/>
                      <a:pt x="6023" y="16750"/>
                    </a:cubicBezTo>
                    <a:cubicBezTo>
                      <a:pt x="6074" y="20952"/>
                      <a:pt x="6224" y="25129"/>
                      <a:pt x="6257" y="29373"/>
                    </a:cubicBezTo>
                    <a:lnTo>
                      <a:pt x="6257" y="29590"/>
                    </a:lnTo>
                    <a:cubicBezTo>
                      <a:pt x="6399" y="29448"/>
                      <a:pt x="6541" y="29298"/>
                      <a:pt x="6692" y="29156"/>
                    </a:cubicBezTo>
                    <a:lnTo>
                      <a:pt x="6725" y="29114"/>
                    </a:lnTo>
                    <a:cubicBezTo>
                      <a:pt x="8388" y="27669"/>
                      <a:pt x="10276" y="26491"/>
                      <a:pt x="11921" y="25029"/>
                    </a:cubicBezTo>
                    <a:lnTo>
                      <a:pt x="12222" y="25012"/>
                    </a:lnTo>
                    <a:cubicBezTo>
                      <a:pt x="12222" y="25012"/>
                      <a:pt x="12222" y="25179"/>
                      <a:pt x="12214" y="25263"/>
                    </a:cubicBezTo>
                    <a:cubicBezTo>
                      <a:pt x="10618" y="26750"/>
                      <a:pt x="8772" y="27953"/>
                      <a:pt x="7126" y="29415"/>
                    </a:cubicBezTo>
                    <a:cubicBezTo>
                      <a:pt x="7126" y="29415"/>
                      <a:pt x="6725" y="29741"/>
                      <a:pt x="6266" y="30158"/>
                    </a:cubicBezTo>
                    <a:cubicBezTo>
                      <a:pt x="6299" y="33801"/>
                      <a:pt x="6358" y="37451"/>
                      <a:pt x="6508" y="41094"/>
                    </a:cubicBezTo>
                    <a:lnTo>
                      <a:pt x="6458" y="42447"/>
                    </a:lnTo>
                    <a:cubicBezTo>
                      <a:pt x="6391" y="42673"/>
                      <a:pt x="6391" y="42673"/>
                      <a:pt x="6341" y="42898"/>
                    </a:cubicBezTo>
                    <a:lnTo>
                      <a:pt x="6023" y="43299"/>
                    </a:lnTo>
                    <a:lnTo>
                      <a:pt x="5673" y="42932"/>
                    </a:lnTo>
                    <a:cubicBezTo>
                      <a:pt x="5673" y="42932"/>
                      <a:pt x="5597" y="42706"/>
                      <a:pt x="5480" y="42405"/>
                    </a:cubicBezTo>
                    <a:cubicBezTo>
                      <a:pt x="5422" y="41904"/>
                      <a:pt x="5347" y="41227"/>
                      <a:pt x="5347" y="41227"/>
                    </a:cubicBezTo>
                    <a:cubicBezTo>
                      <a:pt x="5180" y="36942"/>
                      <a:pt x="5146" y="32631"/>
                      <a:pt x="5138" y="28329"/>
                    </a:cubicBezTo>
                    <a:cubicBezTo>
                      <a:pt x="4303" y="27911"/>
                      <a:pt x="3492" y="27443"/>
                      <a:pt x="2690" y="26959"/>
                    </a:cubicBezTo>
                    <a:lnTo>
                      <a:pt x="1796" y="26407"/>
                    </a:lnTo>
                    <a:lnTo>
                      <a:pt x="1278" y="26057"/>
                    </a:lnTo>
                    <a:lnTo>
                      <a:pt x="1028" y="25889"/>
                    </a:lnTo>
                    <a:lnTo>
                      <a:pt x="460" y="25505"/>
                    </a:lnTo>
                    <a:cubicBezTo>
                      <a:pt x="184" y="25321"/>
                      <a:pt x="50" y="25229"/>
                      <a:pt x="50" y="25229"/>
                    </a:cubicBezTo>
                    <a:lnTo>
                      <a:pt x="0" y="25046"/>
                    </a:lnTo>
                    <a:cubicBezTo>
                      <a:pt x="92" y="25012"/>
                      <a:pt x="192" y="25012"/>
                      <a:pt x="284" y="25046"/>
                    </a:cubicBezTo>
                    <a:cubicBezTo>
                      <a:pt x="819" y="25313"/>
                      <a:pt x="1529" y="25689"/>
                      <a:pt x="1529" y="25689"/>
                    </a:cubicBezTo>
                    <a:cubicBezTo>
                      <a:pt x="1788" y="25839"/>
                      <a:pt x="2080" y="26015"/>
                      <a:pt x="2080" y="26015"/>
                    </a:cubicBezTo>
                    <a:cubicBezTo>
                      <a:pt x="3100" y="26658"/>
                      <a:pt x="4094" y="27326"/>
                      <a:pt x="5138" y="27928"/>
                    </a:cubicBezTo>
                    <a:cubicBezTo>
                      <a:pt x="5130" y="24670"/>
                      <a:pt x="5130" y="21403"/>
                      <a:pt x="5096" y="18154"/>
                    </a:cubicBezTo>
                    <a:cubicBezTo>
                      <a:pt x="4110" y="16441"/>
                      <a:pt x="2991" y="14804"/>
                      <a:pt x="1746" y="13266"/>
                    </a:cubicBezTo>
                    <a:cubicBezTo>
                      <a:pt x="1746" y="13266"/>
                      <a:pt x="1145" y="12464"/>
                      <a:pt x="727" y="11938"/>
                    </a:cubicBezTo>
                    <a:cubicBezTo>
                      <a:pt x="727" y="11938"/>
                      <a:pt x="694" y="11721"/>
                      <a:pt x="919" y="11947"/>
                    </a:cubicBezTo>
                    <a:cubicBezTo>
                      <a:pt x="1370" y="12406"/>
                      <a:pt x="1980" y="13066"/>
                      <a:pt x="1980" y="13066"/>
                    </a:cubicBezTo>
                    <a:cubicBezTo>
                      <a:pt x="3125" y="14453"/>
                      <a:pt x="4169" y="15923"/>
                      <a:pt x="5088" y="17469"/>
                    </a:cubicBezTo>
                    <a:close/>
                  </a:path>
                </a:pathLst>
              </a:custGeom>
              <a:solidFill>
                <a:srgbClr val="78A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A74892-D042-C64A-A975-16372D9C01C3}"/>
              </a:ext>
            </a:extLst>
          </p:cNvPr>
          <p:cNvSpPr/>
          <p:nvPr/>
        </p:nvSpPr>
        <p:spPr>
          <a:xfrm>
            <a:off x="522132" y="2286099"/>
            <a:ext cx="7336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6000" dirty="0" smtClean="0">
                <a:solidFill>
                  <a:srgbClr val="0070C0"/>
                </a:solidFill>
                <a:latin typeface="iCiel Cadena" panose="02000503000000020004" pitchFamily="2" charset="0"/>
                <a:cs typeface="Calibri Light" panose="020F0302020204030204" pitchFamily="34" charset="0"/>
              </a:rPr>
              <a:t>BẮC BĂNG DƯƠNG</a:t>
            </a:r>
            <a:endParaRPr lang="en-VN" sz="6000" dirty="0">
              <a:solidFill>
                <a:srgbClr val="0070C0"/>
              </a:solidFill>
              <a:latin typeface="iCiel Cadena" panose="02000503000000020004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41878" r="3762" b="15828"/>
          <a:stretch/>
        </p:blipFill>
        <p:spPr bwMode="auto">
          <a:xfrm>
            <a:off x="5017247" y="19616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00" y="27075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837707" y="3180858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800" i="1" dirty="0"/>
              <a:t>Lược đồ các châu lục và đại dương</a:t>
            </a: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E0B6528C-77E6-7146-8B7A-ED67DCB83623}"/>
              </a:ext>
            </a:extLst>
          </p:cNvPr>
          <p:cNvSpPr/>
          <p:nvPr/>
        </p:nvSpPr>
        <p:spPr>
          <a:xfrm flipH="1">
            <a:off x="3178628" y="270753"/>
            <a:ext cx="543005" cy="3693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615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603</Words>
  <Application>Microsoft Office PowerPoint</Application>
  <PresentationFormat>On-screen Show (16:9)</PresentationFormat>
  <Paragraphs>189</Paragraphs>
  <Slides>20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Fira Sans Extra Condensed Medium</vt:lpstr>
      <vt:lpstr>Public Sans</vt:lpstr>
      <vt:lpstr>Bree Serif</vt:lpstr>
      <vt:lpstr>iCiel Soup of Justice</vt:lpstr>
      <vt:lpstr>Apple Chancery</vt:lpstr>
      <vt:lpstr>Calibri Light</vt:lpstr>
      <vt:lpstr>Calibri</vt:lpstr>
      <vt:lpstr>HL-Brush1 Uni</vt:lpstr>
      <vt:lpstr>Satisfy</vt:lpstr>
      <vt:lpstr>000 CCGabrielBautistaLito TB</vt:lpstr>
      <vt:lpstr>HL-Viettay22-Unicode Normal</vt:lpstr>
      <vt:lpstr>Arial</vt:lpstr>
      <vt:lpstr>Catamaran</vt:lpstr>
      <vt:lpstr>Cambria Math</vt:lpstr>
      <vt:lpstr>HL-Comic1unicode Normal</vt:lpstr>
      <vt:lpstr>Cambria</vt:lpstr>
      <vt:lpstr>iCiel Cadena</vt:lpstr>
      <vt:lpstr>Times New Roman</vt:lpstr>
      <vt:lpstr>UTM Showcard</vt:lpstr>
      <vt:lpstr>Castaway in a Desert Island by Slidesgo</vt:lpstr>
      <vt:lpstr>Office Theme</vt:lpstr>
      <vt:lpstr>PowerPoint Presentation</vt:lpstr>
      <vt:lpstr>Muc tiêu </vt:lpstr>
      <vt:lpstr>Hãy kể tên các đại dương mà em biết?</vt:lpstr>
      <vt:lpstr>Tiêu chí thuyết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Adminstrator</cp:lastModifiedBy>
  <cp:revision>15</cp:revision>
  <cp:lastPrinted>2022-03-19T07:42:26Z</cp:lastPrinted>
  <dcterms:modified xsi:type="dcterms:W3CDTF">2023-04-12T07:38:19Z</dcterms:modified>
</cp:coreProperties>
</file>