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71" r:id="rId4"/>
    <p:sldId id="262" r:id="rId5"/>
    <p:sldId id="265" r:id="rId6"/>
    <p:sldId id="259" r:id="rId7"/>
    <p:sldId id="260" r:id="rId8"/>
    <p:sldId id="268" r:id="rId9"/>
    <p:sldId id="264" r:id="rId10"/>
    <p:sldId id="273" r:id="rId11"/>
    <p:sldId id="269" r:id="rId12"/>
    <p:sldId id="261" r:id="rId13"/>
    <p:sldId id="257" r:id="rId14"/>
    <p:sldId id="27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B6E"/>
    <a:srgbClr val="F3E3FD"/>
    <a:srgbClr val="AA39EF"/>
    <a:srgbClr val="E9CDFB"/>
    <a:srgbClr val="FFFFCD"/>
    <a:srgbClr val="CCCC00"/>
    <a:srgbClr val="FFFF89"/>
    <a:srgbClr val="FDEEEF"/>
    <a:srgbClr val="B4FF1D"/>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64" d="100"/>
          <a:sy n="64" d="100"/>
        </p:scale>
        <p:origin x="900" y="7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60D55-092B-45B2-9609-F7E93061F04D}"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9BA61-8362-4E28-BDA3-9E6F0CA0CB62}" type="slidenum">
              <a:rPr lang="en-US" smtClean="0"/>
              <a:t>‹#›</a:t>
            </a:fld>
            <a:endParaRPr lang="en-US"/>
          </a:p>
        </p:txBody>
      </p:sp>
    </p:spTree>
    <p:extLst>
      <p:ext uri="{BB962C8B-B14F-4D97-AF65-F5344CB8AC3E}">
        <p14:creationId xmlns:p14="http://schemas.microsoft.com/office/powerpoint/2010/main" val="104574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hỏi-đáp</a:t>
            </a:r>
            <a:r>
              <a:rPr lang="en-US" dirty="0"/>
              <a:t> </a:t>
            </a:r>
            <a:r>
              <a:rPr lang="en-US" dirty="0" err="1"/>
              <a:t>án-biến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9</a:t>
            </a:fld>
            <a:endParaRPr lang="en-US"/>
          </a:p>
        </p:txBody>
      </p:sp>
    </p:spTree>
    <p:extLst>
      <p:ext uri="{BB962C8B-B14F-4D97-AF65-F5344CB8AC3E}">
        <p14:creationId xmlns:p14="http://schemas.microsoft.com/office/powerpoint/2010/main" val="126087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đo</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13</a:t>
            </a:fld>
            <a:endParaRPr lang="en-US"/>
          </a:p>
        </p:txBody>
      </p:sp>
    </p:spTree>
    <p:extLst>
      <p:ext uri="{BB962C8B-B14F-4D97-AF65-F5344CB8AC3E}">
        <p14:creationId xmlns:p14="http://schemas.microsoft.com/office/powerpoint/2010/main" val="19296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228A-F922-4A0C-B78D-EBD37EFAB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532435-724E-4B04-B6B6-D6925182D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B3454-77A6-4AF0-8E42-A38C6AAA9E22}"/>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5" name="Footer Placeholder 4">
            <a:extLst>
              <a:ext uri="{FF2B5EF4-FFF2-40B4-BE49-F238E27FC236}">
                <a16:creationId xmlns:a16="http://schemas.microsoft.com/office/drawing/2014/main" id="{70E08EF3-F303-455F-8CD5-EAB45AEBF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E1823-6546-47DD-BE92-36A751FF195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6321350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1F86-2781-47AD-9C6C-CA9404ACB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5E6E6C-A69A-42AB-BF02-B18EA0D0D0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A6200-712A-4E45-9506-E300CEECF2AD}"/>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5" name="Footer Placeholder 4">
            <a:extLst>
              <a:ext uri="{FF2B5EF4-FFF2-40B4-BE49-F238E27FC236}">
                <a16:creationId xmlns:a16="http://schemas.microsoft.com/office/drawing/2014/main" id="{EE3B0045-C33F-424F-A1AD-274A3BFF5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1A192-553C-491D-89C6-8660958B4C65}"/>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75805106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36E55-BDA5-44AA-A31C-4AFE367BA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CB776-2FFA-408C-8FCD-D55BE790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FE031-E7E3-4334-996B-BB3A5777734A}"/>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5" name="Footer Placeholder 4">
            <a:extLst>
              <a:ext uri="{FF2B5EF4-FFF2-40B4-BE49-F238E27FC236}">
                <a16:creationId xmlns:a16="http://schemas.microsoft.com/office/drawing/2014/main" id="{B561788D-1D56-4245-B372-25427D0DE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BFDB2-3677-4749-A841-80B55701738A}"/>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416191891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18FA-929A-4F82-91B4-D02C8ACEA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829AC-A14E-4A7C-922E-A621834992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2D012-AEF6-4A32-A253-720A05F18143}"/>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5" name="Footer Placeholder 4">
            <a:extLst>
              <a:ext uri="{FF2B5EF4-FFF2-40B4-BE49-F238E27FC236}">
                <a16:creationId xmlns:a16="http://schemas.microsoft.com/office/drawing/2014/main" id="{E6C49E9D-9B0E-4935-9716-A00801B1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E9564-45DC-42E1-A359-954BED8B6F6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975714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9A60-751E-4B6A-BCFC-FC62C87384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D13A7-56AF-4C64-B280-75AC0D7E3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1B1B1E-4B4C-4120-8010-A22FF58766B8}"/>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5" name="Footer Placeholder 4">
            <a:extLst>
              <a:ext uri="{FF2B5EF4-FFF2-40B4-BE49-F238E27FC236}">
                <a16:creationId xmlns:a16="http://schemas.microsoft.com/office/drawing/2014/main" id="{435DABA7-D13D-4494-BD46-F7DAC130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EEFCC-EF36-4CCE-A45D-FE6929E362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14022469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B5B5-02E3-4735-B8E5-ED3499303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2D244-683D-4500-84F6-B2664D1B18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51E5F2-D8D5-4013-8E79-0A5A2E0DEA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6AD3C-0672-4243-8909-2E8488C474B1}"/>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6" name="Footer Placeholder 5">
            <a:extLst>
              <a:ext uri="{FF2B5EF4-FFF2-40B4-BE49-F238E27FC236}">
                <a16:creationId xmlns:a16="http://schemas.microsoft.com/office/drawing/2014/main" id="{B063714B-4087-4A7C-9A50-71CF08BDC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1E304-A4B4-47E8-BB40-4C96062853E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6222666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E29A-20D6-4CBB-B1CF-92EBCDFFC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CB490-5A74-4CF7-B66F-2B3F42147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FBEE3F-446A-4CF9-A49F-572E8F6512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542F18-BAD1-4570-857C-2B6A889B0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DCE293-DDCF-45D2-8002-513F75C1FB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4B5C38-0B68-4811-88B1-AD1B92D5AA89}"/>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8" name="Footer Placeholder 7">
            <a:extLst>
              <a:ext uri="{FF2B5EF4-FFF2-40B4-BE49-F238E27FC236}">
                <a16:creationId xmlns:a16="http://schemas.microsoft.com/office/drawing/2014/main" id="{5BFA585C-0775-41C7-BB86-09E04C461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E519EF-B915-43BE-803F-A974D7BBC53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42745274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788C-DC3D-4608-9049-8CA135EF4C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34A46-753C-4406-8D36-C47636FA09EF}"/>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4" name="Footer Placeholder 3">
            <a:extLst>
              <a:ext uri="{FF2B5EF4-FFF2-40B4-BE49-F238E27FC236}">
                <a16:creationId xmlns:a16="http://schemas.microsoft.com/office/drawing/2014/main" id="{84BD9E41-9D32-4F01-84EE-33854F046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C3308E-70FA-4B71-BC60-3EB916924D3C}"/>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8417866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4BAA5-0DAF-4898-9C37-1F83F3B81C32}"/>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3" name="Footer Placeholder 2">
            <a:extLst>
              <a:ext uri="{FF2B5EF4-FFF2-40B4-BE49-F238E27FC236}">
                <a16:creationId xmlns:a16="http://schemas.microsoft.com/office/drawing/2014/main" id="{7779D01B-5420-4D70-B083-6D0C5C0BB3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6021E-3D6F-4A5D-B438-6D96F16695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0543505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2981-5B88-4C11-880B-23527E478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40EFE-591A-482E-83C9-C45DB3BD2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B06B4-1942-4AE6-8AFF-638BD590E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4D638-2597-4740-B3BF-79AB2310DA90}"/>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6" name="Footer Placeholder 5">
            <a:extLst>
              <a:ext uri="{FF2B5EF4-FFF2-40B4-BE49-F238E27FC236}">
                <a16:creationId xmlns:a16="http://schemas.microsoft.com/office/drawing/2014/main" id="{FD2FEF6B-0AD7-402D-BDE3-3D5A118F5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AA75E-3C18-4533-8546-04EC39F2679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1966197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6CE0-FB3B-485E-B8CC-262A69043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ECDDB-FC23-47E9-9689-B7224BBD5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F5527-311E-48A2-A8A2-03E99F327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CF0A89-7829-4229-A6C8-DF0248ADDDF5}"/>
              </a:ext>
            </a:extLst>
          </p:cNvPr>
          <p:cNvSpPr>
            <a:spLocks noGrp="1"/>
          </p:cNvSpPr>
          <p:nvPr>
            <p:ph type="dt" sz="half" idx="10"/>
          </p:nvPr>
        </p:nvSpPr>
        <p:spPr/>
        <p:txBody>
          <a:bodyPr/>
          <a:lstStyle/>
          <a:p>
            <a:fld id="{649B957C-1EA9-4903-A858-AB42F8003495}" type="datetimeFigureOut">
              <a:rPr lang="en-US" smtClean="0"/>
              <a:t>3/25/2022</a:t>
            </a:fld>
            <a:endParaRPr lang="en-US"/>
          </a:p>
        </p:txBody>
      </p:sp>
      <p:sp>
        <p:nvSpPr>
          <p:cNvPr id="6" name="Footer Placeholder 5">
            <a:extLst>
              <a:ext uri="{FF2B5EF4-FFF2-40B4-BE49-F238E27FC236}">
                <a16:creationId xmlns:a16="http://schemas.microsoft.com/office/drawing/2014/main" id="{83594914-3BEA-4FE3-8C03-AAE3FD7C5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0C1F-D043-43F8-9D13-8F9B768FD87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0933248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86AF6-7204-48D8-93A4-DB1EA0B56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B8892-931C-49B7-816D-0CD1C469F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751B2-60EE-4DE2-A487-639CF11F3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B957C-1EA9-4903-A858-AB42F8003495}" type="datetimeFigureOut">
              <a:rPr lang="en-US" smtClean="0"/>
              <a:t>3/25/2022</a:t>
            </a:fld>
            <a:endParaRPr lang="en-US"/>
          </a:p>
        </p:txBody>
      </p:sp>
      <p:sp>
        <p:nvSpPr>
          <p:cNvPr id="5" name="Footer Placeholder 4">
            <a:extLst>
              <a:ext uri="{FF2B5EF4-FFF2-40B4-BE49-F238E27FC236}">
                <a16:creationId xmlns:a16="http://schemas.microsoft.com/office/drawing/2014/main" id="{46758FC5-7293-4DA5-8E5B-79B114FC2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9B104C-5121-48D1-B598-9670F6731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F3613-3EA7-41E2-A504-98E2DCF58096}" type="slidenum">
              <a:rPr lang="en-US" smtClean="0"/>
              <a:t>‹#›</a:t>
            </a:fld>
            <a:endParaRPr lang="en-US"/>
          </a:p>
        </p:txBody>
      </p:sp>
    </p:spTree>
    <p:extLst>
      <p:ext uri="{BB962C8B-B14F-4D97-AF65-F5344CB8AC3E}">
        <p14:creationId xmlns:p14="http://schemas.microsoft.com/office/powerpoint/2010/main" val="159209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22.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0.png"/><Relationship Id="rId7"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microsoft.com/office/2007/relationships/hdphoto" Target="../media/hdphoto23.wdp"/><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18" Type="http://schemas.openxmlformats.org/officeDocument/2006/relationships/image" Target="../media/image72.png"/><Relationship Id="rId3" Type="http://schemas.openxmlformats.org/officeDocument/2006/relationships/image" Target="../media/image63.png"/><Relationship Id="rId21" Type="http://schemas.microsoft.com/office/2007/relationships/hdphoto" Target="../media/hdphoto29.wdp"/><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image" Target="../media/image62.png"/><Relationship Id="rId16" Type="http://schemas.microsoft.com/office/2007/relationships/hdphoto" Target="../media/hdphoto27.wdp"/><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70.png"/><Relationship Id="rId5" Type="http://schemas.microsoft.com/office/2007/relationships/hdphoto" Target="../media/hdphoto24.wdp"/><Relationship Id="rId15" Type="http://schemas.openxmlformats.org/officeDocument/2006/relationships/image" Target="../media/image70.png"/><Relationship Id="rId10" Type="http://schemas.microsoft.com/office/2007/relationships/hdphoto" Target="../media/hdphoto25.wdp"/><Relationship Id="rId19" Type="http://schemas.microsoft.com/office/2007/relationships/hdphoto" Target="../media/hdphoto28.wdp"/><Relationship Id="rId4" Type="http://schemas.openxmlformats.org/officeDocument/2006/relationships/image" Target="../media/image61.png"/><Relationship Id="rId9" Type="http://schemas.openxmlformats.org/officeDocument/2006/relationships/image" Target="../media/image67.png"/><Relationship Id="rId14" Type="http://schemas.microsoft.com/office/2007/relationships/hdphoto" Target="../media/hdphoto26.wdp"/></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25.wdp"/><Relationship Id="rId18" Type="http://schemas.openxmlformats.org/officeDocument/2006/relationships/image" Target="../media/image70.png"/><Relationship Id="rId3" Type="http://schemas.openxmlformats.org/officeDocument/2006/relationships/image" Target="../media/image62.png"/><Relationship Id="rId21" Type="http://schemas.openxmlformats.org/officeDocument/2006/relationships/image" Target="../media/image72.png"/><Relationship Id="rId7" Type="http://schemas.microsoft.com/office/2007/relationships/hdphoto" Target="../media/hdphoto31.wdp"/><Relationship Id="rId12" Type="http://schemas.openxmlformats.org/officeDocument/2006/relationships/image" Target="../media/image67.png"/><Relationship Id="rId17" Type="http://schemas.microsoft.com/office/2007/relationships/hdphoto" Target="../media/hdphoto26.wdp"/><Relationship Id="rId2" Type="http://schemas.openxmlformats.org/officeDocument/2006/relationships/notesSlide" Target="../notesSlides/notesSlide2.xml"/><Relationship Id="rId16" Type="http://schemas.openxmlformats.org/officeDocument/2006/relationships/image" Target="../media/image69.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png"/><Relationship Id="rId24" Type="http://schemas.microsoft.com/office/2007/relationships/hdphoto" Target="../media/hdphoto29.wdp"/><Relationship Id="rId5" Type="http://schemas.microsoft.com/office/2007/relationships/hdphoto" Target="../media/hdphoto30.wdp"/><Relationship Id="rId15" Type="http://schemas.openxmlformats.org/officeDocument/2006/relationships/image" Target="../media/image81.png"/><Relationship Id="rId23" Type="http://schemas.openxmlformats.org/officeDocument/2006/relationships/image" Target="../media/image73.png"/><Relationship Id="rId10" Type="http://schemas.openxmlformats.org/officeDocument/2006/relationships/image" Target="../media/image78.png"/><Relationship Id="rId19" Type="http://schemas.microsoft.com/office/2007/relationships/hdphoto" Target="../media/hdphoto27.wdp"/><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80.png"/><Relationship Id="rId22" Type="http://schemas.microsoft.com/office/2007/relationships/hdphoto" Target="../media/hdphoto28.wdp"/></Relationships>
</file>

<file path=ppt/slides/_rels/slide14.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2.wdp"/><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6.emf"/><Relationship Id="rId7" Type="http://schemas.openxmlformats.org/officeDocument/2006/relationships/image" Target="../media/image83.png"/><Relationship Id="rId2" Type="http://schemas.openxmlformats.org/officeDocument/2006/relationships/image" Target="../media/image85.emf"/><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82.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7.wdp"/><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6.wdp"/><Relationship Id="rId10" Type="http://schemas.openxmlformats.org/officeDocument/2006/relationships/image" Target="../media/image4.png"/><Relationship Id="rId4" Type="http://schemas.openxmlformats.org/officeDocument/2006/relationships/image" Target="../media/image10.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15.png"/><Relationship Id="rId3" Type="http://schemas.microsoft.com/office/2007/relationships/hdphoto" Target="../media/hdphoto6.wdp"/><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0.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19" Type="http://schemas.microsoft.com/office/2007/relationships/hdphoto" Target="../media/hdphoto9.wdp"/><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4.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45.png"/><Relationship Id="rId26" Type="http://schemas.microsoft.com/office/2007/relationships/hdphoto" Target="../media/hdphoto20.wdp"/><Relationship Id="rId39" Type="http://schemas.openxmlformats.org/officeDocument/2006/relationships/image" Target="../media/image34.png"/><Relationship Id="rId21" Type="http://schemas.openxmlformats.org/officeDocument/2006/relationships/image" Target="../media/image47.png"/><Relationship Id="rId34" Type="http://schemas.openxmlformats.org/officeDocument/2006/relationships/image" Target="../media/image55.png"/><Relationship Id="rId7" Type="http://schemas.openxmlformats.org/officeDocument/2006/relationships/image" Target="../media/image39.png"/><Relationship Id="rId12" Type="http://schemas.openxmlformats.org/officeDocument/2006/relationships/image" Target="../media/image36.png"/><Relationship Id="rId17" Type="http://schemas.microsoft.com/office/2007/relationships/hdphoto" Target="../media/hdphoto16.wdp"/><Relationship Id="rId25" Type="http://schemas.openxmlformats.org/officeDocument/2006/relationships/image" Target="../media/image49.png"/><Relationship Id="rId33" Type="http://schemas.openxmlformats.org/officeDocument/2006/relationships/image" Target="../media/image54.png"/><Relationship Id="rId38" Type="http://schemas.microsoft.com/office/2007/relationships/hdphoto" Target="../media/hdphoto13.wdp"/><Relationship Id="rId2" Type="http://schemas.microsoft.com/office/2007/relationships/media" Target="../media/media2.mp3"/><Relationship Id="rId16" Type="http://schemas.openxmlformats.org/officeDocument/2006/relationships/image" Target="../media/image44.png"/><Relationship Id="rId20" Type="http://schemas.microsoft.com/office/2007/relationships/hdphoto" Target="../media/hdphoto17.wdp"/><Relationship Id="rId29" Type="http://schemas.openxmlformats.org/officeDocument/2006/relationships/image" Target="../media/image500.png"/><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png"/><Relationship Id="rId24" Type="http://schemas.microsoft.com/office/2007/relationships/hdphoto" Target="../media/hdphoto19.wdp"/><Relationship Id="rId32" Type="http://schemas.openxmlformats.org/officeDocument/2006/relationships/image" Target="../media/image53.png"/><Relationship Id="rId37" Type="http://schemas.openxmlformats.org/officeDocument/2006/relationships/image" Target="../media/image37.png"/><Relationship Id="rId40" Type="http://schemas.openxmlformats.org/officeDocument/2006/relationships/audio" Target="../media/audio2.wav"/><Relationship Id="rId5" Type="http://schemas.openxmlformats.org/officeDocument/2006/relationships/audio" Target="../media/audio2.wav"/><Relationship Id="rId15" Type="http://schemas.microsoft.com/office/2007/relationships/hdphoto" Target="../media/hdphoto15.wdp"/><Relationship Id="rId23" Type="http://schemas.openxmlformats.org/officeDocument/2006/relationships/image" Target="../media/image48.png"/><Relationship Id="rId28" Type="http://schemas.microsoft.com/office/2007/relationships/hdphoto" Target="../media/hdphoto21.wdp"/><Relationship Id="rId36" Type="http://schemas.openxmlformats.org/officeDocument/2006/relationships/image" Target="../media/image57.png"/><Relationship Id="rId10" Type="http://schemas.openxmlformats.org/officeDocument/2006/relationships/image" Target="../media/image41.png"/><Relationship Id="rId19" Type="http://schemas.openxmlformats.org/officeDocument/2006/relationships/image" Target="../media/image46.png"/><Relationship Id="rId31" Type="http://schemas.openxmlformats.org/officeDocument/2006/relationships/image" Target="../media/image52.png"/><Relationship Id="rId4" Type="http://schemas.openxmlformats.org/officeDocument/2006/relationships/notesSlide" Target="../notesSlides/notesSlide1.xml"/><Relationship Id="rId9" Type="http://schemas.openxmlformats.org/officeDocument/2006/relationships/image" Target="../media/image40.png"/><Relationship Id="rId14" Type="http://schemas.openxmlformats.org/officeDocument/2006/relationships/image" Target="../media/image43.png"/><Relationship Id="rId22" Type="http://schemas.microsoft.com/office/2007/relationships/hdphoto" Target="../media/hdphoto18.wdp"/><Relationship Id="rId27" Type="http://schemas.openxmlformats.org/officeDocument/2006/relationships/image" Target="../media/image50.png"/><Relationship Id="rId30" Type="http://schemas.openxmlformats.org/officeDocument/2006/relationships/image" Target="../media/image51.png"/><Relationship Id="rId35" Type="http://schemas.openxmlformats.org/officeDocument/2006/relationships/image" Target="../media/image56.png"/><Relationship Id="rId8" Type="http://schemas.microsoft.com/office/2007/relationships/hdphoto" Target="../media/hdphoto14.wdp"/><Relationship Id="rId3"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114E6D-291F-4BC3-A6EA-54CF0DC4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237F6C2-3F3A-4693-9390-6BC378D64B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757" b="80811" l="55541" r="79595">
                        <a14:foregroundMark x1="60811" y1="57432" x2="60811" y2="57432"/>
                        <a14:foregroundMark x1="77838" y1="61892" x2="77838" y2="61892"/>
                        <a14:foregroundMark x1="79189" y1="64595" x2="79189" y2="64595"/>
                        <a14:foregroundMark x1="79595" y1="71892" x2="79595" y2="71892"/>
                        <a14:foregroundMark x1="72838" y1="78514" x2="72838" y2="78514"/>
                        <a14:foregroundMark x1="67027" y1="80811" x2="67027" y2="80811"/>
                        <a14:foregroundMark x1="56216" y1="73243" x2="56216" y2="73243"/>
                        <a14:foregroundMark x1="60676" y1="56757" x2="60676" y2="56757"/>
                        <a14:foregroundMark x1="55541" y1="73784" x2="55541" y2="73784"/>
                        <a14:foregroundMark x1="57568" y1="66081" x2="57568" y2="66081"/>
                        <a14:foregroundMark x1="58649" y1="68243" x2="58649" y2="68243"/>
                        <a14:foregroundMark x1="79324" y1="64189" x2="79324" y2="64189"/>
                      </a14:backgroundRemoval>
                    </a14:imgEffect>
                  </a14:imgLayer>
                </a14:imgProps>
              </a:ext>
              <a:ext uri="{28A0092B-C50C-407E-A947-70E740481C1C}">
                <a14:useLocalDpi xmlns:a14="http://schemas.microsoft.com/office/drawing/2010/main" val="0"/>
              </a:ext>
            </a:extLst>
          </a:blip>
          <a:srcRect l="54252" t="54878" r="19081" b="17682"/>
          <a:stretch/>
        </p:blipFill>
        <p:spPr>
          <a:xfrm>
            <a:off x="9011478" y="4866047"/>
            <a:ext cx="1285460" cy="1322720"/>
          </a:xfrm>
          <a:prstGeom prst="rect">
            <a:avLst/>
          </a:prstGeom>
        </p:spPr>
      </p:pic>
      <p:pic>
        <p:nvPicPr>
          <p:cNvPr id="1028" name="Picture 4" descr="Niño juega con coche de juguete de control remoto con un amigo Vector Premium ">
            <a:extLst>
              <a:ext uri="{FF2B5EF4-FFF2-40B4-BE49-F238E27FC236}">
                <a16:creationId xmlns:a16="http://schemas.microsoft.com/office/drawing/2014/main" id="{362B96B6-5A66-4301-9EE9-BF95FDC023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77796" y1="35065" x2="77796" y2="35065"/>
                        <a14:foregroundMark x1="35783" y1="40043" x2="35783" y2="40043"/>
                        <a14:foregroundMark x1="37700" y1="62338" x2="37700" y2="62338"/>
                        <a14:foregroundMark x1="53514" y1="53463" x2="53514" y2="53463"/>
                        <a14:foregroundMark x1="47764" y1="55844" x2="47764" y2="55844"/>
                        <a14:foregroundMark x1="16933" y1="67532" x2="16933" y2="67532"/>
                        <a14:foregroundMark x1="16294" y1="67749" x2="16294" y2="67749"/>
                        <a14:foregroundMark x1="15974" y1="66883" x2="15974" y2="66883"/>
                        <a14:backgroundMark x1="41374" y1="50000" x2="41374" y2="50000"/>
                        <a14:backgroundMark x1="40895" y1="49784" x2="40895" y2="49784"/>
                        <a14:backgroundMark x1="62939" y1="40476" x2="62939" y2="40476"/>
                        <a14:backgroundMark x1="64217" y1="35714" x2="64217" y2="35714"/>
                        <a14:backgroundMark x1="84185" y1="41342" x2="84185" y2="41342"/>
                        <a14:backgroundMark x1="67572" y1="62121" x2="67572" y2="62121"/>
                        <a14:backgroundMark x1="64058" y1="66234" x2="64058" y2="66234"/>
                        <a14:backgroundMark x1="65815" y1="69697" x2="65815" y2="69697"/>
                        <a14:backgroundMark x1="64377" y1="69048" x2="64377" y2="69048"/>
                        <a14:backgroundMark x1="79393" y1="57576" x2="79393" y2="57576"/>
                        <a14:backgroundMark x1="79073" y1="58442" x2="79073" y2="58442"/>
                        <a14:backgroundMark x1="26837" y1="64286" x2="26837" y2="64286"/>
                        <a14:backgroundMark x1="26677" y1="64935" x2="26677" y2="64935"/>
                        <a14:backgroundMark x1="62939" y1="66234" x2="62939" y2="66234"/>
                        <a14:backgroundMark x1="62620" y1="66017" x2="62620" y2="66017"/>
                        <a14:backgroundMark x1="83227" y1="35931" x2="83227" y2="35931"/>
                        <a14:backgroundMark x1="63738" y1="65368" x2="63738" y2="65368"/>
                        <a14:backgroundMark x1="17572" y1="68615" x2="17572" y2="68615"/>
                      </a14:backgroundRemoval>
                    </a14:imgEffect>
                  </a14:imgLayer>
                </a14:imgProps>
              </a:ext>
              <a:ext uri="{28A0092B-C50C-407E-A947-70E740481C1C}">
                <a14:useLocalDpi xmlns:a14="http://schemas.microsoft.com/office/drawing/2010/main" val="0"/>
              </a:ext>
            </a:extLst>
          </a:blip>
          <a:srcRect l="12662" t="21767" r="12439" b="21918"/>
          <a:stretch/>
        </p:blipFill>
        <p:spPr bwMode="auto">
          <a:xfrm>
            <a:off x="2808207" y="3179682"/>
            <a:ext cx="5666063" cy="314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84FEA57-9C15-4503-A056-B66DB3CC768B}"/>
              </a:ext>
            </a:extLst>
          </p:cNvPr>
          <p:cNvGrpSpPr/>
          <p:nvPr/>
        </p:nvGrpSpPr>
        <p:grpSpPr>
          <a:xfrm>
            <a:off x="421539" y="1201002"/>
            <a:ext cx="5219698" cy="1777173"/>
            <a:chOff x="4729521" y="1437494"/>
            <a:chExt cx="5219698" cy="1813637"/>
          </a:xfrm>
        </p:grpSpPr>
        <p:sp>
          <p:nvSpPr>
            <p:cNvPr id="9" name="Speech Bubble: Rectangle with Corners Rounded 8">
              <a:extLst>
                <a:ext uri="{FF2B5EF4-FFF2-40B4-BE49-F238E27FC236}">
                  <a16:creationId xmlns:a16="http://schemas.microsoft.com/office/drawing/2014/main" id="{F0D01355-235C-43A2-8CAC-587C6F5E2856}"/>
                </a:ext>
              </a:extLst>
            </p:cNvPr>
            <p:cNvSpPr/>
            <p:nvPr/>
          </p:nvSpPr>
          <p:spPr>
            <a:xfrm>
              <a:off x="4729521" y="1437494"/>
              <a:ext cx="5219698"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9D0B9-4375-4ABB-8C33-1BB0D1EAFAF0}"/>
                </a:ext>
              </a:extLst>
            </p:cNvPr>
            <p:cNvSpPr txBox="1"/>
            <p:nvPr/>
          </p:nvSpPr>
          <p:spPr>
            <a:xfrm>
              <a:off x="4841741" y="1679643"/>
              <a:ext cx="4995278" cy="1413412"/>
            </a:xfrm>
            <a:prstGeom prst="rect">
              <a:avLst/>
            </a:prstGeom>
            <a:noFill/>
          </p:spPr>
          <p:txBody>
            <a:bodyPr wrap="none" rtlCol="0">
              <a:spAutoFit/>
            </a:bodyPr>
            <a:lstStyle/>
            <a:p>
              <a:pPr algn="ct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đồng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ý!</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Vậy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giúp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mẹ</a:t>
              </a:r>
              <a:endPar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endParaRP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làm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việc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nhà</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có</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đ</a:t>
              </a:r>
              <a:r>
                <a:rPr lang="vi-VN"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ợc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không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5" name="Group 14">
            <a:extLst>
              <a:ext uri="{FF2B5EF4-FFF2-40B4-BE49-F238E27FC236}">
                <a16:creationId xmlns:a16="http://schemas.microsoft.com/office/drawing/2014/main" id="{5A12E7F9-DE48-4FC6-A26A-007E8D6CD543}"/>
              </a:ext>
            </a:extLst>
          </p:cNvPr>
          <p:cNvGrpSpPr/>
          <p:nvPr/>
        </p:nvGrpSpPr>
        <p:grpSpPr>
          <a:xfrm>
            <a:off x="5768438" y="1370040"/>
            <a:ext cx="6296361" cy="1554793"/>
            <a:chOff x="3816634" y="3481090"/>
            <a:chExt cx="6296361" cy="1374847"/>
          </a:xfrm>
        </p:grpSpPr>
        <p:sp>
          <p:nvSpPr>
            <p:cNvPr id="16" name="Speech Bubble: Rectangle with Corners Rounded 15">
              <a:extLst>
                <a:ext uri="{FF2B5EF4-FFF2-40B4-BE49-F238E27FC236}">
                  <a16:creationId xmlns:a16="http://schemas.microsoft.com/office/drawing/2014/main" id="{42B67E93-1B5E-4D2A-85B8-6BECF0D60EC9}"/>
                </a:ext>
              </a:extLst>
            </p:cNvPr>
            <p:cNvSpPr/>
            <p:nvPr/>
          </p:nvSpPr>
          <p:spPr>
            <a:xfrm>
              <a:off x="3874521" y="3481090"/>
              <a:ext cx="6180589" cy="1374847"/>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7B4AF0-F085-41C3-BCBF-19B1543D4833}"/>
                </a:ext>
              </a:extLst>
            </p:cNvPr>
            <p:cNvSpPr txBox="1"/>
            <p:nvPr/>
          </p:nvSpPr>
          <p:spPr>
            <a:xfrm>
              <a:off x="3816634" y="3579216"/>
              <a:ext cx="6296361" cy="1224701"/>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Hôm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nay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là</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kỷ</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niệm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ngày</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c</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ới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của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tặng</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bất</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ngờ</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cho</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8" name="Group 17">
            <a:extLst>
              <a:ext uri="{FF2B5EF4-FFF2-40B4-BE49-F238E27FC236}">
                <a16:creationId xmlns:a16="http://schemas.microsoft.com/office/drawing/2014/main" id="{21A09B60-90B4-4AB0-99ED-7E7920B7E9D5}"/>
              </a:ext>
            </a:extLst>
          </p:cNvPr>
          <p:cNvGrpSpPr/>
          <p:nvPr/>
        </p:nvGrpSpPr>
        <p:grpSpPr>
          <a:xfrm>
            <a:off x="6903477" y="2104487"/>
            <a:ext cx="1776499" cy="954108"/>
            <a:chOff x="3816634" y="3481091"/>
            <a:chExt cx="6296361" cy="1269290"/>
          </a:xfrm>
        </p:grpSpPr>
        <p:sp>
          <p:nvSpPr>
            <p:cNvPr id="19" name="Speech Bubble: Rectangle with Corners Rounded 18">
              <a:extLst>
                <a:ext uri="{FF2B5EF4-FFF2-40B4-BE49-F238E27FC236}">
                  <a16:creationId xmlns:a16="http://schemas.microsoft.com/office/drawing/2014/main" id="{494197B7-A1C2-4E57-ABB5-74D14BBB633F}"/>
                </a:ext>
              </a:extLst>
            </p:cNvPr>
            <p:cNvSpPr/>
            <p:nvPr/>
          </p:nvSpPr>
          <p:spPr>
            <a:xfrm>
              <a:off x="3874521" y="3481091"/>
              <a:ext cx="6180589" cy="1269290"/>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C86AF2F-F070-4B2C-B196-F5F1F4675CE7}"/>
                </a:ext>
              </a:extLst>
            </p:cNvPr>
            <p:cNvSpPr txBox="1"/>
            <p:nvPr/>
          </p:nvSpPr>
          <p:spPr>
            <a:xfrm>
              <a:off x="3816634" y="3778780"/>
              <a:ext cx="6296361" cy="462665"/>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Dạ</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đ</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ợc</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22" name="Group 21">
            <a:extLst>
              <a:ext uri="{FF2B5EF4-FFF2-40B4-BE49-F238E27FC236}">
                <a16:creationId xmlns:a16="http://schemas.microsoft.com/office/drawing/2014/main" id="{5A4661AD-6E3F-4873-9A0B-8A8D2204AB94}"/>
              </a:ext>
            </a:extLst>
          </p:cNvPr>
          <p:cNvGrpSpPr/>
          <p:nvPr/>
        </p:nvGrpSpPr>
        <p:grpSpPr>
          <a:xfrm>
            <a:off x="934526" y="1215900"/>
            <a:ext cx="4658111" cy="1777173"/>
            <a:chOff x="5322654" y="1437494"/>
            <a:chExt cx="5219698" cy="1813637"/>
          </a:xfrm>
        </p:grpSpPr>
        <p:sp>
          <p:nvSpPr>
            <p:cNvPr id="23" name="Speech Bubble: Rectangle with Corners Rounded 22">
              <a:extLst>
                <a:ext uri="{FF2B5EF4-FFF2-40B4-BE49-F238E27FC236}">
                  <a16:creationId xmlns:a16="http://schemas.microsoft.com/office/drawing/2014/main" id="{1E5B4C61-9048-4187-A86F-6E643FE1B475}"/>
                </a:ext>
              </a:extLst>
            </p:cNvPr>
            <p:cNvSpPr/>
            <p:nvPr/>
          </p:nvSpPr>
          <p:spPr>
            <a:xfrm>
              <a:off x="5322654" y="1437494"/>
              <a:ext cx="5219698"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8718FFD-4563-461C-9324-5D7932CB7D9E}"/>
                </a:ext>
              </a:extLst>
            </p:cNvPr>
            <p:cNvSpPr txBox="1"/>
            <p:nvPr/>
          </p:nvSpPr>
          <p:spPr>
            <a:xfrm>
              <a:off x="5462534" y="1679643"/>
              <a:ext cx="4819733" cy="1413412"/>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Để</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dọn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dẹp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chóng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các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bạn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hãy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giúp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nào</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spTree>
    <p:extLst>
      <p:ext uri="{BB962C8B-B14F-4D97-AF65-F5344CB8AC3E}">
        <p14:creationId xmlns:p14="http://schemas.microsoft.com/office/powerpoint/2010/main" val="20438023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 presetClass="exit" presetSubtype="0" fill="hold" nodeType="with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C514FA-A550-4717-A56A-FCEE2FA1A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131CDD50-1E43-4D01-AA7C-495D203123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3" b="89675" l="9265" r="90895">
                        <a14:foregroundMark x1="31310" y1="31549" x2="27476" y2="34799"/>
                        <a14:foregroundMark x1="38498" y1="32505" x2="36901" y2="38241"/>
                        <a14:foregroundMark x1="74601" y1="29828" x2="74281" y2="33652"/>
                        <a14:foregroundMark x1="90895" y1="39771" x2="90895" y2="39771"/>
                        <a14:foregroundMark x1="51118" y1="69790" x2="51118" y2="69790"/>
                        <a14:foregroundMark x1="54313" y1="67878" x2="54313" y2="67878"/>
                        <a14:foregroundMark x1="52875" y1="67878" x2="52875" y2="67878"/>
                        <a14:foregroundMark x1="75559" y1="79541" x2="75559" y2="79541"/>
                        <a14:foregroundMark x1="16294" y1="78394" x2="16294" y2="78394"/>
                        <a14:foregroundMark x1="16933" y1="75143" x2="16933" y2="75143"/>
                        <a14:foregroundMark x1="9265" y1="52390" x2="9265" y2="52390"/>
                        <a14:backgroundMark x1="18530" y1="29828" x2="18530" y2="29828"/>
                        <a14:backgroundMark x1="14696" y1="39197" x2="14696" y2="39197"/>
                        <a14:backgroundMark x1="43450" y1="32122" x2="43450" y2="32122"/>
                        <a14:backgroundMark x1="43450" y1="37476" x2="43450" y2="37476"/>
                        <a14:backgroundMark x1="41054" y1="46845" x2="41054" y2="46845"/>
                        <a14:backgroundMark x1="37540" y1="46463" x2="37540" y2="46463"/>
                        <a14:backgroundMark x1="66773" y1="42256" x2="66773" y2="42256"/>
                        <a14:backgroundMark x1="61981" y1="49713" x2="61981" y2="49713"/>
                        <a14:backgroundMark x1="89776" y1="43403" x2="89776" y2="43403"/>
                        <a14:backgroundMark x1="18051" y1="70554" x2="18051" y2="70554"/>
                        <a14:backgroundMark x1="18850" y1="45889" x2="18850" y2="45889"/>
                      </a14:backgroundRemoval>
                    </a14:imgEffect>
                  </a14:imgLayer>
                </a14:imgProps>
              </a:ext>
              <a:ext uri="{28A0092B-C50C-407E-A947-70E740481C1C}">
                <a14:useLocalDpi xmlns:a14="http://schemas.microsoft.com/office/drawing/2010/main" val="0"/>
              </a:ext>
            </a:extLst>
          </a:blip>
          <a:srcRect l="7098" t="14545" r="6367" b="14437"/>
          <a:stretch/>
        </p:blipFill>
        <p:spPr>
          <a:xfrm>
            <a:off x="4789714" y="2606263"/>
            <a:ext cx="5428342" cy="3721966"/>
          </a:xfrm>
          <a:prstGeom prst="rect">
            <a:avLst/>
          </a:prstGeom>
        </p:spPr>
      </p:pic>
      <p:grpSp>
        <p:nvGrpSpPr>
          <p:cNvPr id="8" name="Group 7">
            <a:extLst>
              <a:ext uri="{FF2B5EF4-FFF2-40B4-BE49-F238E27FC236}">
                <a16:creationId xmlns:a16="http://schemas.microsoft.com/office/drawing/2014/main" id="{2EB52F26-AFCA-483F-B165-CDFB39147F20}"/>
              </a:ext>
            </a:extLst>
          </p:cNvPr>
          <p:cNvGrpSpPr/>
          <p:nvPr/>
        </p:nvGrpSpPr>
        <p:grpSpPr>
          <a:xfrm>
            <a:off x="3837928" y="529771"/>
            <a:ext cx="5965095" cy="1777173"/>
            <a:chOff x="4575115" y="1437494"/>
            <a:chExt cx="6684254" cy="1813637"/>
          </a:xfrm>
        </p:grpSpPr>
        <p:sp>
          <p:nvSpPr>
            <p:cNvPr id="9" name="Speech Bubble: Rectangle with Corners Rounded 8">
              <a:extLst>
                <a:ext uri="{FF2B5EF4-FFF2-40B4-BE49-F238E27FC236}">
                  <a16:creationId xmlns:a16="http://schemas.microsoft.com/office/drawing/2014/main" id="{789FC882-BBA3-4DF0-B20E-181565C62DB1}"/>
                </a:ext>
              </a:extLst>
            </p:cNvPr>
            <p:cNvSpPr/>
            <p:nvPr/>
          </p:nvSpPr>
          <p:spPr>
            <a:xfrm>
              <a:off x="4630493" y="1437494"/>
              <a:ext cx="6573494"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9659CBC-3B7F-471D-A326-96876E4E33AC}"/>
                </a:ext>
              </a:extLst>
            </p:cNvPr>
            <p:cNvSpPr txBox="1"/>
            <p:nvPr/>
          </p:nvSpPr>
          <p:spPr>
            <a:xfrm>
              <a:off x="4575115" y="1943336"/>
              <a:ext cx="6684254" cy="973683"/>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Phòng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đã</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trở</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nên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sạch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h</a:t>
              </a:r>
              <a:r>
                <a:rPr lang="vi-VN"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ơ</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 </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bây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giờ</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rửa</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chén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spTree>
    <p:extLst>
      <p:ext uri="{BB962C8B-B14F-4D97-AF65-F5344CB8AC3E}">
        <p14:creationId xmlns:p14="http://schemas.microsoft.com/office/powerpoint/2010/main" val="36461832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24D8-7B7F-4AEB-8FE8-4407C731C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216501-5634-445F-B43A-7C232E9F7C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B2D8AD-A5D2-4F4E-9E28-4A0D5DE831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424F857-9709-474A-A7E4-462A454AB3D6}"/>
              </a:ext>
            </a:extLst>
          </p:cNvPr>
          <p:cNvGrpSpPr/>
          <p:nvPr/>
        </p:nvGrpSpPr>
        <p:grpSpPr>
          <a:xfrm>
            <a:off x="3196833" y="1390804"/>
            <a:ext cx="5798333" cy="3113488"/>
            <a:chOff x="5059030" y="1691060"/>
            <a:chExt cx="6033654" cy="3962400"/>
          </a:xfrm>
        </p:grpSpPr>
        <p:pic>
          <p:nvPicPr>
            <p:cNvPr id="7" name="Picture 6">
              <a:extLst>
                <a:ext uri="{FF2B5EF4-FFF2-40B4-BE49-F238E27FC236}">
                  <a16:creationId xmlns:a16="http://schemas.microsoft.com/office/drawing/2014/main" id="{195A0328-73AC-4F09-AAC2-3647B4DE32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8" name="TextBox 7">
              <a:extLst>
                <a:ext uri="{FF2B5EF4-FFF2-40B4-BE49-F238E27FC236}">
                  <a16:creationId xmlns:a16="http://schemas.microsoft.com/office/drawing/2014/main" id="{18820308-A96D-4675-B69B-8A004E89E8CE}"/>
                </a:ext>
              </a:extLst>
            </p:cNvPr>
            <p:cNvSpPr txBox="1"/>
            <p:nvPr/>
          </p:nvSpPr>
          <p:spPr>
            <a:xfrm>
              <a:off x="6319392" y="2941690"/>
              <a:ext cx="3512933" cy="1292590"/>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Rửa</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chén</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pic>
        <p:nvPicPr>
          <p:cNvPr id="5" name="Picture 4">
            <a:extLst>
              <a:ext uri="{FF2B5EF4-FFF2-40B4-BE49-F238E27FC236}">
                <a16:creationId xmlns:a16="http://schemas.microsoft.com/office/drawing/2014/main" id="{E7A05A2F-3F78-4D0B-8ECC-185F3DCBCAC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253935" y="3494598"/>
            <a:ext cx="8632013" cy="3455394"/>
          </a:xfrm>
          <a:prstGeom prst="rect">
            <a:avLst/>
          </a:prstGeom>
        </p:spPr>
      </p:pic>
      <p:grpSp>
        <p:nvGrpSpPr>
          <p:cNvPr id="9" name="Group 8">
            <a:extLst>
              <a:ext uri="{FF2B5EF4-FFF2-40B4-BE49-F238E27FC236}">
                <a16:creationId xmlns:a16="http://schemas.microsoft.com/office/drawing/2014/main" id="{E8F3C346-93E7-408F-BA90-8CED6A0F50E3}"/>
              </a:ext>
            </a:extLst>
          </p:cNvPr>
          <p:cNvGrpSpPr/>
          <p:nvPr/>
        </p:nvGrpSpPr>
        <p:grpSpPr>
          <a:xfrm>
            <a:off x="4262540" y="279101"/>
            <a:ext cx="3694102" cy="1474096"/>
            <a:chOff x="4403067" y="1066800"/>
            <a:chExt cx="3131345" cy="998888"/>
          </a:xfrm>
        </p:grpSpPr>
        <p:pic>
          <p:nvPicPr>
            <p:cNvPr id="10" name="Picture 9">
              <a:extLst>
                <a:ext uri="{FF2B5EF4-FFF2-40B4-BE49-F238E27FC236}">
                  <a16:creationId xmlns:a16="http://schemas.microsoft.com/office/drawing/2014/main" id="{FFFB6271-D0AB-4D27-8C4A-C0BCC59D29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11" name="TextBox 10">
              <a:extLst>
                <a:ext uri="{FF2B5EF4-FFF2-40B4-BE49-F238E27FC236}">
                  <a16:creationId xmlns:a16="http://schemas.microsoft.com/office/drawing/2014/main" id="{1D471BEC-C0B7-45FA-8D0A-5B9836ACA2E3}"/>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3</a:t>
              </a:r>
            </a:p>
          </p:txBody>
        </p:sp>
      </p:grpSp>
    </p:spTree>
    <p:extLst>
      <p:ext uri="{BB962C8B-B14F-4D97-AF65-F5344CB8AC3E}">
        <p14:creationId xmlns:p14="http://schemas.microsoft.com/office/powerpoint/2010/main" val="3949068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1000">
                                          <p:cBhvr additive="base">
                                            <p:cTn id="7" dur="1000" fill="hold"/>
                                            <p:tgtEl>
                                              <p:spTgt spid="9"/>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08BB4-A3C9-4629-BD23-823516DBF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a14="http://schemas.microsoft.com/office/drawing/2010/main" Requires="a14">
          <p:sp>
            <p:nvSpPr>
              <p:cNvPr id="8" name="Rectangle: Rounded Corners 7">
                <a:extLst>
                  <a:ext uri="{FF2B5EF4-FFF2-40B4-BE49-F238E27FC236}">
                    <a16:creationId xmlns:a16="http://schemas.microsoft.com/office/drawing/2014/main" id="{FC9A844E-AEAA-4DDA-BA22-67BDD4988900}"/>
                  </a:ext>
                </a:extLst>
              </p:cNvPr>
              <p:cNvSpPr/>
              <p:nvPr/>
            </p:nvSpPr>
            <p:spPr>
              <a:xfrm>
                <a:off x="1382233" y="1723910"/>
                <a:ext cx="2475392"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smtClean="0">
                          <a:solidFill>
                            <a:schemeClr val="accent2">
                              <a:lumMod val="75000"/>
                            </a:schemeClr>
                          </a:solidFill>
                          <a:effectLst/>
                          <a:latin typeface="Cambria Math" panose="02040503050406030204" pitchFamily="18" charset="0"/>
                        </a:rPr>
                        <m:t>𝟔𝟓</m:t>
                      </m:r>
                      <m:r>
                        <a:rPr lang="en-US" sz="3200" b="1" smtClean="0">
                          <a:solidFill>
                            <a:schemeClr val="accent2">
                              <a:lumMod val="75000"/>
                            </a:schemeClr>
                          </a:solidFill>
                          <a:effectLst/>
                          <a:latin typeface="Cambria Math" panose="02040503050406030204" pitchFamily="18" charset="0"/>
                        </a:rPr>
                        <m:t> </m:t>
                      </m:r>
                      <m:r>
                        <a:rPr lang="en-US" sz="3200" b="1" smtClean="0">
                          <a:solidFill>
                            <a:schemeClr val="accent2">
                              <a:lumMod val="75000"/>
                            </a:schemeClr>
                          </a:solidFill>
                          <a:effectLst/>
                          <a:latin typeface="Cambria Math" panose="02040503050406030204" pitchFamily="18" charset="0"/>
                        </a:rPr>
                        <m:t>𝟎𝟎𝟎</m:t>
                      </m:r>
                      <m:sSup>
                        <m:sSupPr>
                          <m:ctrlPr>
                            <a:rPr lang="en-US" sz="3200" b="1" i="1">
                              <a:solidFill>
                                <a:schemeClr val="accent2">
                                  <a:lumMod val="75000"/>
                                </a:schemeClr>
                              </a:solidFill>
                              <a:effectLst/>
                              <a:latin typeface="Cambria Math" panose="02040503050406030204" pitchFamily="18" charset="0"/>
                            </a:rPr>
                          </m:ctrlPr>
                        </m:sSupPr>
                        <m:e>
                          <m:r>
                            <a:rPr lang="en-US" sz="3200" b="1" i="0" smtClean="0">
                              <a:solidFill>
                                <a:schemeClr val="accent2">
                                  <a:lumMod val="75000"/>
                                </a:schemeClr>
                              </a:solidFill>
                              <a:effectLst/>
                              <a:latin typeface="Cambria Math" panose="02040503050406030204" pitchFamily="18" charset="0"/>
                            </a:rPr>
                            <m:t> </m:t>
                          </m:r>
                          <m:r>
                            <a:rPr lang="en-US" sz="3200" b="1">
                              <a:solidFill>
                                <a:schemeClr val="accent2">
                                  <a:lumMod val="75000"/>
                                </a:schemeClr>
                              </a:solidFill>
                              <a:effectLst/>
                              <a:latin typeface="Cambria Math" panose="02040503050406030204" pitchFamily="18" charset="0"/>
                            </a:rPr>
                            <m:t>𝐦</m:t>
                          </m:r>
                        </m:e>
                        <m:sup>
                          <m:r>
                            <a:rPr lang="en-US" sz="3200" b="1">
                              <a:solidFill>
                                <a:schemeClr val="accent2">
                                  <a:lumMod val="75000"/>
                                </a:schemeClr>
                              </a:solidFill>
                              <a:effectLst/>
                              <a:latin typeface="Cambria Math" panose="02040503050406030204" pitchFamily="18" charset="0"/>
                            </a:rPr>
                            <m:t>𝟐</m:t>
                          </m:r>
                        </m:sup>
                      </m:sSup>
                    </m:oMath>
                  </m:oMathPara>
                </a14:m>
                <a:endParaRPr lang="en-US" sz="3200" b="1" dirty="0">
                  <a:solidFill>
                    <a:schemeClr val="accent2">
                      <a:lumMod val="75000"/>
                    </a:schemeClr>
                  </a:solidFill>
                  <a:effectLst/>
                </a:endParaRPr>
              </a:p>
            </p:txBody>
          </p:sp>
        </mc:Choice>
        <mc:Fallback>
          <p:sp>
            <p:nvSpPr>
              <p:cNvPr id="8" name="Rectangle: Rounded Corners 7">
                <a:extLst>
                  <a:ext uri="{FF2B5EF4-FFF2-40B4-BE49-F238E27FC236}">
                    <a16:creationId xmlns:a16="http://schemas.microsoft.com/office/drawing/2014/main" id="{FC9A844E-AEAA-4DDA-BA22-67BDD4988900}"/>
                  </a:ext>
                </a:extLst>
              </p:cNvPr>
              <p:cNvSpPr>
                <a:spLocks noRot="1" noChangeAspect="1" noMove="1" noResize="1" noEditPoints="1" noAdjustHandles="1" noChangeArrowheads="1" noChangeShapeType="1" noTextEdit="1"/>
              </p:cNvSpPr>
              <p:nvPr/>
            </p:nvSpPr>
            <p:spPr>
              <a:xfrm>
                <a:off x="1382233" y="1723910"/>
                <a:ext cx="2475392" cy="722943"/>
              </a:xfrm>
              <a:prstGeom prst="roundRect">
                <a:avLst/>
              </a:prstGeom>
              <a:blipFill>
                <a:blip r:embed="rId3"/>
                <a:stretch>
                  <a:fillRect/>
                </a:stretch>
              </a:blipFill>
              <a:ln w="28575">
                <a:solidFill>
                  <a:schemeClr val="accent2">
                    <a:lumMod val="75000"/>
                  </a:schemeClr>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D0E499AB-03E7-486F-876B-8164D127AD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319851" y="3970793"/>
            <a:ext cx="7383402" cy="2955574"/>
          </a:xfrm>
          <a:prstGeom prst="rect">
            <a:avLst/>
          </a:prstGeom>
        </p:spPr>
      </p:pic>
      <p:grpSp>
        <p:nvGrpSpPr>
          <p:cNvPr id="14" name="Group 13">
            <a:extLst>
              <a:ext uri="{FF2B5EF4-FFF2-40B4-BE49-F238E27FC236}">
                <a16:creationId xmlns:a16="http://schemas.microsoft.com/office/drawing/2014/main" id="{590DBACA-931A-4AAC-AA96-181ED46670D9}"/>
              </a:ext>
            </a:extLst>
          </p:cNvPr>
          <p:cNvGrpSpPr/>
          <p:nvPr/>
        </p:nvGrpSpPr>
        <p:grpSpPr>
          <a:xfrm>
            <a:off x="2564563" y="53122"/>
            <a:ext cx="7062874" cy="1425287"/>
            <a:chOff x="2297372" y="261040"/>
            <a:chExt cx="7436150" cy="1497692"/>
          </a:xfrm>
        </p:grpSpPr>
        <p:sp>
          <p:nvSpPr>
            <p:cNvPr id="16" name="Rectangle: Rounded Corners 15">
              <a:extLst>
                <a:ext uri="{FF2B5EF4-FFF2-40B4-BE49-F238E27FC236}">
                  <a16:creationId xmlns:a16="http://schemas.microsoft.com/office/drawing/2014/main" id="{B0DBBEA4-CBBA-49FD-9AF9-77BFAD39F383}"/>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C9A728B-5BD2-4888-ABC4-C695CCA41663}"/>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2BB74-1AE4-428F-9BC8-B175A1AE56CA}"/>
                </a:ext>
              </a:extLst>
            </p:cNvPr>
            <p:cNvSpPr txBox="1"/>
            <p:nvPr/>
          </p:nvSpPr>
          <p:spPr>
            <a:xfrm>
              <a:off x="2617348" y="515370"/>
              <a:ext cx="6707771" cy="1077218"/>
            </a:xfrm>
            <a:prstGeom prst="rect">
              <a:avLst/>
            </a:prstGeom>
            <a:noFill/>
          </p:spPr>
          <p:txBody>
            <a:bodyPr wrap="square" rtlCol="0">
              <a:spAutoFit/>
            </a:bodyPr>
            <a:lstStyle/>
            <a:p>
              <a:r>
                <a:rPr lang="en-US" sz="3200" dirty="0" err="1">
                  <a:solidFill>
                    <a:srgbClr val="EA5B6E"/>
                  </a:solidFill>
                  <a:latin typeface="#9Slide07 Baloo Tamma" panose="03080902040302020200" pitchFamily="66" charset="0"/>
                  <a:cs typeface="#9Slide07 Baloo Tamma" panose="03080902040302020200" pitchFamily="66" charset="0"/>
                </a:rPr>
                <a:t>Bài</a:t>
              </a:r>
              <a:r>
                <a:rPr lang="en-US" sz="3200" dirty="0">
                  <a:solidFill>
                    <a:srgbClr val="EA5B6E"/>
                  </a:solidFill>
                  <a:latin typeface="#9Slide07 Baloo Tamma" panose="03080902040302020200" pitchFamily="66" charset="0"/>
                  <a:cs typeface="#9Slide07 Baloo Tamma" panose="03080902040302020200" pitchFamily="66" charset="0"/>
                </a:rPr>
                <a:t> 3. </a:t>
              </a:r>
              <a:r>
                <a:rPr lang="en-US" sz="3200" dirty="0" err="1">
                  <a:solidFill>
                    <a:srgbClr val="EA5B6E"/>
                  </a:solidFill>
                  <a:latin typeface="#9Slide07 Baloo Tamma" panose="03080902040302020200" pitchFamily="66" charset="0"/>
                  <a:cs typeface="#9Slide07 Baloo Tamma" panose="03080902040302020200" pitchFamily="66" charset="0"/>
                </a:rPr>
                <a:t>Viết</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sau</a:t>
              </a:r>
              <a:r>
                <a:rPr lang="en-US" sz="3200" dirty="0">
                  <a:solidFill>
                    <a:srgbClr val="EA5B6E"/>
                  </a:solidFill>
                  <a:latin typeface="#9Slide07 Baloo Tamma" panose="03080902040302020200" pitchFamily="66" charset="0"/>
                  <a:cs typeface="#9Slide07 Baloo Tamma" panose="03080902040302020200" pitchFamily="66" charset="0"/>
                </a:rPr>
                <a:t> d</a:t>
              </a:r>
              <a:r>
                <a:rPr lang="vi-VN" sz="3200" dirty="0">
                  <a:solidFill>
                    <a:srgbClr val="EA5B6E"/>
                  </a:solidFill>
                  <a:latin typeface="#9Slide07 Baloo Tamma" panose="03080902040302020200" pitchFamily="66" charset="0"/>
                  <a:cs typeface="#9Slide07 Baloo Tamma" panose="03080902040302020200" pitchFamily="66" charset="0"/>
                </a:rPr>
                <a:t>ư</a:t>
              </a:r>
              <a:r>
                <a:rPr lang="en-US" sz="3200" dirty="0" err="1">
                  <a:solidFill>
                    <a:srgbClr val="EA5B6E"/>
                  </a:solidFill>
                  <a:latin typeface="#9Slide07 Baloo Tamma" panose="03080902040302020200" pitchFamily="66" charset="0"/>
                  <a:cs typeface="#9Slide07 Baloo Tamma" panose="03080902040302020200" pitchFamily="66" charset="0"/>
                </a:rPr>
                <a:t>ới</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dạng</a:t>
              </a:r>
              <a:r>
                <a:rPr lang="en-US" sz="3200" dirty="0">
                  <a:solidFill>
                    <a:srgbClr val="EA5B6E"/>
                  </a:solidFill>
                  <a:latin typeface="#9Slide07 Baloo Tamma" panose="03080902040302020200" pitchFamily="66" charset="0"/>
                  <a:cs typeface="#9Slide07 Baloo Tamma" panose="03080902040302020200" pitchFamily="66" charset="0"/>
                </a:rPr>
                <a:t> </a:t>
              </a:r>
            </a:p>
            <a:p>
              <a:pPr algn="ct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có</a:t>
              </a:r>
              <a:r>
                <a:rPr lang="en-US" sz="3200" dirty="0">
                  <a:solidFill>
                    <a:srgbClr val="EA5B6E"/>
                  </a:solidFill>
                  <a:latin typeface="#9Slide07 Baloo Tamma" panose="03080902040302020200" pitchFamily="66" charset="0"/>
                  <a:cs typeface="#9Slide07 Baloo Tamma" panose="03080902040302020200" pitchFamily="66" charset="0"/>
                </a:rPr>
                <a:t> đ</a:t>
              </a:r>
              <a:r>
                <a:rPr lang="vi-VN" sz="3200" dirty="0">
                  <a:solidFill>
                    <a:srgbClr val="EA5B6E"/>
                  </a:solidFill>
                  <a:latin typeface="#9Slide07 Baloo Tamma" panose="03080902040302020200" pitchFamily="66" charset="0"/>
                  <a:cs typeface="#9Slide07 Baloo Tamma" panose="03080902040302020200" pitchFamily="66" charset="0"/>
                </a:rPr>
                <a:t>ơ</a:t>
              </a:r>
              <a:r>
                <a:rPr lang="en-US" sz="3200" dirty="0">
                  <a:solidFill>
                    <a:srgbClr val="EA5B6E"/>
                  </a:solidFill>
                  <a:latin typeface="#9Slide07 Baloo Tamma" panose="03080902040302020200" pitchFamily="66" charset="0"/>
                  <a:cs typeface="#9Slide07 Baloo Tamma" panose="03080902040302020200" pitchFamily="66" charset="0"/>
                </a:rPr>
                <a:t>n </a:t>
              </a:r>
              <a:r>
                <a:rPr lang="en-US" sz="3200" dirty="0" err="1">
                  <a:solidFill>
                    <a:srgbClr val="EA5B6E"/>
                  </a:solidFill>
                  <a:latin typeface="#9Slide07 Baloo Tamma" panose="03080902040302020200" pitchFamily="66" charset="0"/>
                  <a:cs typeface="#9Slide07 Baloo Tamma" panose="03080902040302020200" pitchFamily="66" charset="0"/>
                </a:rPr>
                <a:t>vị</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là</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héc</a:t>
              </a:r>
              <a:r>
                <a:rPr lang="en-US" sz="3200" dirty="0">
                  <a:solidFill>
                    <a:srgbClr val="EA5B6E"/>
                  </a:solidFill>
                  <a:latin typeface="#9Slide07 Baloo Tamma" panose="03080902040302020200" pitchFamily="66" charset="0"/>
                  <a:cs typeface="#9Slide07 Baloo Tamma" panose="03080902040302020200" pitchFamily="66" charset="0"/>
                </a:rPr>
                <a:t>-ta:</a:t>
              </a:r>
            </a:p>
          </p:txBody>
        </p:sp>
      </p:grpSp>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0670991B-E895-435C-BFC3-54E95CB90DD1}"/>
                  </a:ext>
                </a:extLst>
              </p:cNvPr>
              <p:cNvSpPr/>
              <p:nvPr/>
            </p:nvSpPr>
            <p:spPr>
              <a:xfrm>
                <a:off x="1383707" y="2689581"/>
                <a:ext cx="2475392"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rgbClr val="AA39EF"/>
                          </a:solidFill>
                          <a:effectLst/>
                          <a:latin typeface="Cambria Math" panose="02040503050406030204" pitchFamily="18" charset="0"/>
                        </a:rPr>
                        <m:t>𝟔</m:t>
                      </m:r>
                      <m:r>
                        <a:rPr lang="en-US" sz="3200" b="1" i="0" smtClean="0">
                          <a:solidFill>
                            <a:srgbClr val="AA39EF"/>
                          </a:solidFill>
                          <a:effectLst/>
                          <a:latin typeface="Cambria Math" panose="02040503050406030204" pitchFamily="18" charset="0"/>
                        </a:rPr>
                        <m:t> </m:t>
                      </m:r>
                      <m:r>
                        <a:rPr lang="en-US" sz="3200" b="1" i="0" smtClean="0">
                          <a:solidFill>
                            <a:srgbClr val="AA39EF"/>
                          </a:solidFill>
                          <a:effectLst/>
                          <a:latin typeface="Cambria Math" panose="02040503050406030204" pitchFamily="18" charset="0"/>
                        </a:rPr>
                        <m:t>𝐤</m:t>
                      </m:r>
                      <m:sSup>
                        <m:sSupPr>
                          <m:ctrlPr>
                            <a:rPr lang="en-US" sz="3200" b="1" i="1">
                              <a:solidFill>
                                <a:srgbClr val="AA39EF"/>
                              </a:solidFill>
                              <a:effectLst/>
                              <a:latin typeface="Cambria Math" panose="02040503050406030204" pitchFamily="18" charset="0"/>
                            </a:rPr>
                          </m:ctrlPr>
                        </m:sSupPr>
                        <m:e>
                          <m:r>
                            <a:rPr lang="en-US" sz="3200" b="1">
                              <a:solidFill>
                                <a:srgbClr val="AA39EF"/>
                              </a:solidFill>
                              <a:effectLst/>
                              <a:latin typeface="Cambria Math" panose="02040503050406030204" pitchFamily="18" charset="0"/>
                            </a:rPr>
                            <m:t>𝐦</m:t>
                          </m:r>
                        </m:e>
                        <m:sup>
                          <m:r>
                            <a:rPr lang="en-US" sz="3200" b="1">
                              <a:solidFill>
                                <a:srgbClr val="AA39EF"/>
                              </a:solidFill>
                              <a:effectLst/>
                              <a:latin typeface="Cambria Math" panose="02040503050406030204" pitchFamily="18" charset="0"/>
                            </a:rPr>
                            <m:t>𝟐</m:t>
                          </m:r>
                        </m:sup>
                      </m:sSup>
                    </m:oMath>
                  </m:oMathPara>
                </a14:m>
                <a:endParaRPr lang="en-US" sz="3200" b="1" dirty="0">
                  <a:solidFill>
                    <a:srgbClr val="AA39EF"/>
                  </a:solidFill>
                  <a:effectLst/>
                </a:endParaRPr>
              </a:p>
            </p:txBody>
          </p:sp>
        </mc:Choice>
        <mc:Fallback>
          <p:sp>
            <p:nvSpPr>
              <p:cNvPr id="23" name="Rectangle: Rounded Corners 22">
                <a:extLst>
                  <a:ext uri="{FF2B5EF4-FFF2-40B4-BE49-F238E27FC236}">
                    <a16:creationId xmlns:a16="http://schemas.microsoft.com/office/drawing/2014/main" id="{0670991B-E895-435C-BFC3-54E95CB90DD1}"/>
                  </a:ext>
                </a:extLst>
              </p:cNvPr>
              <p:cNvSpPr>
                <a:spLocks noRot="1" noChangeAspect="1" noMove="1" noResize="1" noEditPoints="1" noAdjustHandles="1" noChangeArrowheads="1" noChangeShapeType="1" noTextEdit="1"/>
              </p:cNvSpPr>
              <p:nvPr/>
            </p:nvSpPr>
            <p:spPr>
              <a:xfrm>
                <a:off x="1383707" y="2689581"/>
                <a:ext cx="2475392" cy="722943"/>
              </a:xfrm>
              <a:prstGeom prst="roundRect">
                <a:avLst/>
              </a:prstGeom>
              <a:blipFill>
                <a:blip r:embed="rId6"/>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Rounded Corners 23">
                <a:extLst>
                  <a:ext uri="{FF2B5EF4-FFF2-40B4-BE49-F238E27FC236}">
                    <a16:creationId xmlns:a16="http://schemas.microsoft.com/office/drawing/2014/main" id="{8E108C3A-3E0B-49D0-9490-E521820C53C8}"/>
                  </a:ext>
                </a:extLst>
              </p:cNvPr>
              <p:cNvSpPr/>
              <p:nvPr/>
            </p:nvSpPr>
            <p:spPr>
              <a:xfrm>
                <a:off x="5227861" y="1723910"/>
                <a:ext cx="2475392"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accent4">
                        <a:lumMod val="75000"/>
                      </a:schemeClr>
                    </a:solidFill>
                    <a:effectLst/>
                  </a:rPr>
                  <a:t>864</a:t>
                </a:r>
                <a14:m>
                  <m:oMath xmlns:m="http://schemas.openxmlformats.org/officeDocument/2006/math">
                    <m:r>
                      <a:rPr lang="en-US" sz="3200" b="1" smtClean="0">
                        <a:solidFill>
                          <a:schemeClr val="accent4">
                            <a:lumMod val="75000"/>
                          </a:schemeClr>
                        </a:solidFill>
                        <a:effectLst/>
                        <a:latin typeface="Cambria Math" panose="02040503050406030204" pitchFamily="18" charset="0"/>
                      </a:rPr>
                      <m:t> </m:t>
                    </m:r>
                    <m:r>
                      <a:rPr lang="en-US" sz="3200" b="1" smtClean="0">
                        <a:solidFill>
                          <a:schemeClr val="accent4">
                            <a:lumMod val="75000"/>
                          </a:schemeClr>
                        </a:solidFill>
                        <a:effectLst/>
                        <a:latin typeface="Cambria Math" panose="02040503050406030204" pitchFamily="18" charset="0"/>
                      </a:rPr>
                      <m:t>𝟎𝟎𝟎</m:t>
                    </m:r>
                    <m:r>
                      <a:rPr lang="en-US" sz="3200" b="1" i="0" smtClean="0">
                        <a:solidFill>
                          <a:schemeClr val="accent4">
                            <a:lumMod val="75000"/>
                          </a:schemeClr>
                        </a:solidFill>
                        <a:effectLst/>
                        <a:latin typeface="Cambria Math" panose="02040503050406030204" pitchFamily="18" charset="0"/>
                      </a:rPr>
                      <m:t> </m:t>
                    </m:r>
                    <m:sSup>
                      <m:sSupPr>
                        <m:ctrlPr>
                          <a:rPr lang="en-US" sz="3200" b="1" i="1">
                            <a:solidFill>
                              <a:schemeClr val="accent4">
                                <a:lumMod val="75000"/>
                              </a:schemeClr>
                            </a:solidFill>
                            <a:effectLst/>
                            <a:latin typeface="Cambria Math" panose="02040503050406030204" pitchFamily="18" charset="0"/>
                          </a:rPr>
                        </m:ctrlPr>
                      </m:sSupPr>
                      <m:e>
                        <m:r>
                          <a:rPr lang="en-US" sz="3200" b="1">
                            <a:solidFill>
                              <a:schemeClr val="accent4">
                                <a:lumMod val="75000"/>
                              </a:schemeClr>
                            </a:solidFill>
                            <a:effectLst/>
                            <a:latin typeface="Cambria Math" panose="02040503050406030204" pitchFamily="18" charset="0"/>
                          </a:rPr>
                          <m:t>𝐦</m:t>
                        </m:r>
                      </m:e>
                      <m:sup>
                        <m:r>
                          <a:rPr lang="en-US" sz="3200" b="1">
                            <a:solidFill>
                              <a:schemeClr val="accent4">
                                <a:lumMod val="75000"/>
                              </a:schemeClr>
                            </a:solidFill>
                            <a:effectLst/>
                            <a:latin typeface="Cambria Math" panose="02040503050406030204" pitchFamily="18" charset="0"/>
                          </a:rPr>
                          <m:t>𝟐</m:t>
                        </m:r>
                      </m:sup>
                    </m:sSup>
                  </m:oMath>
                </a14:m>
                <a:endParaRPr lang="en-US" sz="3200" b="1" dirty="0">
                  <a:solidFill>
                    <a:schemeClr val="accent4">
                      <a:lumMod val="75000"/>
                    </a:schemeClr>
                  </a:solidFill>
                  <a:effectLst/>
                </a:endParaRPr>
              </a:p>
            </p:txBody>
          </p:sp>
        </mc:Choice>
        <mc:Fallback>
          <p:sp>
            <p:nvSpPr>
              <p:cNvPr id="24" name="Rectangle: Rounded Corners 23">
                <a:extLst>
                  <a:ext uri="{FF2B5EF4-FFF2-40B4-BE49-F238E27FC236}">
                    <a16:creationId xmlns:a16="http://schemas.microsoft.com/office/drawing/2014/main" id="{8E108C3A-3E0B-49D0-9490-E521820C53C8}"/>
                  </a:ext>
                </a:extLst>
              </p:cNvPr>
              <p:cNvSpPr>
                <a:spLocks noRot="1" noChangeAspect="1" noMove="1" noResize="1" noEditPoints="1" noAdjustHandles="1" noChangeArrowheads="1" noChangeShapeType="1" noTextEdit="1"/>
              </p:cNvSpPr>
              <p:nvPr/>
            </p:nvSpPr>
            <p:spPr>
              <a:xfrm>
                <a:off x="5227861" y="1723910"/>
                <a:ext cx="2475392" cy="722943"/>
              </a:xfrm>
              <a:prstGeom prst="roundRect">
                <a:avLst/>
              </a:prstGeom>
              <a:blipFill>
                <a:blip r:embed="rId7"/>
                <a:stretch>
                  <a:fillRect l="-1946" b="-17073"/>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2C5113F1-4319-4219-B94C-2DC703E2D86E}"/>
                  </a:ext>
                </a:extLst>
              </p:cNvPr>
              <p:cNvSpPr/>
              <p:nvPr/>
            </p:nvSpPr>
            <p:spPr>
              <a:xfrm>
                <a:off x="5229335" y="2689581"/>
                <a:ext cx="2475392"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chemeClr val="accent1">
                              <a:lumMod val="75000"/>
                            </a:schemeClr>
                          </a:solidFill>
                          <a:effectLst/>
                          <a:latin typeface="Cambria Math" panose="02040503050406030204" pitchFamily="18" charset="0"/>
                        </a:rPr>
                        <m:t>𝟗</m:t>
                      </m:r>
                      <m:r>
                        <a:rPr lang="en-US" sz="3200" b="1" i="1" smtClean="0">
                          <a:solidFill>
                            <a:schemeClr val="accent1">
                              <a:lumMod val="75000"/>
                            </a:schemeClr>
                          </a:solidFill>
                          <a:effectLst/>
                          <a:latin typeface="Cambria Math" panose="02040503050406030204" pitchFamily="18" charset="0"/>
                        </a:rPr>
                        <m:t>,</m:t>
                      </m:r>
                      <m:r>
                        <a:rPr lang="en-US" sz="3200" b="1" i="1" smtClean="0">
                          <a:solidFill>
                            <a:schemeClr val="accent1">
                              <a:lumMod val="75000"/>
                            </a:schemeClr>
                          </a:solidFill>
                          <a:effectLst/>
                          <a:latin typeface="Cambria Math" panose="02040503050406030204" pitchFamily="18" charset="0"/>
                        </a:rPr>
                        <m:t>𝟐</m:t>
                      </m:r>
                      <m:r>
                        <a:rPr lang="en-US" sz="3200" b="1" i="1" smtClean="0">
                          <a:solidFill>
                            <a:schemeClr val="accent1">
                              <a:lumMod val="75000"/>
                            </a:schemeClr>
                          </a:solidFill>
                          <a:effectLst/>
                          <a:latin typeface="Cambria Math" panose="02040503050406030204" pitchFamily="18" charset="0"/>
                        </a:rPr>
                        <m:t> </m:t>
                      </m:r>
                      <m:sSup>
                        <m:sSupPr>
                          <m:ctrlPr>
                            <a:rPr lang="en-US" sz="3200" b="1" i="1">
                              <a:solidFill>
                                <a:schemeClr val="accent1">
                                  <a:lumMod val="75000"/>
                                </a:schemeClr>
                              </a:solidFill>
                              <a:effectLst/>
                              <a:latin typeface="Cambria Math" panose="02040503050406030204" pitchFamily="18" charset="0"/>
                            </a:rPr>
                          </m:ctrlPr>
                        </m:sSupPr>
                        <m:e>
                          <m:r>
                            <a:rPr lang="en-US" sz="3200" b="1" i="0" smtClean="0">
                              <a:solidFill>
                                <a:schemeClr val="accent1">
                                  <a:lumMod val="75000"/>
                                </a:schemeClr>
                              </a:solidFill>
                              <a:effectLst/>
                              <a:latin typeface="Cambria Math" panose="02040503050406030204" pitchFamily="18" charset="0"/>
                            </a:rPr>
                            <m:t>𝐤</m:t>
                          </m:r>
                          <m:r>
                            <a:rPr lang="en-US" sz="3200" b="1">
                              <a:solidFill>
                                <a:schemeClr val="accent1">
                                  <a:lumMod val="75000"/>
                                </a:schemeClr>
                              </a:solidFill>
                              <a:effectLst/>
                              <a:latin typeface="Cambria Math" panose="02040503050406030204" pitchFamily="18" charset="0"/>
                            </a:rPr>
                            <m:t>𝐦</m:t>
                          </m:r>
                        </m:e>
                        <m:sup>
                          <m:r>
                            <a:rPr lang="en-US" sz="3200" b="1">
                              <a:solidFill>
                                <a:schemeClr val="accent1">
                                  <a:lumMod val="75000"/>
                                </a:schemeClr>
                              </a:solidFill>
                              <a:effectLst/>
                              <a:latin typeface="Cambria Math" panose="02040503050406030204" pitchFamily="18" charset="0"/>
                            </a:rPr>
                            <m:t>𝟐</m:t>
                          </m:r>
                        </m:sup>
                      </m:sSup>
                    </m:oMath>
                  </m:oMathPara>
                </a14:m>
                <a:endParaRPr lang="en-US" sz="3200" b="1" dirty="0">
                  <a:solidFill>
                    <a:schemeClr val="accent1">
                      <a:lumMod val="75000"/>
                    </a:schemeClr>
                  </a:solidFill>
                  <a:effectLst/>
                </a:endParaRPr>
              </a:p>
            </p:txBody>
          </p:sp>
        </mc:Choice>
        <mc:Fallback>
          <p:sp>
            <p:nvSpPr>
              <p:cNvPr id="25" name="Rectangle: Rounded Corners 24">
                <a:extLst>
                  <a:ext uri="{FF2B5EF4-FFF2-40B4-BE49-F238E27FC236}">
                    <a16:creationId xmlns:a16="http://schemas.microsoft.com/office/drawing/2014/main" id="{2C5113F1-4319-4219-B94C-2DC703E2D86E}"/>
                  </a:ext>
                </a:extLst>
              </p:cNvPr>
              <p:cNvSpPr>
                <a:spLocks noRot="1" noChangeAspect="1" noMove="1" noResize="1" noEditPoints="1" noAdjustHandles="1" noChangeArrowheads="1" noChangeShapeType="1" noTextEdit="1"/>
              </p:cNvSpPr>
              <p:nvPr/>
            </p:nvSpPr>
            <p:spPr>
              <a:xfrm>
                <a:off x="5229335" y="2689581"/>
                <a:ext cx="2475392" cy="722943"/>
              </a:xfrm>
              <a:prstGeom prst="roundRect">
                <a:avLst/>
              </a:prstGeom>
              <a:blipFill>
                <a:blip r:embed="rId8"/>
                <a:stretch>
                  <a:fillRect/>
                </a:stretch>
              </a:blipFill>
              <a:ln w="28575">
                <a:solidFill>
                  <a:schemeClr val="accent1">
                    <a:lumMod val="75000"/>
                  </a:schemeClr>
                </a:solid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2C29F5E-5583-424E-BA3F-032059461FB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4381947" y="1585985"/>
            <a:ext cx="1085181" cy="1085180"/>
          </a:xfrm>
          <a:prstGeom prst="rect">
            <a:avLst/>
          </a:prstGeom>
        </p:spPr>
      </p:pic>
      <mc:AlternateContent xmlns:mc="http://schemas.openxmlformats.org/markup-compatibility/2006" xmlns:a14="http://schemas.microsoft.com/office/drawing/2010/main">
        <mc:Choice Requires="a14">
          <p:sp>
            <p:nvSpPr>
              <p:cNvPr id="26" name="Rectangle: Rounded Corners 25">
                <a:extLst>
                  <a:ext uri="{FF2B5EF4-FFF2-40B4-BE49-F238E27FC236}">
                    <a16:creationId xmlns:a16="http://schemas.microsoft.com/office/drawing/2014/main" id="{614C2FDD-BB6C-4586-A6C9-758815D2C312}"/>
                  </a:ext>
                </a:extLst>
              </p:cNvPr>
              <p:cNvSpPr/>
              <p:nvPr/>
            </p:nvSpPr>
            <p:spPr>
              <a:xfrm>
                <a:off x="9272416" y="1751310"/>
                <a:ext cx="2475392"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chemeClr val="accent6">
                              <a:lumMod val="75000"/>
                            </a:schemeClr>
                          </a:solidFill>
                          <a:effectLst/>
                          <a:latin typeface="Cambria Math" panose="02040503050406030204" pitchFamily="18" charset="0"/>
                        </a:rPr>
                        <m:t>𝟓</m:t>
                      </m:r>
                      <m:r>
                        <a:rPr lang="en-US" sz="3200" b="1" smtClean="0">
                          <a:solidFill>
                            <a:schemeClr val="accent6">
                              <a:lumMod val="75000"/>
                            </a:schemeClr>
                          </a:solidFill>
                          <a:effectLst/>
                          <a:latin typeface="Cambria Math" panose="02040503050406030204" pitchFamily="18" charset="0"/>
                        </a:rPr>
                        <m:t>𝟎𝟎𝟎</m:t>
                      </m:r>
                      <m:r>
                        <a:rPr lang="en-US" sz="3200" b="1" smtClean="0">
                          <a:solidFill>
                            <a:schemeClr val="accent6">
                              <a:lumMod val="75000"/>
                            </a:schemeClr>
                          </a:solidFill>
                          <a:effectLst/>
                          <a:latin typeface="Cambria Math" panose="02040503050406030204" pitchFamily="18" charset="0"/>
                        </a:rPr>
                        <m:t> </m:t>
                      </m:r>
                      <m:sSup>
                        <m:sSupPr>
                          <m:ctrlPr>
                            <a:rPr lang="en-US" sz="3200" b="1" i="1">
                              <a:solidFill>
                                <a:schemeClr val="accent6">
                                  <a:lumMod val="75000"/>
                                </a:schemeClr>
                              </a:solidFill>
                              <a:effectLst/>
                              <a:latin typeface="Cambria Math" panose="02040503050406030204" pitchFamily="18" charset="0"/>
                            </a:rPr>
                          </m:ctrlPr>
                        </m:sSupPr>
                        <m:e>
                          <m:r>
                            <a:rPr lang="en-US" sz="3200" b="1">
                              <a:solidFill>
                                <a:schemeClr val="accent6">
                                  <a:lumMod val="75000"/>
                                </a:schemeClr>
                              </a:solidFill>
                              <a:effectLst/>
                              <a:latin typeface="Cambria Math" panose="02040503050406030204" pitchFamily="18" charset="0"/>
                            </a:rPr>
                            <m:t>𝐦</m:t>
                          </m:r>
                        </m:e>
                        <m:sup>
                          <m:r>
                            <a:rPr lang="en-US" sz="3200" b="1">
                              <a:solidFill>
                                <a:schemeClr val="accent6">
                                  <a:lumMod val="75000"/>
                                </a:schemeClr>
                              </a:solidFill>
                              <a:effectLst/>
                              <a:latin typeface="Cambria Math" panose="02040503050406030204" pitchFamily="18" charset="0"/>
                            </a:rPr>
                            <m:t>𝟐</m:t>
                          </m:r>
                        </m:sup>
                      </m:sSup>
                    </m:oMath>
                  </m:oMathPara>
                </a14:m>
                <a:endParaRPr lang="en-US" sz="3200" b="1" dirty="0">
                  <a:solidFill>
                    <a:schemeClr val="accent6">
                      <a:lumMod val="75000"/>
                    </a:schemeClr>
                  </a:solidFill>
                  <a:effectLst/>
                </a:endParaRPr>
              </a:p>
            </p:txBody>
          </p:sp>
        </mc:Choice>
        <mc:Fallback xmlns="">
          <p:sp>
            <p:nvSpPr>
              <p:cNvPr id="26" name="Rectangle: Rounded Corners 25">
                <a:extLst>
                  <a:ext uri="{FF2B5EF4-FFF2-40B4-BE49-F238E27FC236}">
                    <a16:creationId xmlns:a16="http://schemas.microsoft.com/office/drawing/2014/main" id="{614C2FDD-BB6C-4586-A6C9-758815D2C312}"/>
                  </a:ext>
                </a:extLst>
              </p:cNvPr>
              <p:cNvSpPr>
                <a:spLocks noRot="1" noChangeAspect="1" noMove="1" noResize="1" noEditPoints="1" noAdjustHandles="1" noChangeArrowheads="1" noChangeShapeType="1" noTextEdit="1"/>
              </p:cNvSpPr>
              <p:nvPr/>
            </p:nvSpPr>
            <p:spPr>
              <a:xfrm>
                <a:off x="9272416" y="1751310"/>
                <a:ext cx="2475392" cy="722943"/>
              </a:xfrm>
              <a:prstGeom prst="roundRect">
                <a:avLst/>
              </a:prstGeom>
              <a:blipFill>
                <a:blip r:embed="rId11"/>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Rounded Corners 26">
                <a:extLst>
                  <a:ext uri="{FF2B5EF4-FFF2-40B4-BE49-F238E27FC236}">
                    <a16:creationId xmlns:a16="http://schemas.microsoft.com/office/drawing/2014/main" id="{92864CF4-EA0F-40AA-AC46-1F375926674B}"/>
                  </a:ext>
                </a:extLst>
              </p:cNvPr>
              <p:cNvSpPr/>
              <p:nvPr/>
            </p:nvSpPr>
            <p:spPr>
              <a:xfrm>
                <a:off x="9273890" y="2716981"/>
                <a:ext cx="2475392"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rgbClr val="CCCC00"/>
                          </a:solidFill>
                          <a:effectLst/>
                          <a:latin typeface="Cambria Math" panose="02040503050406030204" pitchFamily="18" charset="0"/>
                        </a:rPr>
                        <m:t>𝟎</m:t>
                      </m:r>
                      <m:r>
                        <a:rPr lang="en-US" sz="3200" b="1" i="1" smtClean="0">
                          <a:solidFill>
                            <a:srgbClr val="CCCC00"/>
                          </a:solidFill>
                          <a:effectLst/>
                          <a:latin typeface="Cambria Math" panose="02040503050406030204" pitchFamily="18" charset="0"/>
                        </a:rPr>
                        <m:t>,</m:t>
                      </m:r>
                      <m:r>
                        <a:rPr lang="en-US" sz="3200" b="1" i="1" smtClean="0">
                          <a:solidFill>
                            <a:srgbClr val="CCCC00"/>
                          </a:solidFill>
                          <a:effectLst/>
                          <a:latin typeface="Cambria Math" panose="02040503050406030204" pitchFamily="18" charset="0"/>
                        </a:rPr>
                        <m:t>𝟑</m:t>
                      </m:r>
                      <m:r>
                        <a:rPr lang="en-US" sz="3200" b="1" i="1" smtClean="0">
                          <a:solidFill>
                            <a:srgbClr val="CCCC00"/>
                          </a:solidFill>
                          <a:effectLst/>
                          <a:latin typeface="Cambria Math" panose="02040503050406030204" pitchFamily="18" charset="0"/>
                        </a:rPr>
                        <m:t> </m:t>
                      </m:r>
                      <m:r>
                        <a:rPr lang="en-US" sz="3200" b="1" i="0" smtClean="0">
                          <a:solidFill>
                            <a:srgbClr val="CCCC00"/>
                          </a:solidFill>
                          <a:effectLst/>
                          <a:latin typeface="Cambria Math" panose="02040503050406030204" pitchFamily="18" charset="0"/>
                        </a:rPr>
                        <m:t>𝐤</m:t>
                      </m:r>
                      <m:sSup>
                        <m:sSupPr>
                          <m:ctrlPr>
                            <a:rPr lang="en-US" sz="3200" b="1" i="1">
                              <a:solidFill>
                                <a:srgbClr val="CCCC00"/>
                              </a:solidFill>
                              <a:effectLst/>
                              <a:latin typeface="Cambria Math" panose="02040503050406030204" pitchFamily="18" charset="0"/>
                            </a:rPr>
                          </m:ctrlPr>
                        </m:sSupPr>
                        <m:e>
                          <m:r>
                            <a:rPr lang="en-US" sz="3200" b="1">
                              <a:solidFill>
                                <a:srgbClr val="CCCC00"/>
                              </a:solidFill>
                              <a:effectLst/>
                              <a:latin typeface="Cambria Math" panose="02040503050406030204" pitchFamily="18" charset="0"/>
                            </a:rPr>
                            <m:t>𝐦</m:t>
                          </m:r>
                        </m:e>
                        <m:sup>
                          <m:r>
                            <a:rPr lang="en-US" sz="3200" b="1">
                              <a:solidFill>
                                <a:srgbClr val="CCCC00"/>
                              </a:solidFill>
                              <a:effectLst/>
                              <a:latin typeface="Cambria Math" panose="02040503050406030204" pitchFamily="18" charset="0"/>
                            </a:rPr>
                            <m:t>𝟐</m:t>
                          </m:r>
                        </m:sup>
                      </m:sSup>
                    </m:oMath>
                  </m:oMathPara>
                </a14:m>
                <a:endParaRPr lang="en-US" sz="3200" b="1" dirty="0">
                  <a:solidFill>
                    <a:srgbClr val="CCCC00"/>
                  </a:solidFill>
                  <a:effectLst/>
                </a:endParaRPr>
              </a:p>
            </p:txBody>
          </p:sp>
        </mc:Choice>
        <mc:Fallback>
          <p:sp>
            <p:nvSpPr>
              <p:cNvPr id="27" name="Rectangle: Rounded Corners 26">
                <a:extLst>
                  <a:ext uri="{FF2B5EF4-FFF2-40B4-BE49-F238E27FC236}">
                    <a16:creationId xmlns:a16="http://schemas.microsoft.com/office/drawing/2014/main" id="{92864CF4-EA0F-40AA-AC46-1F375926674B}"/>
                  </a:ext>
                </a:extLst>
              </p:cNvPr>
              <p:cNvSpPr>
                <a:spLocks noRot="1" noChangeAspect="1" noMove="1" noResize="1" noEditPoints="1" noAdjustHandles="1" noChangeArrowheads="1" noChangeShapeType="1" noTextEdit="1"/>
              </p:cNvSpPr>
              <p:nvPr/>
            </p:nvSpPr>
            <p:spPr>
              <a:xfrm>
                <a:off x="9273890" y="2716981"/>
                <a:ext cx="2475392" cy="722943"/>
              </a:xfrm>
              <a:prstGeom prst="roundRect">
                <a:avLst/>
              </a:prstGeom>
              <a:blipFill>
                <a:blip r:embed="rId12"/>
                <a:stretch>
                  <a:fillRect/>
                </a:stretch>
              </a:blipFill>
              <a:ln w="28575">
                <a:solidFill>
                  <a:srgbClr val="CCCC00"/>
                </a:solidFill>
              </a:ln>
            </p:spPr>
            <p:txBody>
              <a:bodyPr/>
              <a:lstStyle/>
              <a:p>
                <a:r>
                  <a:rPr lang="en-US">
                    <a:noFill/>
                  </a:rPr>
                  <a:t> </a:t>
                </a:r>
              </a:p>
            </p:txBody>
          </p:sp>
        </mc:Fallback>
      </mc:AlternateContent>
      <p:pic>
        <p:nvPicPr>
          <p:cNvPr id="2052" name="Picture 4" descr="Con Dao Nhà Bếp Hoạt Hình Truyện Tranh Hình minh họa Sẵn có - Tải xuống  Hình ảnh Ngay bây giờ - iStock">
            <a:extLst>
              <a:ext uri="{FF2B5EF4-FFF2-40B4-BE49-F238E27FC236}">
                <a16:creationId xmlns:a16="http://schemas.microsoft.com/office/drawing/2014/main" id="{BB403B94-AB10-4243-A3E6-63B4B5C5B95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1234418" y="1172506"/>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id="{7C21E754-6D19-4A24-886B-4E6AE4F1546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683039" y="2899957"/>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A4F0031-50D2-4D00-B0FC-A5868F874A21}"/>
              </a:ext>
            </a:extLst>
          </p:cNvPr>
          <p:cNvPicPr>
            <a:picLocks noChangeAspect="1"/>
          </p:cNvPicPr>
          <p:nvPr/>
        </p:nvPicPr>
        <p:blipFill rotWithShape="1">
          <a:blip r:embed="rId17">
            <a:extLst>
              <a:ext uri="{28A0092B-C50C-407E-A947-70E740481C1C}">
                <a14:useLocalDpi xmlns:a14="http://schemas.microsoft.com/office/drawing/2010/main" val="0"/>
              </a:ext>
            </a:extLst>
          </a:blip>
          <a:srcRect l="38955" t="26766" r="38209" b="28557"/>
          <a:stretch/>
        </p:blipFill>
        <p:spPr>
          <a:xfrm rot="11246413" flipH="1">
            <a:off x="8572893" y="2474253"/>
            <a:ext cx="1170165" cy="1287736"/>
          </a:xfrm>
          <a:prstGeom prst="rect">
            <a:avLst/>
          </a:prstGeom>
        </p:spPr>
      </p:pic>
      <p:pic>
        <p:nvPicPr>
          <p:cNvPr id="205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id="{AC0FFEC7-1330-47BB-83CF-2AB0D968A7C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589106" y="1590493"/>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id="{1FBBC2A5-0387-49B8-B125-B0DDC648B4A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514164" y="2682104"/>
            <a:ext cx="878266" cy="7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7497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4000">
                                          <p:cBhvr additive="base">
                                            <p:cTn id="7" dur="75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4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64000">
                                          <p:cBhvr additive="base">
                                            <p:cTn id="13" dur="750" fill="hold"/>
                                            <p:tgtEl>
                                              <p:spTgt spid="2052"/>
                                            </p:tgtEl>
                                            <p:attrNameLst>
                                              <p:attrName>ppt_x</p:attrName>
                                            </p:attrNameLst>
                                          </p:cBhvr>
                                          <p:tavLst>
                                            <p:tav tm="0">
                                              <p:val>
                                                <p:strVal val="#ppt_x"/>
                                              </p:val>
                                            </p:tav>
                                            <p:tav tm="100000">
                                              <p:val>
                                                <p:strVal val="#ppt_x"/>
                                              </p:val>
                                            </p:tav>
                                          </p:tavLst>
                                        </p:anim>
                                        <p:anim calcmode="lin" valueType="num" p14:bounceEnd="64000">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4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4000">
                                          <p:cBhvr additive="base">
                                            <p:cTn id="17" dur="75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14:presetBounceEnd="64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64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4000">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14:bounceEnd="64000">
                                          <p:cBhvr additive="base">
                                            <p:cTn id="26"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14:presetBounceEnd="64000">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14:bounceEnd="64000">
                                          <p:cBhvr additive="base">
                                            <p:cTn id="31" dur="750" fill="hold"/>
                                            <p:tgtEl>
                                              <p:spTgt spid="2056"/>
                                            </p:tgtEl>
                                            <p:attrNameLst>
                                              <p:attrName>ppt_x</p:attrName>
                                            </p:attrNameLst>
                                          </p:cBhvr>
                                          <p:tavLst>
                                            <p:tav tm="0">
                                              <p:val>
                                                <p:strVal val="#ppt_x"/>
                                              </p:val>
                                            </p:tav>
                                            <p:tav tm="100000">
                                              <p:val>
                                                <p:strVal val="#ppt_x"/>
                                              </p:val>
                                            </p:tav>
                                          </p:tavLst>
                                        </p:anim>
                                        <p:anim calcmode="lin" valueType="num" p14:bounceEnd="64000">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4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64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14:presetBounceEnd="64000">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14:bounceEnd="64000">
                                          <p:cBhvr additive="base">
                                            <p:cTn id="40" dur="750" fill="hold"/>
                                            <p:tgtEl>
                                              <p:spTgt spid="2058"/>
                                            </p:tgtEl>
                                            <p:attrNameLst>
                                              <p:attrName>ppt_x</p:attrName>
                                            </p:attrNameLst>
                                          </p:cBhvr>
                                          <p:tavLst>
                                            <p:tav tm="0">
                                              <p:val>
                                                <p:strVal val="#ppt_x"/>
                                              </p:val>
                                            </p:tav>
                                            <p:tav tm="100000">
                                              <p:val>
                                                <p:strVal val="#ppt_x"/>
                                              </p:val>
                                            </p:tav>
                                          </p:tavLst>
                                        </p:anim>
                                        <p:anim calcmode="lin" valueType="num" p14:bounceEnd="64000">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64000">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14:bounceEnd="64000">
                                          <p:cBhvr additive="base">
                                            <p:cTn id="44"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14:presetBounceEnd="64000">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14:bounceEnd="64000">
                                          <p:cBhvr additive="base">
                                            <p:cTn id="49" dur="750" fill="hold"/>
                                            <p:tgtEl>
                                              <p:spTgt spid="2054"/>
                                            </p:tgtEl>
                                            <p:attrNameLst>
                                              <p:attrName>ppt_x</p:attrName>
                                            </p:attrNameLst>
                                          </p:cBhvr>
                                          <p:tavLst>
                                            <p:tav tm="0">
                                              <p:val>
                                                <p:strVal val="#ppt_x"/>
                                              </p:val>
                                            </p:tav>
                                            <p:tav tm="100000">
                                              <p:val>
                                                <p:strVal val="#ppt_x"/>
                                              </p:val>
                                            </p:tav>
                                          </p:tavLst>
                                        </p:anim>
                                        <p:anim calcmode="lin" valueType="num" p14:bounceEnd="64000">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64000">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14:bounceEnd="64000">
                                          <p:cBhvr additive="base">
                                            <p:cTn id="53"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14:presetBounceEnd="64000">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14:bounceEnd="64000">
                                          <p:cBhvr additive="base">
                                            <p:cTn id="58" dur="750" fill="hold"/>
                                            <p:tgtEl>
                                              <p:spTgt spid="13"/>
                                            </p:tgtEl>
                                            <p:attrNameLst>
                                              <p:attrName>ppt_x</p:attrName>
                                            </p:attrNameLst>
                                          </p:cBhvr>
                                          <p:tavLst>
                                            <p:tav tm="0">
                                              <p:val>
                                                <p:strVal val="#ppt_x"/>
                                              </p:val>
                                            </p:tav>
                                            <p:tav tm="100000">
                                              <p:val>
                                                <p:strVal val="#ppt_x"/>
                                              </p:val>
                                            </p:tav>
                                          </p:tavLst>
                                        </p:anim>
                                        <p:anim calcmode="lin" valueType="num" p14:bounceEnd="64000">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14:presetBounceEnd="64000">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14:bounceEnd="64000">
                                          <p:cBhvr additive="base">
                                            <p:cTn id="62"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750" fill="hold"/>
                                            <p:tgtEl>
                                              <p:spTgt spid="2052"/>
                                            </p:tgtEl>
                                            <p:attrNameLst>
                                              <p:attrName>ppt_x</p:attrName>
                                            </p:attrNameLst>
                                          </p:cBhvr>
                                          <p:tavLst>
                                            <p:tav tm="0">
                                              <p:val>
                                                <p:strVal val="#ppt_x"/>
                                              </p:val>
                                            </p:tav>
                                            <p:tav tm="100000">
                                              <p:val>
                                                <p:strVal val="#ppt_x"/>
                                              </p:val>
                                            </p:tav>
                                          </p:tavLst>
                                        </p:anim>
                                        <p:anim calcmode="lin" valueType="num">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ppt_x"/>
                                              </p:val>
                                            </p:tav>
                                            <p:tav tm="100000">
                                              <p:val>
                                                <p:strVal val="#ppt_x"/>
                                              </p:val>
                                            </p:tav>
                                          </p:tavLst>
                                        </p:anim>
                                        <p:anim calcmode="lin" valueType="num">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ppt_x"/>
                                              </p:val>
                                            </p:tav>
                                            <p:tav tm="100000">
                                              <p:val>
                                                <p:strVal val="#ppt_x"/>
                                              </p:val>
                                            </p:tav>
                                          </p:tavLst>
                                        </p:anim>
                                        <p:anim calcmode="lin" valueType="num">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750" fill="hold"/>
                                            <p:tgtEl>
                                              <p:spTgt spid="2056"/>
                                            </p:tgtEl>
                                            <p:attrNameLst>
                                              <p:attrName>ppt_x</p:attrName>
                                            </p:attrNameLst>
                                          </p:cBhvr>
                                          <p:tavLst>
                                            <p:tav tm="0">
                                              <p:val>
                                                <p:strVal val="#ppt_x"/>
                                              </p:val>
                                            </p:tav>
                                            <p:tav tm="100000">
                                              <p:val>
                                                <p:strVal val="#ppt_x"/>
                                              </p:val>
                                            </p:tav>
                                          </p:tavLst>
                                        </p:anim>
                                        <p:anim calcmode="lin" valueType="num">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cBhvr additive="base">
                                            <p:cTn id="40" dur="750" fill="hold"/>
                                            <p:tgtEl>
                                              <p:spTgt spid="2058"/>
                                            </p:tgtEl>
                                            <p:attrNameLst>
                                              <p:attrName>ppt_x</p:attrName>
                                            </p:attrNameLst>
                                          </p:cBhvr>
                                          <p:tavLst>
                                            <p:tav tm="0">
                                              <p:val>
                                                <p:strVal val="#ppt_x"/>
                                              </p:val>
                                            </p:tav>
                                            <p:tav tm="100000">
                                              <p:val>
                                                <p:strVal val="#ppt_x"/>
                                              </p:val>
                                            </p:tav>
                                          </p:tavLst>
                                        </p:anim>
                                        <p:anim calcmode="lin" valueType="num">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750" fill="hold"/>
                                            <p:tgtEl>
                                              <p:spTgt spid="23"/>
                                            </p:tgtEl>
                                            <p:attrNameLst>
                                              <p:attrName>ppt_x</p:attrName>
                                            </p:attrNameLst>
                                          </p:cBhvr>
                                          <p:tavLst>
                                            <p:tav tm="0">
                                              <p:val>
                                                <p:strVal val="#ppt_x"/>
                                              </p:val>
                                            </p:tav>
                                            <p:tav tm="100000">
                                              <p:val>
                                                <p:strVal val="#ppt_x"/>
                                              </p:val>
                                            </p:tav>
                                          </p:tavLst>
                                        </p:anim>
                                        <p:anim calcmode="lin" valueType="num">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cBhvr additive="base">
                                            <p:cTn id="49" dur="750" fill="hold"/>
                                            <p:tgtEl>
                                              <p:spTgt spid="2054"/>
                                            </p:tgtEl>
                                            <p:attrNameLst>
                                              <p:attrName>ppt_x</p:attrName>
                                            </p:attrNameLst>
                                          </p:cBhvr>
                                          <p:tavLst>
                                            <p:tav tm="0">
                                              <p:val>
                                                <p:strVal val="#ppt_x"/>
                                              </p:val>
                                            </p:tav>
                                            <p:tav tm="100000">
                                              <p:val>
                                                <p:strVal val="#ppt_x"/>
                                              </p:val>
                                            </p:tav>
                                          </p:tavLst>
                                        </p:anim>
                                        <p:anim calcmode="lin" valueType="num">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750" fill="hold"/>
                                            <p:tgtEl>
                                              <p:spTgt spid="25"/>
                                            </p:tgtEl>
                                            <p:attrNameLst>
                                              <p:attrName>ppt_x</p:attrName>
                                            </p:attrNameLst>
                                          </p:cBhvr>
                                          <p:tavLst>
                                            <p:tav tm="0">
                                              <p:val>
                                                <p:strVal val="#ppt_x"/>
                                              </p:val>
                                            </p:tav>
                                            <p:tav tm="100000">
                                              <p:val>
                                                <p:strVal val="#ppt_x"/>
                                              </p:val>
                                            </p:tav>
                                          </p:tavLst>
                                        </p:anim>
                                        <p:anim calcmode="lin" valueType="num">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750" fill="hold"/>
                                            <p:tgtEl>
                                              <p:spTgt spid="13"/>
                                            </p:tgtEl>
                                            <p:attrNameLst>
                                              <p:attrName>ppt_x</p:attrName>
                                            </p:attrNameLst>
                                          </p:cBhvr>
                                          <p:tavLst>
                                            <p:tav tm="0">
                                              <p:val>
                                                <p:strVal val="#ppt_x"/>
                                              </p:val>
                                            </p:tav>
                                            <p:tav tm="100000">
                                              <p:val>
                                                <p:strVal val="#ppt_x"/>
                                              </p:val>
                                            </p:tav>
                                          </p:tavLst>
                                        </p:anim>
                                        <p:anim calcmode="lin" valueType="num">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750" fill="hold"/>
                                            <p:tgtEl>
                                              <p:spTgt spid="27"/>
                                            </p:tgtEl>
                                            <p:attrNameLst>
                                              <p:attrName>ppt_x</p:attrName>
                                            </p:attrNameLst>
                                          </p:cBhvr>
                                          <p:tavLst>
                                            <p:tav tm="0">
                                              <p:val>
                                                <p:strVal val="#ppt_x"/>
                                              </p:val>
                                            </p:tav>
                                            <p:tav tm="100000">
                                              <p:val>
                                                <p:strVal val="#ppt_x"/>
                                              </p:val>
                                            </p:tav>
                                          </p:tavLst>
                                        </p:anim>
                                        <p:anim calcmode="lin" valueType="num">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F8124F-DD66-4932-8A75-4445D4FCE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7DBE66A-7488-4D57-B34F-684475FDE8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676" b="82432" l="16892" r="80135">
                        <a14:foregroundMark x1="30135" y1="26622" x2="31351" y2="53378"/>
                        <a14:foregroundMark x1="31351" y1="53378" x2="31351" y2="53378"/>
                        <a14:foregroundMark x1="30541" y1="22027" x2="27027" y2="22027"/>
                        <a14:foregroundMark x1="27568" y1="19324" x2="26892" y2="26622"/>
                        <a14:foregroundMark x1="26892" y1="26622" x2="26757" y2="26892"/>
                        <a14:foregroundMark x1="22568" y1="24730" x2="19865" y2="29865"/>
                        <a14:foregroundMark x1="17432" y1="26486" x2="17432" y2="26486"/>
                        <a14:foregroundMark x1="20676" y1="36081" x2="27973" y2="35135"/>
                        <a14:foregroundMark x1="27973" y1="35135" x2="29189" y2="34595"/>
                        <a14:foregroundMark x1="26757" y1="31081" x2="26622" y2="39189"/>
                        <a14:foregroundMark x1="35946" y1="30000" x2="37703" y2="34189"/>
                        <a14:foregroundMark x1="25811" y1="17568" x2="25811" y2="17568"/>
                        <a14:foregroundMark x1="26216" y1="78378" x2="26216" y2="78378"/>
                        <a14:foregroundMark x1="25946" y1="76622" x2="25946" y2="76622"/>
                        <a14:foregroundMark x1="25946" y1="45135" x2="26757" y2="57703"/>
                        <a14:foregroundMark x1="32297" y1="47568" x2="33108" y2="61892"/>
                        <a14:foregroundMark x1="33378" y1="65270" x2="33919" y2="73378"/>
                        <a14:foregroundMark x1="33919" y1="73378" x2="36486" y2="79595"/>
                        <a14:foregroundMark x1="25541" y1="58108" x2="25000" y2="78649"/>
                        <a14:foregroundMark x1="26351" y1="76216" x2="26622" y2="77838"/>
                        <a14:foregroundMark x1="27973" y1="74865" x2="27973" y2="77973"/>
                        <a14:foregroundMark x1="32703" y1="75000" x2="32973" y2="78378"/>
                        <a14:foregroundMark x1="31757" y1="75676" x2="31757" y2="77973"/>
                        <a14:foregroundMark x1="31622" y1="74595" x2="31351" y2="77568"/>
                        <a14:foregroundMark x1="28514" y1="52297" x2="30405" y2="48514"/>
                        <a14:foregroundMark x1="29595" y1="29595" x2="29324" y2="35676"/>
                        <a14:foregroundMark x1="32162" y1="15676" x2="32162" y2="15676"/>
                        <a14:foregroundMark x1="77703" y1="57703" x2="78108" y2="58649"/>
                        <a14:foregroundMark x1="78784" y1="55946" x2="78784" y2="55946"/>
                        <a14:foregroundMark x1="80270" y1="56892" x2="80270" y2="56892"/>
                        <a14:foregroundMark x1="53243" y1="82432" x2="53243" y2="82432"/>
                        <a14:foregroundMark x1="32703" y1="36081" x2="32703" y2="36081"/>
                        <a14:foregroundMark x1="32973" y1="35676" x2="32973" y2="40811"/>
                        <a14:foregroundMark x1="35676" y1="35405" x2="35135" y2="39054"/>
                        <a14:foregroundMark x1="58784" y1="33378" x2="58784" y2="33378"/>
                        <a14:foregroundMark x1="61757" y1="35405" x2="61757" y2="35405"/>
                        <a14:foregroundMark x1="24595" y1="59730" x2="24595" y2="59730"/>
                        <a14:foregroundMark x1="28919" y1="44324" x2="28919" y2="44324"/>
                        <a14:foregroundMark x1="28919" y1="43919" x2="28919" y2="43919"/>
                        <a14:foregroundMark x1="29189" y1="43243" x2="27838" y2="47973"/>
                        <a14:foregroundMark x1="31622" y1="54865" x2="33108" y2="61892"/>
                        <a14:foregroundMark x1="37162" y1="59054" x2="37162" y2="59054"/>
                        <a14:foregroundMark x1="37162" y1="58919" x2="37162" y2="60135"/>
                        <a14:foregroundMark x1="37568" y1="58649" x2="37568" y2="58649"/>
                        <a14:foregroundMark x1="27568" y1="43919" x2="27568" y2="43919"/>
                        <a14:foregroundMark x1="37162" y1="77973" x2="37162" y2="77973"/>
                        <a14:foregroundMark x1="22162" y1="78378" x2="22162" y2="78378"/>
                        <a14:foregroundMark x1="55676" y1="40541" x2="55676" y2="40541"/>
                      </a14:backgroundRemoval>
                    </a14:imgEffect>
                  </a14:imgLayer>
                </a14:imgProps>
              </a:ext>
              <a:ext uri="{28A0092B-C50C-407E-A947-70E740481C1C}">
                <a14:useLocalDpi xmlns:a14="http://schemas.microsoft.com/office/drawing/2010/main" val="0"/>
              </a:ext>
            </a:extLst>
          </a:blip>
          <a:srcRect l="13449" t="12738" r="16104" b="15422"/>
          <a:stretch/>
        </p:blipFill>
        <p:spPr>
          <a:xfrm>
            <a:off x="508766" y="2881630"/>
            <a:ext cx="4018276" cy="4097734"/>
          </a:xfrm>
          <a:prstGeom prst="rect">
            <a:avLst/>
          </a:prstGeom>
        </p:spPr>
      </p:pic>
      <p:pic>
        <p:nvPicPr>
          <p:cNvPr id="13" name="Picture 12">
            <a:extLst>
              <a:ext uri="{FF2B5EF4-FFF2-40B4-BE49-F238E27FC236}">
                <a16:creationId xmlns:a16="http://schemas.microsoft.com/office/drawing/2014/main" id="{C461CCD1-988E-481F-8C92-4D9AF802279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004" b="81550" l="15676" r="43514">
                        <a14:foregroundMark x1="26892" y1="19004" x2="26892" y2="19004"/>
                        <a14:foregroundMark x1="23919" y1="30443" x2="23919" y2="34686"/>
                        <a14:foregroundMark x1="27432" y1="35055" x2="27568" y2="35978"/>
                        <a14:foregroundMark x1="21622" y1="29889" x2="22432" y2="33210"/>
                        <a14:foregroundMark x1="31486" y1="28044" x2="30676" y2="32841"/>
                        <a14:foregroundMark x1="20270" y1="81734" x2="20270" y2="81734"/>
                        <a14:foregroundMark x1="18243" y1="81734" x2="18243" y2="81734"/>
                        <a14:foregroundMark x1="32297" y1="81365" x2="32297" y2="81365"/>
                        <a14:foregroundMark x1="43514" y1="36716" x2="43514" y2="36716"/>
                        <a14:backgroundMark x1="38784" y1="32841" x2="38784" y2="32841"/>
                      </a14:backgroundRemoval>
                    </a14:imgEffect>
                  </a14:imgLayer>
                </a14:imgProps>
              </a:ext>
              <a:ext uri="{28A0092B-C50C-407E-A947-70E740481C1C}">
                <a14:useLocalDpi xmlns:a14="http://schemas.microsoft.com/office/drawing/2010/main" val="0"/>
              </a:ext>
            </a:extLst>
          </a:blip>
          <a:srcRect l="12308" t="12395" r="53034" b="12526"/>
          <a:stretch/>
        </p:blipFill>
        <p:spPr>
          <a:xfrm flipH="1">
            <a:off x="3870503" y="3127757"/>
            <a:ext cx="2475393" cy="3927440"/>
          </a:xfrm>
          <a:prstGeom prst="rect">
            <a:avLst/>
          </a:prstGeom>
        </p:spPr>
      </p:pic>
      <mc:AlternateContent xmlns:mc="http://schemas.openxmlformats.org/markup-compatibility/2006">
        <mc:Choice xmlns:a14="http://schemas.microsoft.com/office/drawing/2010/main" Requires="a14">
          <p:sp>
            <p:nvSpPr>
              <p:cNvPr id="16" name="Rectangle: Rounded Corners 15">
                <a:extLst>
                  <a:ext uri="{FF2B5EF4-FFF2-40B4-BE49-F238E27FC236}">
                    <a16:creationId xmlns:a16="http://schemas.microsoft.com/office/drawing/2014/main" id="{CCB867A2-E313-4B37-ABE0-83791B0917CD}"/>
                  </a:ext>
                </a:extLst>
              </p:cNvPr>
              <p:cNvSpPr/>
              <p:nvPr/>
            </p:nvSpPr>
            <p:spPr>
              <a:xfrm>
                <a:off x="549467" y="619794"/>
                <a:ext cx="3148175"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smtClean="0">
                          <a:solidFill>
                            <a:schemeClr val="accent2">
                              <a:lumMod val="75000"/>
                            </a:schemeClr>
                          </a:solidFill>
                          <a:effectLst/>
                          <a:latin typeface="Cambria Math" panose="02040503050406030204" pitchFamily="18" charset="0"/>
                        </a:rPr>
                        <m:t>𝟔𝟓</m:t>
                      </m:r>
                      <m:r>
                        <a:rPr lang="en-US" sz="2800" b="1" smtClean="0">
                          <a:solidFill>
                            <a:schemeClr val="accent2">
                              <a:lumMod val="75000"/>
                            </a:schemeClr>
                          </a:solidFill>
                          <a:effectLst/>
                          <a:latin typeface="Cambria Math" panose="02040503050406030204" pitchFamily="18" charset="0"/>
                        </a:rPr>
                        <m:t> </m:t>
                      </m:r>
                      <m:r>
                        <a:rPr lang="en-US" sz="2800" b="1" smtClean="0">
                          <a:solidFill>
                            <a:schemeClr val="accent2">
                              <a:lumMod val="75000"/>
                            </a:schemeClr>
                          </a:solidFill>
                          <a:effectLst/>
                          <a:latin typeface="Cambria Math" panose="02040503050406030204" pitchFamily="18" charset="0"/>
                        </a:rPr>
                        <m:t>𝟎𝟎𝟎</m:t>
                      </m:r>
                      <m:r>
                        <a:rPr lang="en-US" sz="2800" b="1" i="0" smtClean="0">
                          <a:solidFill>
                            <a:schemeClr val="accent2">
                              <a:lumMod val="75000"/>
                            </a:schemeClr>
                          </a:solidFill>
                          <a:effectLst/>
                          <a:latin typeface="Cambria Math" panose="02040503050406030204" pitchFamily="18" charset="0"/>
                        </a:rPr>
                        <m:t> </m:t>
                      </m:r>
                      <m:sSup>
                        <m:sSupPr>
                          <m:ctrlPr>
                            <a:rPr lang="en-US" sz="2800" b="1" i="1">
                              <a:solidFill>
                                <a:schemeClr val="accent2">
                                  <a:lumMod val="75000"/>
                                </a:schemeClr>
                              </a:solidFill>
                              <a:effectLst/>
                              <a:latin typeface="Cambria Math" panose="02040503050406030204" pitchFamily="18" charset="0"/>
                            </a:rPr>
                          </m:ctrlPr>
                        </m:sSupPr>
                        <m:e>
                          <m:r>
                            <a:rPr lang="en-US" sz="2800" b="1">
                              <a:solidFill>
                                <a:schemeClr val="accent2">
                                  <a:lumMod val="75000"/>
                                </a:schemeClr>
                              </a:solidFill>
                              <a:effectLst/>
                              <a:latin typeface="Cambria Math" panose="02040503050406030204" pitchFamily="18" charset="0"/>
                            </a:rPr>
                            <m:t>𝐦</m:t>
                          </m:r>
                        </m:e>
                        <m:sup>
                          <m:r>
                            <a:rPr lang="en-US" sz="2800" b="1">
                              <a:solidFill>
                                <a:schemeClr val="accent2">
                                  <a:lumMod val="75000"/>
                                </a:schemeClr>
                              </a:solidFill>
                              <a:effectLst/>
                              <a:latin typeface="Cambria Math" panose="02040503050406030204" pitchFamily="18" charset="0"/>
                            </a:rPr>
                            <m:t>𝟐</m:t>
                          </m:r>
                        </m:sup>
                      </m:sSup>
                    </m:oMath>
                  </m:oMathPara>
                </a14:m>
                <a:endParaRPr lang="en-US" sz="2800" b="1" dirty="0">
                  <a:solidFill>
                    <a:schemeClr val="accent2">
                      <a:lumMod val="75000"/>
                    </a:schemeClr>
                  </a:solidFill>
                  <a:effectLst/>
                </a:endParaRPr>
              </a:p>
            </p:txBody>
          </p:sp>
        </mc:Choice>
        <mc:Fallback>
          <p:sp>
            <p:nvSpPr>
              <p:cNvPr id="16" name="Rectangle: Rounded Corners 15">
                <a:extLst>
                  <a:ext uri="{FF2B5EF4-FFF2-40B4-BE49-F238E27FC236}">
                    <a16:creationId xmlns:a16="http://schemas.microsoft.com/office/drawing/2014/main" id="{CCB867A2-E313-4B37-ABE0-83791B0917CD}"/>
                  </a:ext>
                </a:extLst>
              </p:cNvPr>
              <p:cNvSpPr>
                <a:spLocks noRot="1" noChangeAspect="1" noMove="1" noResize="1" noEditPoints="1" noAdjustHandles="1" noChangeArrowheads="1" noChangeShapeType="1" noTextEdit="1"/>
              </p:cNvSpPr>
              <p:nvPr/>
            </p:nvSpPr>
            <p:spPr>
              <a:xfrm>
                <a:off x="549467" y="619794"/>
                <a:ext cx="3148175" cy="722943"/>
              </a:xfrm>
              <a:prstGeom prst="roundRect">
                <a:avLst/>
              </a:prstGeom>
              <a:blipFill>
                <a:blip r:embed="rId8"/>
                <a:stretch>
                  <a:fillRect/>
                </a:stretch>
              </a:blipFill>
              <a:ln w="28575">
                <a:solidFill>
                  <a:schemeClr val="accent2">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Rounded Corners 16">
                <a:extLst>
                  <a:ext uri="{FF2B5EF4-FFF2-40B4-BE49-F238E27FC236}">
                    <a16:creationId xmlns:a16="http://schemas.microsoft.com/office/drawing/2014/main" id="{7306D695-28FE-426C-83E4-71C209B16D79}"/>
                  </a:ext>
                </a:extLst>
              </p:cNvPr>
              <p:cNvSpPr/>
              <p:nvPr/>
            </p:nvSpPr>
            <p:spPr>
              <a:xfrm>
                <a:off x="550942" y="1585465"/>
                <a:ext cx="3148175"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rgbClr val="AA39EF"/>
                    </a:solidFill>
                    <a:effectLst/>
                  </a:rPr>
                  <a:t> </a:t>
                </a:r>
                <a14:m>
                  <m:oMath xmlns:m="http://schemas.openxmlformats.org/officeDocument/2006/math">
                    <m:r>
                      <a:rPr lang="en-US" sz="2800" b="1" i="0" smtClean="0">
                        <a:solidFill>
                          <a:srgbClr val="AA39EF"/>
                        </a:solidFill>
                        <a:effectLst/>
                        <a:latin typeface="Cambria Math" panose="02040503050406030204" pitchFamily="18" charset="0"/>
                      </a:rPr>
                      <m:t>𝟔</m:t>
                    </m:r>
                    <m:r>
                      <a:rPr lang="en-US" sz="2800" b="1" i="0" smtClean="0">
                        <a:solidFill>
                          <a:srgbClr val="AA39EF"/>
                        </a:solidFill>
                        <a:effectLst/>
                        <a:latin typeface="Cambria Math" panose="02040503050406030204" pitchFamily="18" charset="0"/>
                      </a:rPr>
                      <m:t> </m:t>
                    </m:r>
                    <m:r>
                      <a:rPr lang="en-US" sz="2800" b="1" i="0" smtClean="0">
                        <a:solidFill>
                          <a:srgbClr val="AA39EF"/>
                        </a:solidFill>
                        <a:effectLst/>
                        <a:latin typeface="Cambria Math" panose="02040503050406030204" pitchFamily="18" charset="0"/>
                      </a:rPr>
                      <m:t>𝐤</m:t>
                    </m:r>
                    <m:sSup>
                      <m:sSupPr>
                        <m:ctrlPr>
                          <a:rPr lang="en-US" sz="2800" b="1" i="1">
                            <a:solidFill>
                              <a:srgbClr val="AA39EF"/>
                            </a:solidFill>
                            <a:effectLst/>
                            <a:latin typeface="Cambria Math" panose="02040503050406030204" pitchFamily="18" charset="0"/>
                          </a:rPr>
                        </m:ctrlPr>
                      </m:sSupPr>
                      <m:e>
                        <m:r>
                          <a:rPr lang="en-US" sz="2800" b="1">
                            <a:solidFill>
                              <a:srgbClr val="AA39EF"/>
                            </a:solidFill>
                            <a:effectLst/>
                            <a:latin typeface="Cambria Math" panose="02040503050406030204" pitchFamily="18" charset="0"/>
                          </a:rPr>
                          <m:t>𝐦</m:t>
                        </m:r>
                      </m:e>
                      <m:sup>
                        <m:r>
                          <a:rPr lang="en-US" sz="2800" b="1">
                            <a:solidFill>
                              <a:srgbClr val="AA39EF"/>
                            </a:solidFill>
                            <a:effectLst/>
                            <a:latin typeface="Cambria Math" panose="02040503050406030204" pitchFamily="18" charset="0"/>
                          </a:rPr>
                          <m:t>𝟐</m:t>
                        </m:r>
                      </m:sup>
                    </m:sSup>
                  </m:oMath>
                </a14:m>
                <a:endParaRPr lang="en-US" sz="2800" b="1" dirty="0">
                  <a:solidFill>
                    <a:srgbClr val="AA39EF"/>
                  </a:solidFill>
                  <a:effectLst/>
                </a:endParaRPr>
              </a:p>
            </p:txBody>
          </p:sp>
        </mc:Choice>
        <mc:Fallback>
          <p:sp>
            <p:nvSpPr>
              <p:cNvPr id="17" name="Rectangle: Rounded Corners 16">
                <a:extLst>
                  <a:ext uri="{FF2B5EF4-FFF2-40B4-BE49-F238E27FC236}">
                    <a16:creationId xmlns:a16="http://schemas.microsoft.com/office/drawing/2014/main" id="{7306D695-28FE-426C-83E4-71C209B16D79}"/>
                  </a:ext>
                </a:extLst>
              </p:cNvPr>
              <p:cNvSpPr>
                <a:spLocks noRot="1" noChangeAspect="1" noMove="1" noResize="1" noEditPoints="1" noAdjustHandles="1" noChangeArrowheads="1" noChangeShapeType="1" noTextEdit="1"/>
              </p:cNvSpPr>
              <p:nvPr/>
            </p:nvSpPr>
            <p:spPr>
              <a:xfrm>
                <a:off x="550942" y="1585465"/>
                <a:ext cx="3148175" cy="722943"/>
              </a:xfrm>
              <a:prstGeom prst="roundRect">
                <a:avLst/>
              </a:prstGeom>
              <a:blipFill>
                <a:blip r:embed="rId9"/>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Rounded Corners 17">
                <a:extLst>
                  <a:ext uri="{FF2B5EF4-FFF2-40B4-BE49-F238E27FC236}">
                    <a16:creationId xmlns:a16="http://schemas.microsoft.com/office/drawing/2014/main" id="{7F1B1DB5-2ED5-4F11-9F52-3CC93EDA7B09}"/>
                  </a:ext>
                </a:extLst>
              </p:cNvPr>
              <p:cNvSpPr/>
              <p:nvPr/>
            </p:nvSpPr>
            <p:spPr>
              <a:xfrm>
                <a:off x="4832442" y="1269712"/>
                <a:ext cx="3535615"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4">
                        <a:lumMod val="75000"/>
                      </a:schemeClr>
                    </a:solidFill>
                    <a:effectLst/>
                  </a:rPr>
                  <a:t> 864</a:t>
                </a:r>
                <a14:m>
                  <m:oMath xmlns:m="http://schemas.openxmlformats.org/officeDocument/2006/math">
                    <m:r>
                      <a:rPr lang="en-US" sz="2800" b="1" smtClean="0">
                        <a:solidFill>
                          <a:schemeClr val="accent4">
                            <a:lumMod val="75000"/>
                          </a:schemeClr>
                        </a:solidFill>
                        <a:effectLst/>
                        <a:latin typeface="Cambria Math" panose="02040503050406030204" pitchFamily="18" charset="0"/>
                      </a:rPr>
                      <m:t> </m:t>
                    </m:r>
                    <m:r>
                      <a:rPr lang="en-US" sz="2800" b="1" smtClean="0">
                        <a:solidFill>
                          <a:schemeClr val="accent4">
                            <a:lumMod val="75000"/>
                          </a:schemeClr>
                        </a:solidFill>
                        <a:effectLst/>
                        <a:latin typeface="Cambria Math" panose="02040503050406030204" pitchFamily="18" charset="0"/>
                      </a:rPr>
                      <m:t>𝟎𝟎𝟎</m:t>
                    </m:r>
                    <m:r>
                      <a:rPr lang="en-US" sz="2800" b="1" i="0" smtClean="0">
                        <a:solidFill>
                          <a:schemeClr val="accent4">
                            <a:lumMod val="75000"/>
                          </a:schemeClr>
                        </a:solidFill>
                        <a:effectLst/>
                        <a:latin typeface="Cambria Math" panose="02040503050406030204" pitchFamily="18" charset="0"/>
                      </a:rPr>
                      <m:t> </m:t>
                    </m:r>
                    <m:sSup>
                      <m:sSupPr>
                        <m:ctrlPr>
                          <a:rPr lang="en-US" sz="2800" b="1" i="1">
                            <a:solidFill>
                              <a:schemeClr val="accent4">
                                <a:lumMod val="75000"/>
                              </a:schemeClr>
                            </a:solidFill>
                            <a:effectLst/>
                            <a:latin typeface="Cambria Math" panose="02040503050406030204" pitchFamily="18" charset="0"/>
                          </a:rPr>
                        </m:ctrlPr>
                      </m:sSupPr>
                      <m:e>
                        <m:r>
                          <a:rPr lang="en-US" sz="2800" b="1">
                            <a:solidFill>
                              <a:schemeClr val="accent4">
                                <a:lumMod val="75000"/>
                              </a:schemeClr>
                            </a:solidFill>
                            <a:effectLst/>
                            <a:latin typeface="Cambria Math" panose="02040503050406030204" pitchFamily="18" charset="0"/>
                          </a:rPr>
                          <m:t>𝐦</m:t>
                        </m:r>
                      </m:e>
                      <m:sup>
                        <m:r>
                          <a:rPr lang="en-US" sz="2800" b="1">
                            <a:solidFill>
                              <a:schemeClr val="accent4">
                                <a:lumMod val="75000"/>
                              </a:schemeClr>
                            </a:solidFill>
                            <a:effectLst/>
                            <a:latin typeface="Cambria Math" panose="02040503050406030204" pitchFamily="18" charset="0"/>
                          </a:rPr>
                          <m:t>𝟐</m:t>
                        </m:r>
                      </m:sup>
                    </m:sSup>
                  </m:oMath>
                </a14:m>
                <a:endParaRPr lang="en-US" sz="2800" b="1" dirty="0">
                  <a:solidFill>
                    <a:schemeClr val="accent4">
                      <a:lumMod val="75000"/>
                    </a:schemeClr>
                  </a:solidFill>
                  <a:effectLst/>
                </a:endParaRPr>
              </a:p>
            </p:txBody>
          </p:sp>
        </mc:Choice>
        <mc:Fallback>
          <p:sp>
            <p:nvSpPr>
              <p:cNvPr id="18" name="Rectangle: Rounded Corners 17">
                <a:extLst>
                  <a:ext uri="{FF2B5EF4-FFF2-40B4-BE49-F238E27FC236}">
                    <a16:creationId xmlns:a16="http://schemas.microsoft.com/office/drawing/2014/main" id="{7F1B1DB5-2ED5-4F11-9F52-3CC93EDA7B09}"/>
                  </a:ext>
                </a:extLst>
              </p:cNvPr>
              <p:cNvSpPr>
                <a:spLocks noRot="1" noChangeAspect="1" noMove="1" noResize="1" noEditPoints="1" noAdjustHandles="1" noChangeArrowheads="1" noChangeShapeType="1" noTextEdit="1"/>
              </p:cNvSpPr>
              <p:nvPr/>
            </p:nvSpPr>
            <p:spPr>
              <a:xfrm>
                <a:off x="4832442" y="1269712"/>
                <a:ext cx="3535615" cy="722943"/>
              </a:xfrm>
              <a:prstGeom prst="roundRect">
                <a:avLst/>
              </a:prstGeom>
              <a:blipFill>
                <a:blip r:embed="rId10"/>
                <a:stretch>
                  <a:fillRect b="-8065"/>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69EEE89B-EB93-4F4B-9BF5-B0AE388960A2}"/>
                  </a:ext>
                </a:extLst>
              </p:cNvPr>
              <p:cNvSpPr/>
              <p:nvPr/>
            </p:nvSpPr>
            <p:spPr>
              <a:xfrm>
                <a:off x="4833916" y="2235383"/>
                <a:ext cx="3148175"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1">
                        <a:lumMod val="75000"/>
                      </a:schemeClr>
                    </a:solidFill>
                    <a:effectLst/>
                  </a:rPr>
                  <a:t> </a:t>
                </a:r>
                <a14:m>
                  <m:oMath xmlns:m="http://schemas.openxmlformats.org/officeDocument/2006/math">
                    <m:r>
                      <a:rPr lang="en-US" sz="2800" b="1" i="1" smtClean="0">
                        <a:solidFill>
                          <a:schemeClr val="accent1">
                            <a:lumMod val="75000"/>
                          </a:schemeClr>
                        </a:solidFill>
                        <a:effectLst/>
                        <a:latin typeface="Cambria Math" panose="02040503050406030204" pitchFamily="18" charset="0"/>
                      </a:rPr>
                      <m:t>𝟗</m:t>
                    </m:r>
                    <m:r>
                      <a:rPr lang="en-US" sz="2800" b="1" i="1" smtClean="0">
                        <a:solidFill>
                          <a:schemeClr val="accent1">
                            <a:lumMod val="75000"/>
                          </a:schemeClr>
                        </a:solidFill>
                        <a:effectLst/>
                        <a:latin typeface="Cambria Math" panose="02040503050406030204" pitchFamily="18" charset="0"/>
                      </a:rPr>
                      <m:t>,</m:t>
                    </m:r>
                    <m:r>
                      <a:rPr lang="en-US" sz="2800" b="1" i="1" smtClean="0">
                        <a:solidFill>
                          <a:schemeClr val="accent1">
                            <a:lumMod val="75000"/>
                          </a:schemeClr>
                        </a:solidFill>
                        <a:effectLst/>
                        <a:latin typeface="Cambria Math" panose="02040503050406030204" pitchFamily="18" charset="0"/>
                      </a:rPr>
                      <m:t>𝟐</m:t>
                    </m:r>
                    <m:r>
                      <a:rPr lang="en-US" sz="2800" b="1" i="1" smtClean="0">
                        <a:solidFill>
                          <a:schemeClr val="accent1">
                            <a:lumMod val="75000"/>
                          </a:schemeClr>
                        </a:solidFill>
                        <a:effectLst/>
                        <a:latin typeface="Cambria Math" panose="02040503050406030204" pitchFamily="18" charset="0"/>
                      </a:rPr>
                      <m:t> </m:t>
                    </m:r>
                    <m:sSup>
                      <m:sSupPr>
                        <m:ctrlPr>
                          <a:rPr lang="en-US" sz="2800" b="1" i="1">
                            <a:solidFill>
                              <a:schemeClr val="accent1">
                                <a:lumMod val="75000"/>
                              </a:schemeClr>
                            </a:solidFill>
                            <a:effectLst/>
                            <a:latin typeface="Cambria Math" panose="02040503050406030204" pitchFamily="18" charset="0"/>
                          </a:rPr>
                        </m:ctrlPr>
                      </m:sSupPr>
                      <m:e>
                        <m:r>
                          <a:rPr lang="en-US" sz="2800" b="1" i="0" smtClean="0">
                            <a:solidFill>
                              <a:schemeClr val="accent1">
                                <a:lumMod val="75000"/>
                              </a:schemeClr>
                            </a:solidFill>
                            <a:effectLst/>
                            <a:latin typeface="Cambria Math" panose="02040503050406030204" pitchFamily="18" charset="0"/>
                          </a:rPr>
                          <m:t>𝐤</m:t>
                        </m:r>
                        <m:r>
                          <a:rPr lang="en-US" sz="2800" b="1">
                            <a:solidFill>
                              <a:schemeClr val="accent1">
                                <a:lumMod val="75000"/>
                              </a:schemeClr>
                            </a:solidFill>
                            <a:effectLst/>
                            <a:latin typeface="Cambria Math" panose="02040503050406030204" pitchFamily="18" charset="0"/>
                          </a:rPr>
                          <m:t>𝐦</m:t>
                        </m:r>
                      </m:e>
                      <m:sup>
                        <m:r>
                          <a:rPr lang="en-US" sz="2800" b="1">
                            <a:solidFill>
                              <a:schemeClr val="accent1">
                                <a:lumMod val="75000"/>
                              </a:schemeClr>
                            </a:solidFill>
                            <a:effectLst/>
                            <a:latin typeface="Cambria Math" panose="02040503050406030204" pitchFamily="18" charset="0"/>
                          </a:rPr>
                          <m:t>𝟐</m:t>
                        </m:r>
                      </m:sup>
                    </m:sSup>
                  </m:oMath>
                </a14:m>
                <a:endParaRPr lang="en-US" sz="2800" b="1" dirty="0">
                  <a:solidFill>
                    <a:schemeClr val="accent1">
                      <a:lumMod val="75000"/>
                    </a:schemeClr>
                  </a:solidFill>
                  <a:effectLst/>
                </a:endParaRPr>
              </a:p>
            </p:txBody>
          </p:sp>
        </mc:Choice>
        <mc:Fallback>
          <p:sp>
            <p:nvSpPr>
              <p:cNvPr id="19" name="Rectangle: Rounded Corners 18">
                <a:extLst>
                  <a:ext uri="{FF2B5EF4-FFF2-40B4-BE49-F238E27FC236}">
                    <a16:creationId xmlns:a16="http://schemas.microsoft.com/office/drawing/2014/main" id="{69EEE89B-EB93-4F4B-9BF5-B0AE388960A2}"/>
                  </a:ext>
                </a:extLst>
              </p:cNvPr>
              <p:cNvSpPr>
                <a:spLocks noRot="1" noChangeAspect="1" noMove="1" noResize="1" noEditPoints="1" noAdjustHandles="1" noChangeArrowheads="1" noChangeShapeType="1" noTextEdit="1"/>
              </p:cNvSpPr>
              <p:nvPr/>
            </p:nvSpPr>
            <p:spPr>
              <a:xfrm>
                <a:off x="4833916" y="2235383"/>
                <a:ext cx="3148175" cy="722943"/>
              </a:xfrm>
              <a:prstGeom prst="roundRect">
                <a:avLst/>
              </a:prstGeom>
              <a:blipFill>
                <a:blip r:embed="rId11"/>
                <a:stretch>
                  <a:fillRect/>
                </a:stretch>
              </a:blipFill>
              <a:ln w="28575">
                <a:solidFill>
                  <a:schemeClr val="accent1">
                    <a:lumMod val="75000"/>
                  </a:schemeClr>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FCDEB08-F6F7-43D7-A315-5C8C8D20187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3986529" y="1131787"/>
            <a:ext cx="1085181" cy="1085180"/>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B9C47E45-50D8-4532-B1DF-F6C83CB9C62F}"/>
                  </a:ext>
                </a:extLst>
              </p:cNvPr>
              <p:cNvSpPr/>
              <p:nvPr/>
            </p:nvSpPr>
            <p:spPr>
              <a:xfrm>
                <a:off x="8778493" y="2063757"/>
                <a:ext cx="3148175"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6">
                        <a:lumMod val="75000"/>
                      </a:schemeClr>
                    </a:solidFill>
                    <a:effectLst/>
                  </a:rPr>
                  <a:t> </a:t>
                </a:r>
                <a14:m>
                  <m:oMath xmlns:m="http://schemas.openxmlformats.org/officeDocument/2006/math">
                    <m:r>
                      <a:rPr lang="en-US" sz="2800" b="1" i="0" smtClean="0">
                        <a:solidFill>
                          <a:schemeClr val="accent6">
                            <a:lumMod val="75000"/>
                          </a:schemeClr>
                        </a:solidFill>
                        <a:effectLst/>
                        <a:latin typeface="Cambria Math" panose="02040503050406030204" pitchFamily="18" charset="0"/>
                      </a:rPr>
                      <m:t>𝟓</m:t>
                    </m:r>
                    <m:r>
                      <a:rPr lang="en-US" sz="2800" b="1" smtClean="0">
                        <a:solidFill>
                          <a:schemeClr val="accent6">
                            <a:lumMod val="75000"/>
                          </a:schemeClr>
                        </a:solidFill>
                        <a:effectLst/>
                        <a:latin typeface="Cambria Math" panose="02040503050406030204" pitchFamily="18" charset="0"/>
                      </a:rPr>
                      <m:t>𝟎𝟎𝟎</m:t>
                    </m:r>
                    <m:r>
                      <a:rPr lang="en-US" sz="2800" b="1" i="0" smtClean="0">
                        <a:solidFill>
                          <a:schemeClr val="accent6">
                            <a:lumMod val="75000"/>
                          </a:schemeClr>
                        </a:solidFill>
                        <a:effectLst/>
                        <a:latin typeface="Cambria Math" panose="02040503050406030204" pitchFamily="18" charset="0"/>
                      </a:rPr>
                      <m:t> </m:t>
                    </m:r>
                    <m:sSup>
                      <m:sSupPr>
                        <m:ctrlPr>
                          <a:rPr lang="en-US" sz="2800" b="1" i="1">
                            <a:solidFill>
                              <a:schemeClr val="accent6">
                                <a:lumMod val="75000"/>
                              </a:schemeClr>
                            </a:solidFill>
                            <a:effectLst/>
                            <a:latin typeface="Cambria Math" panose="02040503050406030204" pitchFamily="18" charset="0"/>
                          </a:rPr>
                        </m:ctrlPr>
                      </m:sSupPr>
                      <m:e>
                        <m:r>
                          <a:rPr lang="en-US" sz="2800" b="1">
                            <a:solidFill>
                              <a:schemeClr val="accent6">
                                <a:lumMod val="75000"/>
                              </a:schemeClr>
                            </a:solidFill>
                            <a:effectLst/>
                            <a:latin typeface="Cambria Math" panose="02040503050406030204" pitchFamily="18" charset="0"/>
                          </a:rPr>
                          <m:t>𝐦</m:t>
                        </m:r>
                      </m:e>
                      <m:sup>
                        <m:r>
                          <a:rPr lang="en-US" sz="2800" b="1">
                            <a:solidFill>
                              <a:schemeClr val="accent6">
                                <a:lumMod val="75000"/>
                              </a:schemeClr>
                            </a:solidFill>
                            <a:effectLst/>
                            <a:latin typeface="Cambria Math" panose="02040503050406030204" pitchFamily="18" charset="0"/>
                          </a:rPr>
                          <m:t>𝟐</m:t>
                        </m:r>
                      </m:sup>
                    </m:sSup>
                  </m:oMath>
                </a14:m>
                <a:endParaRPr lang="en-US" sz="2800" b="1" dirty="0">
                  <a:solidFill>
                    <a:schemeClr val="accent6">
                      <a:lumMod val="75000"/>
                    </a:schemeClr>
                  </a:solidFill>
                  <a:effectLst/>
                </a:endParaRPr>
              </a:p>
            </p:txBody>
          </p:sp>
        </mc:Choice>
        <mc:Fallback>
          <p:sp>
            <p:nvSpPr>
              <p:cNvPr id="21" name="Rectangle: Rounded Corners 20">
                <a:extLst>
                  <a:ext uri="{FF2B5EF4-FFF2-40B4-BE49-F238E27FC236}">
                    <a16:creationId xmlns:a16="http://schemas.microsoft.com/office/drawing/2014/main" id="{B9C47E45-50D8-4532-B1DF-F6C83CB9C62F}"/>
                  </a:ext>
                </a:extLst>
              </p:cNvPr>
              <p:cNvSpPr>
                <a:spLocks noRot="1" noChangeAspect="1" noMove="1" noResize="1" noEditPoints="1" noAdjustHandles="1" noChangeArrowheads="1" noChangeShapeType="1" noTextEdit="1"/>
              </p:cNvSpPr>
              <p:nvPr/>
            </p:nvSpPr>
            <p:spPr>
              <a:xfrm>
                <a:off x="8778493" y="2063757"/>
                <a:ext cx="3148175" cy="722943"/>
              </a:xfrm>
              <a:prstGeom prst="roundRect">
                <a:avLst/>
              </a:prstGeom>
              <a:blipFill>
                <a:blip r:embed="rId14"/>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Rounded Corners 21">
                <a:extLst>
                  <a:ext uri="{FF2B5EF4-FFF2-40B4-BE49-F238E27FC236}">
                    <a16:creationId xmlns:a16="http://schemas.microsoft.com/office/drawing/2014/main" id="{7EBB8F5D-4C87-4CF5-BB80-BB674CB0BE87}"/>
                  </a:ext>
                </a:extLst>
              </p:cNvPr>
              <p:cNvSpPr/>
              <p:nvPr/>
            </p:nvSpPr>
            <p:spPr>
              <a:xfrm>
                <a:off x="8779967" y="3029428"/>
                <a:ext cx="3148175"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i="1" smtClean="0">
                          <a:solidFill>
                            <a:srgbClr val="CCCC00"/>
                          </a:solidFill>
                          <a:effectLst/>
                          <a:latin typeface="Cambria Math" panose="02040503050406030204" pitchFamily="18" charset="0"/>
                        </a:rPr>
                        <m:t> </m:t>
                      </m:r>
                      <m:r>
                        <a:rPr lang="en-US" sz="2800" b="1" i="1" smtClean="0">
                          <a:solidFill>
                            <a:srgbClr val="CCCC00"/>
                          </a:solidFill>
                          <a:effectLst/>
                          <a:latin typeface="Cambria Math" panose="02040503050406030204" pitchFamily="18" charset="0"/>
                        </a:rPr>
                        <m:t>𝟎</m:t>
                      </m:r>
                      <m:r>
                        <a:rPr lang="en-US" sz="2800" b="1" i="1" smtClean="0">
                          <a:solidFill>
                            <a:srgbClr val="CCCC00"/>
                          </a:solidFill>
                          <a:effectLst/>
                          <a:latin typeface="Cambria Math" panose="02040503050406030204" pitchFamily="18" charset="0"/>
                        </a:rPr>
                        <m:t>,</m:t>
                      </m:r>
                      <m:r>
                        <a:rPr lang="en-US" sz="2800" b="1" i="1" smtClean="0">
                          <a:solidFill>
                            <a:srgbClr val="CCCC00"/>
                          </a:solidFill>
                          <a:effectLst/>
                          <a:latin typeface="Cambria Math" panose="02040503050406030204" pitchFamily="18" charset="0"/>
                        </a:rPr>
                        <m:t>𝟑</m:t>
                      </m:r>
                      <m:r>
                        <a:rPr lang="en-US" sz="2800" b="1" i="1" smtClean="0">
                          <a:solidFill>
                            <a:srgbClr val="CCCC00"/>
                          </a:solidFill>
                          <a:effectLst/>
                          <a:latin typeface="Cambria Math" panose="02040503050406030204" pitchFamily="18" charset="0"/>
                        </a:rPr>
                        <m:t> </m:t>
                      </m:r>
                      <m:r>
                        <a:rPr lang="en-US" sz="2800" b="1" i="0" smtClean="0">
                          <a:solidFill>
                            <a:srgbClr val="CCCC00"/>
                          </a:solidFill>
                          <a:effectLst/>
                          <a:latin typeface="Cambria Math" panose="02040503050406030204" pitchFamily="18" charset="0"/>
                        </a:rPr>
                        <m:t>𝐤</m:t>
                      </m:r>
                      <m:sSup>
                        <m:sSupPr>
                          <m:ctrlPr>
                            <a:rPr lang="en-US" sz="2800" b="1" i="1">
                              <a:solidFill>
                                <a:srgbClr val="CCCC00"/>
                              </a:solidFill>
                              <a:effectLst/>
                              <a:latin typeface="Cambria Math" panose="02040503050406030204" pitchFamily="18" charset="0"/>
                            </a:rPr>
                          </m:ctrlPr>
                        </m:sSupPr>
                        <m:e>
                          <m:r>
                            <a:rPr lang="en-US" sz="2800" b="1">
                              <a:solidFill>
                                <a:srgbClr val="CCCC00"/>
                              </a:solidFill>
                              <a:effectLst/>
                              <a:latin typeface="Cambria Math" panose="02040503050406030204" pitchFamily="18" charset="0"/>
                            </a:rPr>
                            <m:t>𝐦</m:t>
                          </m:r>
                        </m:e>
                        <m:sup>
                          <m:r>
                            <a:rPr lang="en-US" sz="2800" b="1">
                              <a:solidFill>
                                <a:srgbClr val="CCCC00"/>
                              </a:solidFill>
                              <a:effectLst/>
                              <a:latin typeface="Cambria Math" panose="02040503050406030204" pitchFamily="18" charset="0"/>
                            </a:rPr>
                            <m:t>𝟐</m:t>
                          </m:r>
                        </m:sup>
                      </m:sSup>
                    </m:oMath>
                  </m:oMathPara>
                </a14:m>
                <a:endParaRPr lang="en-US" sz="2800" b="1" dirty="0">
                  <a:solidFill>
                    <a:srgbClr val="CCCC00"/>
                  </a:solidFill>
                  <a:effectLst/>
                </a:endParaRPr>
              </a:p>
            </p:txBody>
          </p:sp>
        </mc:Choice>
        <mc:Fallback>
          <p:sp>
            <p:nvSpPr>
              <p:cNvPr id="22" name="Rectangle: Rounded Corners 21">
                <a:extLst>
                  <a:ext uri="{FF2B5EF4-FFF2-40B4-BE49-F238E27FC236}">
                    <a16:creationId xmlns:a16="http://schemas.microsoft.com/office/drawing/2014/main" id="{7EBB8F5D-4C87-4CF5-BB80-BB674CB0BE87}"/>
                  </a:ext>
                </a:extLst>
              </p:cNvPr>
              <p:cNvSpPr>
                <a:spLocks noRot="1" noChangeAspect="1" noMove="1" noResize="1" noEditPoints="1" noAdjustHandles="1" noChangeArrowheads="1" noChangeShapeType="1" noTextEdit="1"/>
              </p:cNvSpPr>
              <p:nvPr/>
            </p:nvSpPr>
            <p:spPr>
              <a:xfrm>
                <a:off x="8779967" y="3029428"/>
                <a:ext cx="3148175" cy="722943"/>
              </a:xfrm>
              <a:prstGeom prst="roundRect">
                <a:avLst/>
              </a:prstGeom>
              <a:blipFill>
                <a:blip r:embed="rId15"/>
                <a:stretch>
                  <a:fillRect/>
                </a:stretch>
              </a:blipFill>
              <a:ln w="28575">
                <a:solidFill>
                  <a:srgbClr val="CCCC00"/>
                </a:solidFill>
              </a:ln>
            </p:spPr>
            <p:txBody>
              <a:bodyPr/>
              <a:lstStyle/>
              <a:p>
                <a:r>
                  <a:rPr lang="en-US">
                    <a:noFill/>
                  </a:rPr>
                  <a:t> </a:t>
                </a:r>
              </a:p>
            </p:txBody>
          </p:sp>
        </mc:Fallback>
      </mc:AlternateContent>
      <p:pic>
        <p:nvPicPr>
          <p:cNvPr id="23" name="Picture 4" descr="Con Dao Nhà Bếp Hoạt Hình Truyện Tranh Hình minh họa Sẵn có - Tải xuống  Hình ảnh Ngay bây giờ - iStock">
            <a:extLst>
              <a:ext uri="{FF2B5EF4-FFF2-40B4-BE49-F238E27FC236}">
                <a16:creationId xmlns:a16="http://schemas.microsoft.com/office/drawing/2014/main" id="{49E3C3DB-1707-44D5-8871-DAC90DA8D81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401654" y="68390"/>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id="{9BD05131-8929-4420-8B07-DE36130BCD9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149725" y="1795841"/>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EA7443A-33CD-42AF-8846-A7C1F1BE163C}"/>
              </a:ext>
            </a:extLst>
          </p:cNvPr>
          <p:cNvPicPr>
            <a:picLocks noChangeAspect="1"/>
          </p:cNvPicPr>
          <p:nvPr/>
        </p:nvPicPr>
        <p:blipFill rotWithShape="1">
          <a:blip r:embed="rId20">
            <a:extLst>
              <a:ext uri="{28A0092B-C50C-407E-A947-70E740481C1C}">
                <a14:useLocalDpi xmlns:a14="http://schemas.microsoft.com/office/drawing/2010/main" val="0"/>
              </a:ext>
            </a:extLst>
          </a:blip>
          <a:srcRect l="38955" t="26766" r="38209" b="28557"/>
          <a:stretch/>
        </p:blipFill>
        <p:spPr>
          <a:xfrm rot="11246413" flipH="1">
            <a:off x="8078971" y="2786700"/>
            <a:ext cx="1170165" cy="1287736"/>
          </a:xfrm>
          <a:prstGeom prst="rect">
            <a:avLst/>
          </a:prstGeom>
        </p:spPr>
      </p:pic>
      <p:pic>
        <p:nvPicPr>
          <p:cNvPr id="2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id="{49C93485-A31C-4A4C-86EF-F2B7DD415112}"/>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095184" y="1902940"/>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id="{7C046E19-EFE0-4731-8B9B-523164DCB5C3}"/>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118746" y="2227906"/>
            <a:ext cx="878266" cy="722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D4D0C5-7518-4BDA-8530-F252AC4BE6F4}"/>
              </a:ext>
            </a:extLst>
          </p:cNvPr>
          <p:cNvSpPr txBox="1"/>
          <p:nvPr/>
        </p:nvSpPr>
        <p:spPr>
          <a:xfrm>
            <a:off x="2300682" y="719655"/>
            <a:ext cx="1454244"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6,5 ha</a:t>
            </a:r>
          </a:p>
        </p:txBody>
      </p:sp>
      <p:sp>
        <p:nvSpPr>
          <p:cNvPr id="29" name="TextBox 28">
            <a:extLst>
              <a:ext uri="{FF2B5EF4-FFF2-40B4-BE49-F238E27FC236}">
                <a16:creationId xmlns:a16="http://schemas.microsoft.com/office/drawing/2014/main" id="{BFF01204-7E98-451A-BA09-CD3F29213487}"/>
              </a:ext>
            </a:extLst>
          </p:cNvPr>
          <p:cNvSpPr txBox="1"/>
          <p:nvPr/>
        </p:nvSpPr>
        <p:spPr>
          <a:xfrm>
            <a:off x="1790782" y="1688289"/>
            <a:ext cx="155363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600 ha</a:t>
            </a:r>
          </a:p>
        </p:txBody>
      </p:sp>
      <p:sp>
        <p:nvSpPr>
          <p:cNvPr id="30" name="TextBox 29">
            <a:extLst>
              <a:ext uri="{FF2B5EF4-FFF2-40B4-BE49-F238E27FC236}">
                <a16:creationId xmlns:a16="http://schemas.microsoft.com/office/drawing/2014/main" id="{D8029A24-031D-4218-A56E-B569BBC54003}"/>
              </a:ext>
            </a:extLst>
          </p:cNvPr>
          <p:cNvSpPr txBox="1"/>
          <p:nvPr/>
        </p:nvSpPr>
        <p:spPr>
          <a:xfrm>
            <a:off x="6742291" y="1362334"/>
            <a:ext cx="1625766"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86,4 ha</a:t>
            </a:r>
          </a:p>
        </p:txBody>
      </p:sp>
      <p:sp>
        <p:nvSpPr>
          <p:cNvPr id="31" name="TextBox 30">
            <a:extLst>
              <a:ext uri="{FF2B5EF4-FFF2-40B4-BE49-F238E27FC236}">
                <a16:creationId xmlns:a16="http://schemas.microsoft.com/office/drawing/2014/main" id="{B135A175-17FA-437E-9CB4-616E47B114B8}"/>
              </a:ext>
            </a:extLst>
          </p:cNvPr>
          <p:cNvSpPr txBox="1"/>
          <p:nvPr/>
        </p:nvSpPr>
        <p:spPr>
          <a:xfrm>
            <a:off x="6347721" y="2327514"/>
            <a:ext cx="155363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920 ha</a:t>
            </a:r>
          </a:p>
        </p:txBody>
      </p:sp>
      <p:sp>
        <p:nvSpPr>
          <p:cNvPr id="32" name="TextBox 31">
            <a:extLst>
              <a:ext uri="{FF2B5EF4-FFF2-40B4-BE49-F238E27FC236}">
                <a16:creationId xmlns:a16="http://schemas.microsoft.com/office/drawing/2014/main" id="{1E939143-7DA7-434F-B873-D758C34A8AAE}"/>
              </a:ext>
            </a:extLst>
          </p:cNvPr>
          <p:cNvSpPr txBox="1"/>
          <p:nvPr/>
        </p:nvSpPr>
        <p:spPr>
          <a:xfrm>
            <a:off x="10385620" y="2163618"/>
            <a:ext cx="143020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0,5 ha</a:t>
            </a:r>
          </a:p>
        </p:txBody>
      </p:sp>
      <p:sp>
        <p:nvSpPr>
          <p:cNvPr id="33" name="TextBox 32">
            <a:extLst>
              <a:ext uri="{FF2B5EF4-FFF2-40B4-BE49-F238E27FC236}">
                <a16:creationId xmlns:a16="http://schemas.microsoft.com/office/drawing/2014/main" id="{1C984782-314F-4AA8-B188-8327961C6E2A}"/>
              </a:ext>
            </a:extLst>
          </p:cNvPr>
          <p:cNvSpPr txBox="1"/>
          <p:nvPr/>
        </p:nvSpPr>
        <p:spPr>
          <a:xfrm>
            <a:off x="10373038" y="3127757"/>
            <a:ext cx="1358064"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30 ha</a:t>
            </a:r>
          </a:p>
        </p:txBody>
      </p:sp>
    </p:spTree>
    <p:extLst>
      <p:ext uri="{BB962C8B-B14F-4D97-AF65-F5344CB8AC3E}">
        <p14:creationId xmlns:p14="http://schemas.microsoft.com/office/powerpoint/2010/main" val="24585655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4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4000">
                                          <p:cBhvr additive="base">
                                            <p:cTn id="11" dur="750" fill="hold"/>
                                            <p:tgtEl>
                                              <p:spTgt spid="16"/>
                                            </p:tgtEl>
                                            <p:attrNameLst>
                                              <p:attrName>ppt_x</p:attrName>
                                            </p:attrNameLst>
                                          </p:cBhvr>
                                          <p:tavLst>
                                            <p:tav tm="0">
                                              <p:val>
                                                <p:strVal val="#ppt_x"/>
                                              </p:val>
                                            </p:tav>
                                            <p:tav tm="100000">
                                              <p:val>
                                                <p:strVal val="#ppt_x"/>
                                              </p:val>
                                            </p:tav>
                                          </p:tavLst>
                                        </p:anim>
                                        <p:anim calcmode="lin" valueType="num" p14:bounceEnd="64000">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14:presetBounceEnd="64000">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14:bounceEnd="64000">
                                          <p:cBhvr additive="base">
                                            <p:cTn id="16" dur="75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64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64000">
                                          <p:cBhvr additive="base">
                                            <p:cTn id="20" dur="75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64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64000">
                                          <p:cBhvr additive="base">
                                            <p:cTn id="2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4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64000">
                                          <p:cBhvr additive="base">
                                            <p:cTn id="29"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14:presetBounceEnd="64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64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4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64000">
                                          <p:cBhvr additive="base">
                                            <p:cTn id="38" dur="750" fill="hold"/>
                                            <p:tgtEl>
                                              <p:spTgt spid="17"/>
                                            </p:tgtEl>
                                            <p:attrNameLst>
                                              <p:attrName>ppt_x</p:attrName>
                                            </p:attrNameLst>
                                          </p:cBhvr>
                                          <p:tavLst>
                                            <p:tav tm="0">
                                              <p:val>
                                                <p:strVal val="#ppt_x"/>
                                              </p:val>
                                            </p:tav>
                                            <p:tav tm="100000">
                                              <p:val>
                                                <p:strVal val="#ppt_x"/>
                                              </p:val>
                                            </p:tav>
                                          </p:tavLst>
                                        </p:anim>
                                        <p:anim calcmode="lin" valueType="num" p14:bounceEnd="64000">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14:presetBounceEnd="64000">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14:bounceEnd="64000">
                                          <p:cBhvr additive="base">
                                            <p:cTn id="43"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64000">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14:bounceEnd="64000">
                                          <p:cBhvr additive="base">
                                            <p:cTn id="47" dur="750" fill="hold"/>
                                            <p:tgtEl>
                                              <p:spTgt spid="19"/>
                                            </p:tgtEl>
                                            <p:attrNameLst>
                                              <p:attrName>ppt_x</p:attrName>
                                            </p:attrNameLst>
                                          </p:cBhvr>
                                          <p:tavLst>
                                            <p:tav tm="0">
                                              <p:val>
                                                <p:strVal val="#ppt_x"/>
                                              </p:val>
                                            </p:tav>
                                            <p:tav tm="100000">
                                              <p:val>
                                                <p:strVal val="#ppt_x"/>
                                              </p:val>
                                            </p:tav>
                                          </p:tavLst>
                                        </p:anim>
                                        <p:anim calcmode="lin" valueType="num" p14:bounceEnd="64000">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14:presetBounceEnd="64000">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14:bounceEnd="64000">
                                          <p:cBhvr additive="base">
                                            <p:cTn id="52"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14:presetBounceEnd="64000">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14:bounceEnd="64000">
                                          <p:cBhvr additive="base">
                                            <p:cTn id="56" dur="75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750" fill="hold"/>
                                            <p:tgtEl>
                                              <p:spTgt spid="18"/>
                                            </p:tgtEl>
                                            <p:attrNameLst>
                                              <p:attrName>ppt_x</p:attrName>
                                            </p:attrNameLst>
                                          </p:cBhvr>
                                          <p:tavLst>
                                            <p:tav tm="0">
                                              <p:val>
                                                <p:strVal val="#ppt_x"/>
                                              </p:val>
                                            </p:tav>
                                            <p:tav tm="100000">
                                              <p:val>
                                                <p:strVal val="#ppt_x"/>
                                              </p:val>
                                            </p:tav>
                                          </p:tavLst>
                                        </p:anim>
                                        <p:anim calcmode="lin" valueType="num">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750" fill="hold"/>
                                            <p:tgtEl>
                                              <p:spTgt spid="26"/>
                                            </p:tgtEl>
                                            <p:attrNameLst>
                                              <p:attrName>ppt_x</p:attrName>
                                            </p:attrNameLst>
                                          </p:cBhvr>
                                          <p:tavLst>
                                            <p:tav tm="0">
                                              <p:val>
                                                <p:strVal val="#ppt_x"/>
                                              </p:val>
                                            </p:tav>
                                            <p:tav tm="100000">
                                              <p:val>
                                                <p:strVal val="#ppt_x"/>
                                              </p:val>
                                            </p:tav>
                                          </p:tavLst>
                                        </p:anim>
                                        <p:anim calcmode="lin" valueType="num">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750" fill="hold"/>
                                            <p:tgtEl>
                                              <p:spTgt spid="21"/>
                                            </p:tgtEl>
                                            <p:attrNameLst>
                                              <p:attrName>ppt_x</p:attrName>
                                            </p:attrNameLst>
                                          </p:cBhvr>
                                          <p:tavLst>
                                            <p:tav tm="0">
                                              <p:val>
                                                <p:strVal val="#ppt_x"/>
                                              </p:val>
                                            </p:tav>
                                            <p:tav tm="100000">
                                              <p:val>
                                                <p:strVal val="#ppt_x"/>
                                              </p:val>
                                            </p:tav>
                                          </p:tavLst>
                                        </p:anim>
                                        <p:anim calcmode="lin" valueType="num">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750" fill="hold"/>
                                            <p:tgtEl>
                                              <p:spTgt spid="17"/>
                                            </p:tgtEl>
                                            <p:attrNameLst>
                                              <p:attrName>ppt_x</p:attrName>
                                            </p:attrNameLst>
                                          </p:cBhvr>
                                          <p:tavLst>
                                            <p:tav tm="0">
                                              <p:val>
                                                <p:strVal val="#ppt_x"/>
                                              </p:val>
                                            </p:tav>
                                            <p:tav tm="100000">
                                              <p:val>
                                                <p:strVal val="#ppt_x"/>
                                              </p:val>
                                            </p:tav>
                                          </p:tavLst>
                                        </p:anim>
                                        <p:anim calcmode="lin" valueType="num">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750" fill="hold"/>
                                            <p:tgtEl>
                                              <p:spTgt spid="27"/>
                                            </p:tgtEl>
                                            <p:attrNameLst>
                                              <p:attrName>ppt_x</p:attrName>
                                            </p:attrNameLst>
                                          </p:cBhvr>
                                          <p:tavLst>
                                            <p:tav tm="0">
                                              <p:val>
                                                <p:strVal val="#ppt_x"/>
                                              </p:val>
                                            </p:tav>
                                            <p:tav tm="100000">
                                              <p:val>
                                                <p:strVal val="#ppt_x"/>
                                              </p:val>
                                            </p:tav>
                                          </p:tavLst>
                                        </p:anim>
                                        <p:anim calcmode="lin" valueType="num">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750" fill="hold"/>
                                            <p:tgtEl>
                                              <p:spTgt spid="19"/>
                                            </p:tgtEl>
                                            <p:attrNameLst>
                                              <p:attrName>ppt_x</p:attrName>
                                            </p:attrNameLst>
                                          </p:cBhvr>
                                          <p:tavLst>
                                            <p:tav tm="0">
                                              <p:val>
                                                <p:strVal val="#ppt_x"/>
                                              </p:val>
                                            </p:tav>
                                            <p:tav tm="100000">
                                              <p:val>
                                                <p:strVal val="#ppt_x"/>
                                              </p:val>
                                            </p:tav>
                                          </p:tavLst>
                                        </p:anim>
                                        <p:anim calcmode="lin" valueType="num">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750" fill="hold"/>
                                            <p:tgtEl>
                                              <p:spTgt spid="25"/>
                                            </p:tgtEl>
                                            <p:attrNameLst>
                                              <p:attrName>ppt_x</p:attrName>
                                            </p:attrNameLst>
                                          </p:cBhvr>
                                          <p:tavLst>
                                            <p:tav tm="0">
                                              <p:val>
                                                <p:strVal val="#ppt_x"/>
                                              </p:val>
                                            </p:tav>
                                            <p:tav tm="100000">
                                              <p:val>
                                                <p:strVal val="#ppt_x"/>
                                              </p:val>
                                            </p:tav>
                                          </p:tavLst>
                                        </p:anim>
                                        <p:anim calcmode="lin" valueType="num">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750" fill="hold"/>
                                            <p:tgtEl>
                                              <p:spTgt spid="22"/>
                                            </p:tgtEl>
                                            <p:attrNameLst>
                                              <p:attrName>ppt_x</p:attrName>
                                            </p:attrNameLst>
                                          </p:cBhvr>
                                          <p:tavLst>
                                            <p:tav tm="0">
                                              <p:val>
                                                <p:strVal val="#ppt_x"/>
                                              </p:val>
                                            </p:tav>
                                            <p:tav tm="100000">
                                              <p:val>
                                                <p:strVal val="#ppt_x"/>
                                              </p:val>
                                            </p:tav>
                                          </p:tavLst>
                                        </p:anim>
                                        <p:anim calcmode="lin" valueType="num">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C0D23-D1A5-4659-8D95-5A35208F2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94" name="Picture 2" descr="Chico lindo dar regalo a niña para celebrar cumpleaños">
            <a:extLst>
              <a:ext uri="{FF2B5EF4-FFF2-40B4-BE49-F238E27FC236}">
                <a16:creationId xmlns:a16="http://schemas.microsoft.com/office/drawing/2014/main" id="{EBE5B0A3-D2C8-4679-8516-2B7037798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5745708" y="2244492"/>
            <a:ext cx="3138985" cy="44770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eliz niño pequeño niño lindo jugar con gato mascota Vector Premium ">
            <a:extLst>
              <a:ext uri="{FF2B5EF4-FFF2-40B4-BE49-F238E27FC236}">
                <a16:creationId xmlns:a16="http://schemas.microsoft.com/office/drawing/2014/main" id="{E80E6E06-CA79-4FE8-9622-A670B76F4EA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3425587" y="3105745"/>
            <a:ext cx="2961565" cy="3486123"/>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yeah-tre-con-www_nhacchuongvui_com (2)">
            <a:hlinkClick r:id="" action="ppaction://media"/>
            <a:extLst>
              <a:ext uri="{FF2B5EF4-FFF2-40B4-BE49-F238E27FC236}">
                <a16:creationId xmlns:a16="http://schemas.microsoft.com/office/drawing/2014/main" id="{E35AF594-1476-4D6F-8971-D0883A43B0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9903" y="479051"/>
            <a:ext cx="609600" cy="609600"/>
          </a:xfrm>
          <a:prstGeom prst="rect">
            <a:avLst/>
          </a:prstGeom>
        </p:spPr>
      </p:pic>
      <p:pic>
        <p:nvPicPr>
          <p:cNvPr id="22" name="Picture 21">
            <a:extLst>
              <a:ext uri="{FF2B5EF4-FFF2-40B4-BE49-F238E27FC236}">
                <a16:creationId xmlns:a16="http://schemas.microsoft.com/office/drawing/2014/main" id="{114E53AE-F447-489F-A496-9BBD5D416FE4}"/>
              </a:ext>
            </a:extLst>
          </p:cNvPr>
          <p:cNvPicPr>
            <a:picLocks noChangeAspect="1"/>
          </p:cNvPicPr>
          <p:nvPr/>
        </p:nvPicPr>
        <p:blipFill rotWithShape="1">
          <a:blip r:embed="rId10">
            <a:extLst>
              <a:ext uri="{28A0092B-C50C-407E-A947-70E740481C1C}">
                <a14:useLocalDpi xmlns:a14="http://schemas.microsoft.com/office/drawing/2010/main" val="0"/>
              </a:ext>
            </a:extLst>
          </a:blip>
          <a:srcRect l="2240" t="31955" r="76574" b="36088"/>
          <a:stretch/>
        </p:blipFill>
        <p:spPr>
          <a:xfrm>
            <a:off x="114043" y="2295118"/>
            <a:ext cx="2583060" cy="2191563"/>
          </a:xfrm>
          <a:prstGeom prst="rect">
            <a:avLst/>
          </a:prstGeom>
        </p:spPr>
      </p:pic>
      <p:pic>
        <p:nvPicPr>
          <p:cNvPr id="23" name="Picture 22">
            <a:extLst>
              <a:ext uri="{FF2B5EF4-FFF2-40B4-BE49-F238E27FC236}">
                <a16:creationId xmlns:a16="http://schemas.microsoft.com/office/drawing/2014/main" id="{1C223B84-8CD0-46D8-B3EC-CB446A27A984}"/>
              </a:ext>
            </a:extLst>
          </p:cNvPr>
          <p:cNvPicPr>
            <a:picLocks noChangeAspect="1"/>
          </p:cNvPicPr>
          <p:nvPr/>
        </p:nvPicPr>
        <p:blipFill rotWithShape="1">
          <a:blip r:embed="rId10">
            <a:extLst>
              <a:ext uri="{28A0092B-C50C-407E-A947-70E740481C1C}">
                <a14:useLocalDpi xmlns:a14="http://schemas.microsoft.com/office/drawing/2010/main" val="0"/>
              </a:ext>
            </a:extLst>
          </a:blip>
          <a:srcRect l="13816" t="1690" r="75177" b="80628"/>
          <a:stretch/>
        </p:blipFill>
        <p:spPr>
          <a:xfrm>
            <a:off x="5217756" y="-33454"/>
            <a:ext cx="1342018" cy="1212660"/>
          </a:xfrm>
          <a:prstGeom prst="rect">
            <a:avLst/>
          </a:prstGeom>
        </p:spPr>
      </p:pic>
      <p:pic>
        <p:nvPicPr>
          <p:cNvPr id="24" name="Picture 23">
            <a:extLst>
              <a:ext uri="{FF2B5EF4-FFF2-40B4-BE49-F238E27FC236}">
                <a16:creationId xmlns:a16="http://schemas.microsoft.com/office/drawing/2014/main" id="{D0603920-A04C-4386-A7DD-196F1714AA22}"/>
              </a:ext>
            </a:extLst>
          </p:cNvPr>
          <p:cNvPicPr>
            <a:picLocks noChangeAspect="1"/>
          </p:cNvPicPr>
          <p:nvPr/>
        </p:nvPicPr>
        <p:blipFill rotWithShape="1">
          <a:blip r:embed="rId10">
            <a:extLst>
              <a:ext uri="{28A0092B-C50C-407E-A947-70E740481C1C}">
                <a14:useLocalDpi xmlns:a14="http://schemas.microsoft.com/office/drawing/2010/main" val="0"/>
              </a:ext>
            </a:extLst>
          </a:blip>
          <a:srcRect l="63940" t="6316" r="20484" b="69401"/>
          <a:stretch/>
        </p:blipFill>
        <p:spPr>
          <a:xfrm>
            <a:off x="8753665" y="-48763"/>
            <a:ext cx="1898973" cy="1665300"/>
          </a:xfrm>
          <a:prstGeom prst="rect">
            <a:avLst/>
          </a:prstGeom>
        </p:spPr>
      </p:pic>
      <p:pic>
        <p:nvPicPr>
          <p:cNvPr id="25" name="Picture 24">
            <a:extLst>
              <a:ext uri="{FF2B5EF4-FFF2-40B4-BE49-F238E27FC236}">
                <a16:creationId xmlns:a16="http://schemas.microsoft.com/office/drawing/2014/main" id="{0A97EF01-A39C-4019-8E06-1B9D19A6B0CC}"/>
              </a:ext>
            </a:extLst>
          </p:cNvPr>
          <p:cNvPicPr>
            <a:picLocks noChangeAspect="1"/>
          </p:cNvPicPr>
          <p:nvPr/>
        </p:nvPicPr>
        <p:blipFill rotWithShape="1">
          <a:blip r:embed="rId10">
            <a:extLst>
              <a:ext uri="{28A0092B-C50C-407E-A947-70E740481C1C}">
                <a14:useLocalDpi xmlns:a14="http://schemas.microsoft.com/office/drawing/2010/main" val="0"/>
              </a:ext>
            </a:extLst>
          </a:blip>
          <a:srcRect l="65388" t="63395" r="18391" b="10183"/>
          <a:stretch/>
        </p:blipFill>
        <p:spPr>
          <a:xfrm>
            <a:off x="8687368" y="4949784"/>
            <a:ext cx="1977599" cy="1812017"/>
          </a:xfrm>
          <a:prstGeom prst="rect">
            <a:avLst/>
          </a:prstGeom>
        </p:spPr>
      </p:pic>
      <p:pic>
        <p:nvPicPr>
          <p:cNvPr id="26" name="Picture 25">
            <a:extLst>
              <a:ext uri="{FF2B5EF4-FFF2-40B4-BE49-F238E27FC236}">
                <a16:creationId xmlns:a16="http://schemas.microsoft.com/office/drawing/2014/main" id="{AB419D61-A018-406D-BB5B-AEAA681BB5F3}"/>
              </a:ext>
            </a:extLst>
          </p:cNvPr>
          <p:cNvPicPr>
            <a:picLocks noChangeAspect="1"/>
          </p:cNvPicPr>
          <p:nvPr/>
        </p:nvPicPr>
        <p:blipFill rotWithShape="1">
          <a:blip r:embed="rId10">
            <a:extLst>
              <a:ext uri="{28A0092B-C50C-407E-A947-70E740481C1C}">
                <a14:useLocalDpi xmlns:a14="http://schemas.microsoft.com/office/drawing/2010/main" val="0"/>
              </a:ext>
            </a:extLst>
          </a:blip>
          <a:srcRect l="81326" t="41403" r="7103" b="43140"/>
          <a:stretch/>
        </p:blipFill>
        <p:spPr>
          <a:xfrm>
            <a:off x="10314598" y="1448147"/>
            <a:ext cx="1697640" cy="1275583"/>
          </a:xfrm>
          <a:prstGeom prst="rect">
            <a:avLst/>
          </a:prstGeom>
        </p:spPr>
      </p:pic>
      <p:pic>
        <p:nvPicPr>
          <p:cNvPr id="27" name="Picture 26">
            <a:extLst>
              <a:ext uri="{FF2B5EF4-FFF2-40B4-BE49-F238E27FC236}">
                <a16:creationId xmlns:a16="http://schemas.microsoft.com/office/drawing/2014/main" id="{E5122447-0A2C-4A9D-914C-D45D784256EF}"/>
              </a:ext>
            </a:extLst>
          </p:cNvPr>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2634041" y="135388"/>
            <a:ext cx="1415440" cy="1296927"/>
          </a:xfrm>
          <a:prstGeom prst="rect">
            <a:avLst/>
          </a:prstGeom>
        </p:spPr>
      </p:pic>
      <p:pic>
        <p:nvPicPr>
          <p:cNvPr id="28" name="Picture 27">
            <a:extLst>
              <a:ext uri="{FF2B5EF4-FFF2-40B4-BE49-F238E27FC236}">
                <a16:creationId xmlns:a16="http://schemas.microsoft.com/office/drawing/2014/main" id="{D9387607-155E-470B-8BEC-1746AC01954C}"/>
              </a:ext>
            </a:extLst>
          </p:cNvPr>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1799598" y="5072834"/>
            <a:ext cx="1410785" cy="1292661"/>
          </a:xfrm>
          <a:prstGeom prst="rect">
            <a:avLst/>
          </a:prstGeom>
        </p:spPr>
      </p:pic>
      <p:grpSp>
        <p:nvGrpSpPr>
          <p:cNvPr id="9" name="Group 8">
            <a:extLst>
              <a:ext uri="{FF2B5EF4-FFF2-40B4-BE49-F238E27FC236}">
                <a16:creationId xmlns:a16="http://schemas.microsoft.com/office/drawing/2014/main" id="{01BD451A-D4F7-4936-B578-4D6C25633822}"/>
              </a:ext>
            </a:extLst>
          </p:cNvPr>
          <p:cNvGrpSpPr/>
          <p:nvPr/>
        </p:nvGrpSpPr>
        <p:grpSpPr>
          <a:xfrm>
            <a:off x="229524" y="1392071"/>
            <a:ext cx="5866476" cy="1337988"/>
            <a:chOff x="4504315" y="1556139"/>
            <a:chExt cx="5866476" cy="1694992"/>
          </a:xfrm>
        </p:grpSpPr>
        <p:sp>
          <p:nvSpPr>
            <p:cNvPr id="10" name="Speech Bubble: Rectangle with Corners Rounded 9">
              <a:extLst>
                <a:ext uri="{FF2B5EF4-FFF2-40B4-BE49-F238E27FC236}">
                  <a16:creationId xmlns:a16="http://schemas.microsoft.com/office/drawing/2014/main" id="{72CEDA6C-A2E7-4C4D-A2C9-4412BF9CAABB}"/>
                </a:ext>
              </a:extLst>
            </p:cNvPr>
            <p:cNvSpPr/>
            <p:nvPr/>
          </p:nvSpPr>
          <p:spPr>
            <a:xfrm>
              <a:off x="4504315" y="1556139"/>
              <a:ext cx="5866476" cy="1694992"/>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E33E4FE-C137-41F9-A88F-79510F249205}"/>
                </a:ext>
              </a:extLst>
            </p:cNvPr>
            <p:cNvSpPr txBox="1"/>
            <p:nvPr/>
          </p:nvSpPr>
          <p:spPr>
            <a:xfrm>
              <a:off x="4504315" y="1872732"/>
              <a:ext cx="5670143" cy="973683"/>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Vậy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từ</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nay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endPar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endParaRP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chăm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chỉ</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phụ</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việc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nhà</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2" name="Group 11">
            <a:extLst>
              <a:ext uri="{FF2B5EF4-FFF2-40B4-BE49-F238E27FC236}">
                <a16:creationId xmlns:a16="http://schemas.microsoft.com/office/drawing/2014/main" id="{F80E2B83-D648-472F-9E7B-67DE9CE9A338}"/>
              </a:ext>
            </a:extLst>
          </p:cNvPr>
          <p:cNvGrpSpPr/>
          <p:nvPr/>
        </p:nvGrpSpPr>
        <p:grpSpPr>
          <a:xfrm>
            <a:off x="6559774" y="783852"/>
            <a:ext cx="4723980" cy="1554793"/>
            <a:chOff x="4579149" y="3481090"/>
            <a:chExt cx="4604348" cy="1374847"/>
          </a:xfrm>
        </p:grpSpPr>
        <p:sp>
          <p:nvSpPr>
            <p:cNvPr id="13" name="Speech Bubble: Rectangle with Corners Rounded 12">
              <a:extLst>
                <a:ext uri="{FF2B5EF4-FFF2-40B4-BE49-F238E27FC236}">
                  <a16:creationId xmlns:a16="http://schemas.microsoft.com/office/drawing/2014/main" id="{98986EBB-8290-41EB-B7A5-B2F76EF22452}"/>
                </a:ext>
              </a:extLst>
            </p:cNvPr>
            <p:cNvSpPr/>
            <p:nvPr/>
          </p:nvSpPr>
          <p:spPr>
            <a:xfrm>
              <a:off x="4579149" y="3481090"/>
              <a:ext cx="4604348" cy="1374847"/>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124018-BB8A-42EF-B998-59CF8684DFAF}"/>
                </a:ext>
              </a:extLst>
            </p:cNvPr>
            <p:cNvSpPr txBox="1"/>
            <p:nvPr/>
          </p:nvSpPr>
          <p:spPr>
            <a:xfrm>
              <a:off x="4579149" y="3619995"/>
              <a:ext cx="4604348" cy="1224701"/>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thấy</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th</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ơng</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quá</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Vì</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vừa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phải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kiếm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tiền</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vừa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chăm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lo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gia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đình</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5" name="Group 14">
            <a:extLst>
              <a:ext uri="{FF2B5EF4-FFF2-40B4-BE49-F238E27FC236}">
                <a16:creationId xmlns:a16="http://schemas.microsoft.com/office/drawing/2014/main" id="{EED10581-8182-4DD7-A194-AB507E3153F8}"/>
              </a:ext>
            </a:extLst>
          </p:cNvPr>
          <p:cNvGrpSpPr/>
          <p:nvPr/>
        </p:nvGrpSpPr>
        <p:grpSpPr>
          <a:xfrm>
            <a:off x="7331538" y="1290384"/>
            <a:ext cx="1776499" cy="954108"/>
            <a:chOff x="3816634" y="3481091"/>
            <a:chExt cx="6296361" cy="1269290"/>
          </a:xfrm>
        </p:grpSpPr>
        <p:sp>
          <p:nvSpPr>
            <p:cNvPr id="16" name="Speech Bubble: Rectangle with Corners Rounded 15">
              <a:extLst>
                <a:ext uri="{FF2B5EF4-FFF2-40B4-BE49-F238E27FC236}">
                  <a16:creationId xmlns:a16="http://schemas.microsoft.com/office/drawing/2014/main" id="{5CC0C222-A8DA-406F-9C60-3293B623CC9F}"/>
                </a:ext>
              </a:extLst>
            </p:cNvPr>
            <p:cNvSpPr/>
            <p:nvPr/>
          </p:nvSpPr>
          <p:spPr>
            <a:xfrm>
              <a:off x="3874522" y="3481091"/>
              <a:ext cx="6180588" cy="1269290"/>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E807B5-4FD9-475A-B4B2-C44FEF7DC49C}"/>
                </a:ext>
              </a:extLst>
            </p:cNvPr>
            <p:cNvSpPr txBox="1"/>
            <p:nvPr/>
          </p:nvSpPr>
          <p:spPr>
            <a:xfrm>
              <a:off x="3816634" y="3778780"/>
              <a:ext cx="6296361" cy="696062"/>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Dạ</a:t>
              </a:r>
              <a:endPar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endParaRPr>
            </a:p>
          </p:txBody>
        </p:sp>
      </p:grpSp>
    </p:spTree>
    <p:extLst>
      <p:ext uri="{BB962C8B-B14F-4D97-AF65-F5344CB8AC3E}">
        <p14:creationId xmlns:p14="http://schemas.microsoft.com/office/powerpoint/2010/main" val="65237956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 fill="hold"/>
                                        <p:tgtEl>
                                          <p:spTgt spid="21"/>
                                        </p:tgtEl>
                                      </p:cBhvr>
                                    </p:cmd>
                                  </p:childTnLst>
                                </p:cTn>
                              </p:par>
                              <p:par>
                                <p:cTn id="7" presetID="23" presetClass="entr" presetSubtype="16" repeatCount="indefinite"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childTnLst>
                                </p:cTn>
                              </p:par>
                              <p:par>
                                <p:cTn id="11" presetID="23" presetClass="entr" presetSubtype="16"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23" presetClass="entr" presetSubtype="16" repeatCount="indefinite"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childTnLst>
                                </p:cTn>
                              </p:par>
                              <p:par>
                                <p:cTn id="19" presetID="23" presetClass="entr" presetSubtype="16" repeatCount="indefinite"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childTnLst>
                                </p:cTn>
                              </p:par>
                              <p:par>
                                <p:cTn id="23" presetID="23" presetClass="entr" presetSubtype="16" repeatCount="indefinite"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23" presetClass="entr" presetSubtype="16" repeatCount="indefinite"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childTnLst>
                                </p:cTn>
                              </p:par>
                              <p:par>
                                <p:cTn id="31" presetID="23" presetClass="entr" presetSubtype="16" repeatCount="indefinite"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A7C0-52FF-4E36-B68E-AA683DEFDD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3DCBF1-0BBD-4C0A-81D9-1C78697642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0E85CF-9C32-45F9-B6A5-7CA0E70C3B2E}"/>
              </a:ext>
            </a:extLst>
          </p:cNvPr>
          <p:cNvPicPr>
            <a:picLocks noChangeAspect="1"/>
          </p:cNvPicPr>
          <p:nvPr/>
        </p:nvPicPr>
        <p:blipFill rotWithShape="1">
          <a:blip r:embed="rId2"/>
          <a:srcRect b="18919"/>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F909891-893E-4975-8FC7-150CE9B64DDD}"/>
              </a:ext>
            </a:extLst>
          </p:cNvPr>
          <p:cNvGrpSpPr/>
          <p:nvPr/>
        </p:nvGrpSpPr>
        <p:grpSpPr>
          <a:xfrm>
            <a:off x="831705" y="2260430"/>
            <a:ext cx="10528588" cy="4368969"/>
            <a:chOff x="289671" y="3246336"/>
            <a:chExt cx="10591800" cy="1981200"/>
          </a:xfrm>
        </p:grpSpPr>
        <p:sp>
          <p:nvSpPr>
            <p:cNvPr id="6" name="Rectangle: Rounded Corners 5">
              <a:extLst>
                <a:ext uri="{FF2B5EF4-FFF2-40B4-BE49-F238E27FC236}">
                  <a16:creationId xmlns:a16="http://schemas.microsoft.com/office/drawing/2014/main" id="{884C7F2B-6180-427C-8C65-ADB3DF84B903}"/>
                </a:ext>
              </a:extLst>
            </p:cNvPr>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E75D9EC-2360-4A35-82F2-00B0BE1B219F}"/>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0C6E306-1578-4106-B590-3CADAF748322}"/>
              </a:ext>
            </a:extLst>
          </p:cNvPr>
          <p:cNvGrpSpPr/>
          <p:nvPr/>
        </p:nvGrpSpPr>
        <p:grpSpPr>
          <a:xfrm>
            <a:off x="3535148" y="1574033"/>
            <a:ext cx="5075452" cy="1524000"/>
            <a:chOff x="7740807" y="113202"/>
            <a:chExt cx="3195963" cy="959648"/>
          </a:xfrm>
        </p:grpSpPr>
        <p:pic>
          <p:nvPicPr>
            <p:cNvPr id="9" name="Picture 8">
              <a:extLst>
                <a:ext uri="{FF2B5EF4-FFF2-40B4-BE49-F238E27FC236}">
                  <a16:creationId xmlns:a16="http://schemas.microsoft.com/office/drawing/2014/main" id="{02BE493C-1B3F-426B-AD9C-F99B1D18206F}"/>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0" name="TextBox 9">
              <a:extLst>
                <a:ext uri="{FF2B5EF4-FFF2-40B4-BE49-F238E27FC236}">
                  <a16:creationId xmlns:a16="http://schemas.microsoft.com/office/drawing/2014/main" id="{EC5E27EC-4BFA-4026-A35A-1D2E5CEA9957}"/>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dirty="0">
                  <a:solidFill>
                    <a:schemeClr val="bg1"/>
                  </a:solidFill>
                  <a:latin typeface="#9Slide07 SVNPosterizer KG Inli" panose="02000503000000020003" pitchFamily="2" charset="0"/>
                </a:rPr>
                <a:t>DẶN DÒ</a:t>
              </a:r>
            </a:p>
          </p:txBody>
        </p:sp>
      </p:grpSp>
      <p:pic>
        <p:nvPicPr>
          <p:cNvPr id="11" name="Picture 10">
            <a:extLst>
              <a:ext uri="{FF2B5EF4-FFF2-40B4-BE49-F238E27FC236}">
                <a16:creationId xmlns:a16="http://schemas.microsoft.com/office/drawing/2014/main" id="{225D2EF7-3DB8-43E1-A0CF-BDE924D45CF3}"/>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a:off x="-257913" y="-456792"/>
            <a:ext cx="4526057" cy="2285592"/>
          </a:xfrm>
          <a:prstGeom prst="rect">
            <a:avLst/>
          </a:prstGeom>
        </p:spPr>
      </p:pic>
      <p:pic>
        <p:nvPicPr>
          <p:cNvPr id="12" name="Picture 11">
            <a:extLst>
              <a:ext uri="{FF2B5EF4-FFF2-40B4-BE49-F238E27FC236}">
                <a16:creationId xmlns:a16="http://schemas.microsoft.com/office/drawing/2014/main" id="{CDE5082D-2490-4633-A390-8D1F4C9470DE}"/>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rot="21438010">
            <a:off x="3778570" y="-412688"/>
            <a:ext cx="4526057" cy="2285592"/>
          </a:xfrm>
          <a:prstGeom prst="rect">
            <a:avLst/>
          </a:prstGeom>
        </p:spPr>
      </p:pic>
      <p:pic>
        <p:nvPicPr>
          <p:cNvPr id="13" name="Picture 12">
            <a:extLst>
              <a:ext uri="{FF2B5EF4-FFF2-40B4-BE49-F238E27FC236}">
                <a16:creationId xmlns:a16="http://schemas.microsoft.com/office/drawing/2014/main" id="{62CB7EBB-2F01-4D7A-B152-292341D8193F}"/>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rot="21438010">
            <a:off x="7784872" y="-429917"/>
            <a:ext cx="4526057" cy="2285592"/>
          </a:xfrm>
          <a:prstGeom prst="rect">
            <a:avLst/>
          </a:prstGeom>
        </p:spPr>
      </p:pic>
      <p:pic>
        <p:nvPicPr>
          <p:cNvPr id="14" name="Picture 2" descr="Chico lindo dar regalo a niña para celebrar cumpleaños">
            <a:extLst>
              <a:ext uri="{FF2B5EF4-FFF2-40B4-BE49-F238E27FC236}">
                <a16:creationId xmlns:a16="http://schemas.microsoft.com/office/drawing/2014/main" id="{A3ED2DA9-4FB2-45BC-9C86-740D5E82F68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9492444" y="2916101"/>
            <a:ext cx="2869803" cy="4093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eliz niño pequeño niño lindo jugar con gato mascota Vector Premium ">
            <a:extLst>
              <a:ext uri="{FF2B5EF4-FFF2-40B4-BE49-F238E27FC236}">
                <a16:creationId xmlns:a16="http://schemas.microsoft.com/office/drawing/2014/main" id="{15EAB387-F2EA-4586-BD82-E5EF96CEFE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6493" y="3657600"/>
            <a:ext cx="2707597" cy="31871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1374FC-39F4-4EFD-A76C-1BC5ACF9129B}"/>
              </a:ext>
            </a:extLst>
          </p:cNvPr>
          <p:cNvSpPr txBox="1"/>
          <p:nvPr/>
        </p:nvSpPr>
        <p:spPr>
          <a:xfrm>
            <a:off x="1958073" y="3301408"/>
            <a:ext cx="8229600" cy="2934137"/>
          </a:xfrm>
          <a:prstGeom prst="rect">
            <a:avLst/>
          </a:prstGeom>
          <a:noFill/>
        </p:spPr>
        <p:txBody>
          <a:bodyPr wrap="square" lIns="0" tIns="0" rIns="0" bIns="0" rtlCol="0">
            <a:spAutoFit/>
          </a:bodyPr>
          <a:lstStyle/>
          <a:p>
            <a:pPr marL="571500" indent="-571500" algn="l">
              <a:lnSpc>
                <a:spcPct val="150000"/>
              </a:lnSpc>
              <a:buFont typeface="Wingdings" panose="05000000000000000000" pitchFamily="2" charset="2"/>
              <a:buChar char="ü"/>
            </a:pPr>
            <a:r>
              <a:rPr lang="en-US" sz="4400" b="1" dirty="0" err="1">
                <a:solidFill>
                  <a:srgbClr val="BF465A"/>
                </a:solidFill>
                <a:latin typeface="#9Slide07 Itim" panose="00000500000000000000" pitchFamily="2" charset="-34"/>
                <a:cs typeface="#9Slide07 Itim" panose="00000500000000000000" pitchFamily="2" charset="-34"/>
              </a:rPr>
              <a:t>Hoàn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thành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các</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bài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tập</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vào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vở</a:t>
            </a:r>
            <a:r>
              <a:rPr lang="en-US" sz="4400" b="1" dirty="0">
                <a:solidFill>
                  <a:srgbClr val="BF465A"/>
                </a:solidFill>
                <a:latin typeface="#9Slide07 Itim" panose="00000500000000000000" pitchFamily="2" charset="-34"/>
                <a:cs typeface="#9Slide07 Itim" panose="00000500000000000000" pitchFamily="2" charset="-34"/>
              </a:rPr>
              <a:t>.</a:t>
            </a:r>
          </a:p>
          <a:p>
            <a:pPr marL="571500" indent="-571500" algn="l">
              <a:lnSpc>
                <a:spcPct val="150000"/>
              </a:lnSpc>
              <a:buFont typeface="Wingdings" panose="05000000000000000000" pitchFamily="2" charset="2"/>
              <a:buChar char="ü"/>
            </a:pPr>
            <a:r>
              <a:rPr lang="en-US" sz="4400" b="1" dirty="0" err="1">
                <a:solidFill>
                  <a:srgbClr val="BF465A"/>
                </a:solidFill>
                <a:latin typeface="#9Slide07 Itim" panose="00000500000000000000" pitchFamily="2" charset="-34"/>
                <a:cs typeface="#9Slide07 Itim" panose="00000500000000000000" pitchFamily="2" charset="-34"/>
              </a:rPr>
              <a:t>Ôn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lại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bảng</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đơn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vị</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thể</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tích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cách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đổi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số</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thể</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tích</a:t>
            </a:r>
            <a:r>
              <a:rPr lang="en-US" sz="4400" b="1" dirty="0">
                <a:solidFill>
                  <a:srgbClr val="BF465A"/>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2014804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ACAE-1B9E-41B5-81B5-51D11CEF3FA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364C39E-67B7-4E90-AE9A-B6E1E7120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7E7D3CA-C0A3-4667-8EB4-61B1986DB7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1876" y="774460"/>
            <a:ext cx="7968248" cy="5232880"/>
          </a:xfrm>
          <a:prstGeom prst="rect">
            <a:avLst/>
          </a:prstGeom>
        </p:spPr>
      </p:pic>
      <p:sp>
        <p:nvSpPr>
          <p:cNvPr id="13" name="TextBox 12">
            <a:extLst>
              <a:ext uri="{FF2B5EF4-FFF2-40B4-BE49-F238E27FC236}">
                <a16:creationId xmlns:a16="http://schemas.microsoft.com/office/drawing/2014/main" id="{FD8AC9FF-DE27-43F4-8353-BA2730622BE9}"/>
              </a:ext>
            </a:extLst>
          </p:cNvPr>
          <p:cNvSpPr txBox="1"/>
          <p:nvPr/>
        </p:nvSpPr>
        <p:spPr>
          <a:xfrm>
            <a:off x="3723557" y="2366741"/>
            <a:ext cx="4744889" cy="1846659"/>
          </a:xfrm>
          <a:prstGeom prst="rect">
            <a:avLst/>
          </a:prstGeom>
          <a:noFill/>
        </p:spPr>
        <p:txBody>
          <a:bodyPr wrap="none" lIns="0" tIns="0" rIns="0" bIns="0" rtlCol="0">
            <a:spAutoFit/>
          </a:bodyPr>
          <a:lstStyle/>
          <a:p>
            <a:pPr algn="ct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Ôn</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tập</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p>
          <a:p>
            <a:pPr algn="ct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về</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đo</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diện</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tích</a:t>
            </a:r>
            <a:endPar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pic>
        <p:nvPicPr>
          <p:cNvPr id="3074" name="Picture 2" descr="Feliz niña niño lindo leer libro Vector Premium ">
            <a:extLst>
              <a:ext uri="{FF2B5EF4-FFF2-40B4-BE49-F238E27FC236}">
                <a16:creationId xmlns:a16="http://schemas.microsoft.com/office/drawing/2014/main" id="{4DD968F3-ABD9-4F4C-96A8-0DC6D9F31A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3455" b="89818" l="4633" r="36422">
                        <a14:foregroundMark x1="19169" y1="47091" x2="18530" y2="48364"/>
                        <a14:foregroundMark x1="21725" y1="33455" x2="21725" y2="33455"/>
                        <a14:foregroundMark x1="30671" y1="46727" x2="28594" y2="51818"/>
                        <a14:foregroundMark x1="23482" y1="52545" x2="24281" y2="54545"/>
                        <a14:foregroundMark x1="36581" y1="57455" x2="36581" y2="57455"/>
                        <a14:foregroundMark x1="26677" y1="74182" x2="21086" y2="76000"/>
                        <a14:foregroundMark x1="13419" y1="71818" x2="16933" y2="74727"/>
                        <a14:foregroundMark x1="20607" y1="88727" x2="20607" y2="88727"/>
                        <a14:foregroundMark x1="19010" y1="89818" x2="19010" y2="89818"/>
                        <a14:foregroundMark x1="26997" y1="89273" x2="26997" y2="89273"/>
                        <a14:foregroundMark x1="26198" y1="74909" x2="26198" y2="78000"/>
                        <a14:foregroundMark x1="27636" y1="65818" x2="27636" y2="72909"/>
                        <a14:foregroundMark x1="15974" y1="66364" x2="15974" y2="72545"/>
                        <a14:foregroundMark x1="14217" y1="66364" x2="14217" y2="66364"/>
                        <a14:foregroundMark x1="32268" y1="66909" x2="32268" y2="66909"/>
                        <a14:foregroundMark x1="34345" y1="66909" x2="34345" y2="66909"/>
                        <a14:foregroundMark x1="35463" y1="68182" x2="35463" y2="68182"/>
                        <a14:foregroundMark x1="25559" y1="87273" x2="25559" y2="87273"/>
                        <a14:foregroundMark x1="27157" y1="88182" x2="27157" y2="88182"/>
                        <a14:foregroundMark x1="25080" y1="74182" x2="25080" y2="74182"/>
                        <a14:foregroundMark x1="23802" y1="72909" x2="23802" y2="72909"/>
                        <a14:foregroundMark x1="19329" y1="74909" x2="19808" y2="77636"/>
                        <a14:foregroundMark x1="17093" y1="66545" x2="17252" y2="76909"/>
                        <a14:foregroundMark x1="17252" y1="76909" x2="17412" y2="77091"/>
                        <a14:foregroundMark x1="21086" y1="48182" x2="21086" y2="48182"/>
                        <a14:foregroundMark x1="12141" y1="38727" x2="12141" y2="38727"/>
                        <a14:foregroundMark x1="27157" y1="87273" x2="27157" y2="87273"/>
                        <a14:backgroundMark x1="13099" y1="78000" x2="13099" y2="78000"/>
                      </a14:backgroundRemoval>
                    </a14:imgEffect>
                  </a14:imgLayer>
                </a14:imgProps>
              </a:ext>
              <a:ext uri="{28A0092B-C50C-407E-A947-70E740481C1C}">
                <a14:useLocalDpi xmlns:a14="http://schemas.microsoft.com/office/drawing/2010/main" val="0"/>
              </a:ext>
            </a:extLst>
          </a:blip>
          <a:srcRect l="1094" t="29723" r="59537" b="6820"/>
          <a:stretch/>
        </p:blipFill>
        <p:spPr bwMode="auto">
          <a:xfrm flipH="1">
            <a:off x="8369547" y="3448183"/>
            <a:ext cx="2347415" cy="3324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ndo niño niño lee libro y confundido con signo de interrogación Vector Premium ">
            <a:extLst>
              <a:ext uri="{FF2B5EF4-FFF2-40B4-BE49-F238E27FC236}">
                <a16:creationId xmlns:a16="http://schemas.microsoft.com/office/drawing/2014/main" id="{DE6E161A-FF24-4C2E-8824-549F9D77855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307" b="92013" l="9744" r="89776">
                        <a14:foregroundMark x1="44089" y1="26518" x2="42971" y2="33866"/>
                        <a14:foregroundMark x1="53674" y1="26518" x2="54473" y2="32268"/>
                        <a14:foregroundMark x1="50479" y1="8307" x2="50479" y2="8307"/>
                        <a14:foregroundMark x1="42332" y1="27955" x2="40415" y2="35942"/>
                        <a14:foregroundMark x1="50479" y1="54952" x2="50479" y2="54952"/>
                        <a14:foregroundMark x1="40256" y1="64856" x2="40256" y2="64856"/>
                        <a14:foregroundMark x1="41214" y1="82748" x2="41214" y2="82748"/>
                        <a14:foregroundMark x1="41374" y1="87700" x2="41374" y2="87700"/>
                        <a14:foregroundMark x1="42492" y1="85623" x2="42013" y2="87220"/>
                        <a14:foregroundMark x1="42492" y1="83067" x2="44089" y2="87220"/>
                        <a14:foregroundMark x1="41214" y1="85942" x2="40415" y2="87220"/>
                        <a14:foregroundMark x1="40415" y1="84984" x2="40895" y2="87700"/>
                        <a14:foregroundMark x1="39936" y1="86581" x2="40256" y2="86262"/>
                        <a14:foregroundMark x1="56869" y1="85463" x2="56709" y2="87700"/>
                        <a14:foregroundMark x1="53514" y1="84984" x2="54153" y2="92013"/>
                        <a14:foregroundMark x1="65815" y1="47125" x2="65815" y2="47125"/>
                        <a14:foregroundMark x1="70288" y1="46486" x2="70288" y2="46486"/>
                        <a14:foregroundMark x1="69968" y1="46326" x2="69968" y2="46326"/>
                        <a14:foregroundMark x1="67732" y1="46486" x2="67732" y2="46486"/>
                        <a14:foregroundMark x1="65176" y1="48083" x2="65176" y2="48083"/>
                        <a14:foregroundMark x1="63099" y1="49201" x2="63099" y2="49201"/>
                        <a14:foregroundMark x1="72045" y1="46486" x2="72045" y2="46486"/>
                        <a14:foregroundMark x1="69808" y1="46326" x2="69808" y2="46326"/>
                        <a14:foregroundMark x1="69489" y1="46965" x2="69489" y2="46965"/>
                        <a14:foregroundMark x1="70607" y1="46326" x2="70607" y2="46326"/>
                        <a14:foregroundMark x1="69329" y1="46326" x2="69329" y2="46326"/>
                        <a14:foregroundMark x1="56709" y1="63898" x2="56709" y2="63898"/>
                        <a14:backgroundMark x1="54473" y1="92812" x2="54473" y2="92812"/>
                        <a14:backgroundMark x1="54153" y1="92812" x2="54153" y2="92812"/>
                        <a14:backgroundMark x1="53035" y1="41693" x2="53035" y2="41693"/>
                        <a14:backgroundMark x1="42971" y1="41853" x2="42971" y2="41853"/>
                        <a14:backgroundMark x1="52396" y1="41853" x2="52396" y2="41853"/>
                        <a14:backgroundMark x1="53674" y1="92332" x2="53674" y2="92332"/>
                        <a14:backgroundMark x1="54473" y1="92812" x2="53355" y2="92332"/>
                        <a14:backgroundMark x1="54313" y1="92013" x2="53674" y2="92013"/>
                        <a14:backgroundMark x1="54313" y1="92332" x2="54313" y2="92332"/>
                      </a14:backgroundRemoval>
                    </a14:imgEffect>
                  </a14:imgLayer>
                </a14:imgProps>
              </a:ext>
              <a:ext uri="{28A0092B-C50C-407E-A947-70E740481C1C}">
                <a14:useLocalDpi xmlns:a14="http://schemas.microsoft.com/office/drawing/2010/main" val="0"/>
              </a:ext>
            </a:extLst>
          </a:blip>
          <a:srcRect l="27874" t="3249" r="25928" b="6758"/>
          <a:stretch/>
        </p:blipFill>
        <p:spPr bwMode="auto">
          <a:xfrm>
            <a:off x="1709404" y="2224585"/>
            <a:ext cx="2217261" cy="43191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82F14D9-CA70-464C-8BB5-F766FA44CCA5}"/>
              </a:ext>
            </a:extLst>
          </p:cNvPr>
          <p:cNvSpPr txBox="1"/>
          <p:nvPr/>
        </p:nvSpPr>
        <p:spPr>
          <a:xfrm>
            <a:off x="5143836" y="4355556"/>
            <a:ext cx="1927131" cy="523220"/>
          </a:xfrm>
          <a:prstGeom prst="rect">
            <a:avLst/>
          </a:prstGeom>
          <a:noFill/>
        </p:spPr>
        <p:txBody>
          <a:bodyPr wrap="none" rtlCol="0">
            <a:spAutoFit/>
          </a:bodyPr>
          <a:lstStyle/>
          <a:p>
            <a:pPr algn="ctr"/>
            <a:r>
              <a:rPr lang="en-US" sz="2800" dirty="0">
                <a:latin typeface="#9Slide07 Koni" pitchFamily="2" charset="0"/>
              </a:rPr>
              <a:t>Trang 154</a:t>
            </a:r>
          </a:p>
        </p:txBody>
      </p:sp>
    </p:spTree>
    <p:extLst>
      <p:ext uri="{BB962C8B-B14F-4D97-AF65-F5344CB8AC3E}">
        <p14:creationId xmlns:p14="http://schemas.microsoft.com/office/powerpoint/2010/main" val="1590633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B7BF3-A7BD-474B-9AE3-49B2F9E780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1C2BEC6-E86B-4EB2-B464-B38C400F5502}"/>
              </a:ext>
            </a:extLst>
          </p:cNvPr>
          <p:cNvGrpSpPr/>
          <p:nvPr/>
        </p:nvGrpSpPr>
        <p:grpSpPr>
          <a:xfrm>
            <a:off x="2466147" y="381000"/>
            <a:ext cx="7259705" cy="1077190"/>
            <a:chOff x="2466147" y="457200"/>
            <a:chExt cx="7259705" cy="831264"/>
          </a:xfrm>
        </p:grpSpPr>
        <p:pic>
          <p:nvPicPr>
            <p:cNvPr id="8" name="Picture 7">
              <a:extLst>
                <a:ext uri="{FF2B5EF4-FFF2-40B4-BE49-F238E27FC236}">
                  <a16:creationId xmlns:a16="http://schemas.microsoft.com/office/drawing/2014/main" id="{0F9A51DB-50C1-4B39-B66B-13548928D3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9" name="TextBox 8">
              <a:extLst>
                <a:ext uri="{FF2B5EF4-FFF2-40B4-BE49-F238E27FC236}">
                  <a16:creationId xmlns:a16="http://schemas.microsoft.com/office/drawing/2014/main" id="{DD5FFAC3-6833-45E0-886B-C63C838DC07E}"/>
                </a:ext>
              </a:extLst>
            </p:cNvPr>
            <p:cNvSpPr txBox="1"/>
            <p:nvPr/>
          </p:nvSpPr>
          <p:spPr>
            <a:xfrm>
              <a:off x="2727289" y="605867"/>
              <a:ext cx="6737421"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giúp</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các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em</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củng</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cố</a:t>
              </a:r>
              <a:r>
                <a:rPr lang="en-US" sz="4000" dirty="0">
                  <a:solidFill>
                    <a:schemeClr val="bg1"/>
                  </a:solidFill>
                  <a:latin typeface="#9Slide07 SVNPosterizer KG Inli" panose="02000503000000020003" pitchFamily="2" charset="0"/>
                </a:rPr>
                <a:t>:</a:t>
              </a:r>
            </a:p>
          </p:txBody>
        </p:sp>
      </p:grpSp>
      <p:sp>
        <p:nvSpPr>
          <p:cNvPr id="10" name="Rectangle: Rounded Corners 9">
            <a:extLst>
              <a:ext uri="{FF2B5EF4-FFF2-40B4-BE49-F238E27FC236}">
                <a16:creationId xmlns:a16="http://schemas.microsoft.com/office/drawing/2014/main" id="{821555AA-304A-4A24-B890-D5C88CAE8302}"/>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205523-4BBB-4A00-8929-5B21ED1BBE86}"/>
              </a:ext>
            </a:extLst>
          </p:cNvPr>
          <p:cNvSpPr txBox="1"/>
          <p:nvPr/>
        </p:nvSpPr>
        <p:spPr>
          <a:xfrm>
            <a:off x="1704240" y="2705748"/>
            <a:ext cx="9061351"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a:solidFill>
                  <a:srgbClr val="ED5565"/>
                </a:solidFill>
                <a:latin typeface="#9Slide07 Itim" panose="00000500000000000000" pitchFamily="2" charset="-34"/>
                <a:cs typeface="#9Slide07 Itim" panose="00000500000000000000" pitchFamily="2" charset="-34"/>
              </a:rPr>
              <a:t>Quan </a:t>
            </a:r>
            <a:r>
              <a:rPr lang="en-US" sz="3600" b="1" dirty="0" err="1">
                <a:solidFill>
                  <a:srgbClr val="ED5565"/>
                </a:solidFill>
                <a:latin typeface="#9Slide07 Itim" panose="00000500000000000000" pitchFamily="2" charset="-34"/>
                <a:cs typeface="#9Slide07 Itim" panose="00000500000000000000" pitchFamily="2" charset="-34"/>
              </a:rPr>
              <a:t>hệ</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giữa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vị</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2" name="TextBox 11">
            <a:extLst>
              <a:ext uri="{FF2B5EF4-FFF2-40B4-BE49-F238E27FC236}">
                <a16:creationId xmlns:a16="http://schemas.microsoft.com/office/drawing/2014/main" id="{A272DE0A-01D3-41EC-8ADF-C8E3E15655CE}"/>
              </a:ext>
            </a:extLst>
          </p:cNvPr>
          <p:cNvSpPr txBox="1"/>
          <p:nvPr/>
        </p:nvSpPr>
        <p:spPr>
          <a:xfrm>
            <a:off x="1704240" y="3598255"/>
            <a:ext cx="9295856" cy="1107996"/>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Chuyển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đổi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vị</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thông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dụng</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3" name="TextBox 12">
            <a:extLst>
              <a:ext uri="{FF2B5EF4-FFF2-40B4-BE49-F238E27FC236}">
                <a16:creationId xmlns:a16="http://schemas.microsoft.com/office/drawing/2014/main" id="{D3BFFD2A-5EDC-4AFC-B9D6-C186824BB417}"/>
              </a:ext>
            </a:extLst>
          </p:cNvPr>
          <p:cNvSpPr txBox="1"/>
          <p:nvPr/>
        </p:nvSpPr>
        <p:spPr>
          <a:xfrm>
            <a:off x="1704240" y="5044760"/>
            <a:ext cx="9295856"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14111765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C7217-080B-4567-AB36-911DE6895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6DAD1CF-AF3C-4246-9B07-5F61F502DE0D}"/>
              </a:ext>
            </a:extLst>
          </p:cNvPr>
          <p:cNvGrpSpPr/>
          <p:nvPr/>
        </p:nvGrpSpPr>
        <p:grpSpPr>
          <a:xfrm>
            <a:off x="4729521" y="1214650"/>
            <a:ext cx="5219699" cy="2036481"/>
            <a:chOff x="4729521" y="1214650"/>
            <a:chExt cx="5219699" cy="2036481"/>
          </a:xfrm>
        </p:grpSpPr>
        <p:sp>
          <p:nvSpPr>
            <p:cNvPr id="7" name="Speech Bubble: Rectangle with Corners Rounded 6">
              <a:extLst>
                <a:ext uri="{FF2B5EF4-FFF2-40B4-BE49-F238E27FC236}">
                  <a16:creationId xmlns:a16="http://schemas.microsoft.com/office/drawing/2014/main" id="{C5CC031A-23C5-4949-8A76-757289B119A0}"/>
                </a:ext>
              </a:extLst>
            </p:cNvPr>
            <p:cNvSpPr/>
            <p:nvPr/>
          </p:nvSpPr>
          <p:spPr>
            <a:xfrm>
              <a:off x="4729521" y="1214650"/>
              <a:ext cx="5219698" cy="2036481"/>
            </a:xfrm>
            <a:prstGeom prst="wedgeRoundRectCallout">
              <a:avLst>
                <a:gd name="adj1" fmla="val -51857"/>
                <a:gd name="adj2" fmla="val 83163"/>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B1143BA-6DDC-4934-9B9E-C6EB197014B0}"/>
                </a:ext>
              </a:extLst>
            </p:cNvPr>
            <p:cNvSpPr txBox="1"/>
            <p:nvPr/>
          </p:nvSpPr>
          <p:spPr>
            <a:xfrm>
              <a:off x="4729521" y="1679642"/>
              <a:ext cx="5219699" cy="1384995"/>
            </a:xfrm>
            <a:prstGeom prst="rect">
              <a:avLst/>
            </a:prstGeom>
            <a:noFill/>
          </p:spPr>
          <p:txBody>
            <a:bodyPr wrap="none" rtlCol="0">
              <a:spAutoFit/>
            </a:bodyPr>
            <a:lstStyle/>
            <a:p>
              <a:pPr algn="ctr"/>
              <a:r>
                <a:rPr lang="en-US" sz="2800" dirty="0">
                  <a:latin typeface="#9Slide07 Baloo Tamma" panose="03080902040302020200" pitchFamily="66" charset="0"/>
                  <a:cs typeface="#9Slide07 Baloo Tamma" panose="03080902040302020200" pitchFamily="66" charset="0"/>
                </a:rPr>
                <a:t>Tr</a:t>
              </a:r>
              <a:r>
                <a:rPr lang="vi-VN" sz="2800" dirty="0">
                  <a:latin typeface="#9Slide07 Baloo Tamma" panose="03080902040302020200" pitchFamily="66" charset="0"/>
                  <a:cs typeface="#9Slide07 Baloo Tamma" panose="03080902040302020200" pitchFamily="66" charset="0"/>
                </a:rPr>
                <a:t>ư</a:t>
              </a:r>
              <a:r>
                <a:rPr lang="en-US" sz="2800" dirty="0" err="1">
                  <a:latin typeface="#9Slide07 Baloo Tamma" panose="03080902040302020200" pitchFamily="66" charset="0"/>
                  <a:cs typeface="#9Slide07 Baloo Tamma" panose="03080902040302020200" pitchFamily="66" charset="0"/>
                </a:rPr>
                <a:t>ớc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tiên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sẽ</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bỏ</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quần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áo</a:t>
              </a:r>
              <a:endParaRPr lang="en-US" sz="2800" dirty="0">
                <a:latin typeface="#9Slide07 Baloo Tamma" panose="03080902040302020200" pitchFamily="66" charset="0"/>
                <a:cs typeface="#9Slide07 Baloo Tamma" panose="03080902040302020200" pitchFamily="66" charset="0"/>
              </a:endParaRPr>
            </a:p>
            <a:p>
              <a:pPr algn="ct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vào</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máy</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giặt</a:t>
              </a:r>
              <a:r>
                <a:rPr lang="en-US" sz="2800" dirty="0">
                  <a:latin typeface="#9Slide07 Baloo Tamma" panose="03080902040302020200" pitchFamily="66" charset="0"/>
                  <a:cs typeface="#9Slide07 Baloo Tamma" panose="03080902040302020200" pitchFamily="66" charset="0"/>
                </a:rPr>
                <a:t>.</a:t>
              </a:r>
            </a:p>
            <a:p>
              <a:pPr algn="ctr"/>
              <a:r>
                <a:rPr lang="en-US" sz="2800" dirty="0" err="1">
                  <a:latin typeface="#9Slide07 Baloo Tamma" panose="03080902040302020200" pitchFamily="66" charset="0"/>
                  <a:cs typeface="#9Slide07 Baloo Tamma" panose="03080902040302020200" pitchFamily="66" charset="0"/>
                </a:rPr>
                <a:t>Các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bạn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hãy</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giúp</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nào</a:t>
              </a:r>
              <a:r>
                <a:rPr lang="en-US" sz="2800" dirty="0">
                  <a:latin typeface="#9Slide07 Baloo Tamma" panose="03080902040302020200" pitchFamily="66" charset="0"/>
                  <a:cs typeface="#9Slide07 Baloo Tamma" panose="03080902040302020200" pitchFamily="66" charset="0"/>
                </a:rPr>
                <a:t>!</a:t>
              </a:r>
            </a:p>
          </p:txBody>
        </p:sp>
      </p:grpSp>
      <p:pic>
        <p:nvPicPr>
          <p:cNvPr id="6" name="Picture 5">
            <a:extLst>
              <a:ext uri="{FF2B5EF4-FFF2-40B4-BE49-F238E27FC236}">
                <a16:creationId xmlns:a16="http://schemas.microsoft.com/office/drawing/2014/main" id="{F570E23B-53A2-4FAB-BB59-2F8DF14ACB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5" r="7966" b="13825"/>
          <a:stretch/>
        </p:blipFill>
        <p:spPr>
          <a:xfrm>
            <a:off x="20274" y="2372140"/>
            <a:ext cx="6885964" cy="3913760"/>
          </a:xfrm>
          <a:prstGeom prst="rect">
            <a:avLst/>
          </a:prstGeom>
        </p:spPr>
      </p:pic>
      <p:pic>
        <p:nvPicPr>
          <p:cNvPr id="15" name="Picture 14">
            <a:extLst>
              <a:ext uri="{FF2B5EF4-FFF2-40B4-BE49-F238E27FC236}">
                <a16:creationId xmlns:a16="http://schemas.microsoft.com/office/drawing/2014/main" id="{CEA400AE-D820-4EBE-86FE-8473425BF5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Content Placeholder 5">
            <a:extLst>
              <a:ext uri="{FF2B5EF4-FFF2-40B4-BE49-F238E27FC236}">
                <a16:creationId xmlns:a16="http://schemas.microsoft.com/office/drawing/2014/main" id="{FB7614CF-5718-43E1-807F-B3435BC81D47}"/>
              </a:ext>
            </a:extLst>
          </p:cNvPr>
          <p:cNvPicPr>
            <a:picLocks noGrp="1" noChangeAspect="1"/>
          </p:cNvPicPr>
          <p:nvPr>
            <p:ph idx="1"/>
          </p:nvPr>
        </p:nvPicPr>
        <p:blipFill rotWithShape="1">
          <a:blip r:embed="rId8">
            <a:extLst>
              <a:ext uri="{BEBA8EAE-BF5A-486C-A8C5-ECC9F3942E4B}">
                <a14:imgProps xmlns:a14="http://schemas.microsoft.com/office/drawing/2010/main">
                  <a14:imgLayer r:embed="rId9">
                    <a14:imgEffect>
                      <a14:backgroundRemoval t="10000" b="90000" l="10000" r="90000">
                        <a14:foregroundMark x1="22838" y1="79049" x2="22838" y2="79049"/>
                        <a14:foregroundMark x1="48649" y1="79049" x2="48649" y2="79049"/>
                      </a14:backgroundRemoval>
                    </a14:imgEffect>
                    <a14:imgEffect>
                      <a14:sharpenSoften amount="-25000"/>
                    </a14:imgEffect>
                  </a14:imgLayer>
                </a14:imgProps>
              </a:ext>
              <a:ext uri="{28A0092B-C50C-407E-A947-70E740481C1C}">
                <a14:useLocalDpi xmlns:a14="http://schemas.microsoft.com/office/drawing/2010/main" val="0"/>
              </a:ext>
            </a:extLst>
          </a:blip>
          <a:srcRect l="18312" t="17457" r="46820" b="18083"/>
          <a:stretch/>
        </p:blipFill>
        <p:spPr>
          <a:xfrm>
            <a:off x="504968" y="2524836"/>
            <a:ext cx="2934268" cy="3589362"/>
          </a:xfrm>
        </p:spPr>
      </p:pic>
      <p:grpSp>
        <p:nvGrpSpPr>
          <p:cNvPr id="17" name="Group 16">
            <a:extLst>
              <a:ext uri="{FF2B5EF4-FFF2-40B4-BE49-F238E27FC236}">
                <a16:creationId xmlns:a16="http://schemas.microsoft.com/office/drawing/2014/main" id="{A2FAFFEE-2CB0-4005-ACE6-A2ADE6C0D49D}"/>
              </a:ext>
            </a:extLst>
          </p:cNvPr>
          <p:cNvGrpSpPr/>
          <p:nvPr/>
        </p:nvGrpSpPr>
        <p:grpSpPr>
          <a:xfrm>
            <a:off x="3196833" y="1650116"/>
            <a:ext cx="5798333" cy="3113488"/>
            <a:chOff x="5059030" y="1691060"/>
            <a:chExt cx="6033654" cy="3962400"/>
          </a:xfrm>
        </p:grpSpPr>
        <p:pic>
          <p:nvPicPr>
            <p:cNvPr id="18" name="Picture 17">
              <a:extLst>
                <a:ext uri="{FF2B5EF4-FFF2-40B4-BE49-F238E27FC236}">
                  <a16:creationId xmlns:a16="http://schemas.microsoft.com/office/drawing/2014/main" id="{C9BE12AD-3543-4DBF-8B18-E61B651EE6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19" name="TextBox 18">
              <a:extLst>
                <a:ext uri="{FF2B5EF4-FFF2-40B4-BE49-F238E27FC236}">
                  <a16:creationId xmlns:a16="http://schemas.microsoft.com/office/drawing/2014/main" id="{7372B00B-20CB-48FF-BD31-B2C0F80B6526}"/>
                </a:ext>
              </a:extLst>
            </p:cNvPr>
            <p:cNvSpPr txBox="1"/>
            <p:nvPr/>
          </p:nvSpPr>
          <p:spPr>
            <a:xfrm>
              <a:off x="6750173" y="2941690"/>
              <a:ext cx="2651367" cy="1015662"/>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Giặt</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đồ</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grpSp>
        <p:nvGrpSpPr>
          <p:cNvPr id="20" name="Group 19">
            <a:extLst>
              <a:ext uri="{FF2B5EF4-FFF2-40B4-BE49-F238E27FC236}">
                <a16:creationId xmlns:a16="http://schemas.microsoft.com/office/drawing/2014/main" id="{E5419D68-793F-42A0-93B2-1B424F4630BD}"/>
              </a:ext>
            </a:extLst>
          </p:cNvPr>
          <p:cNvGrpSpPr/>
          <p:nvPr/>
        </p:nvGrpSpPr>
        <p:grpSpPr>
          <a:xfrm>
            <a:off x="4262540" y="538413"/>
            <a:ext cx="3694102" cy="1474096"/>
            <a:chOff x="4403067" y="1066800"/>
            <a:chExt cx="3131345" cy="998888"/>
          </a:xfrm>
        </p:grpSpPr>
        <p:pic>
          <p:nvPicPr>
            <p:cNvPr id="21" name="Picture 20">
              <a:extLst>
                <a:ext uri="{FF2B5EF4-FFF2-40B4-BE49-F238E27FC236}">
                  <a16:creationId xmlns:a16="http://schemas.microsoft.com/office/drawing/2014/main" id="{35348797-D1C6-4A7A-991F-4144E24708A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22" name="TextBox 21">
              <a:extLst>
                <a:ext uri="{FF2B5EF4-FFF2-40B4-BE49-F238E27FC236}">
                  <a16:creationId xmlns:a16="http://schemas.microsoft.com/office/drawing/2014/main" id="{9D606E6A-A831-48A5-BBDF-A536F91DA7DC}"/>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1</a:t>
              </a:r>
            </a:p>
          </p:txBody>
        </p:sp>
      </p:grpSp>
    </p:spTree>
    <p:extLst>
      <p:ext uri="{BB962C8B-B14F-4D97-AF65-F5344CB8AC3E}">
        <p14:creationId xmlns:p14="http://schemas.microsoft.com/office/powerpoint/2010/main" val="30897325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1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1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1F2AC-2BEA-40BC-A691-E42965395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6AED786-DF28-41ED-81C7-8C82BD8705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14097" r="60778" b="13515"/>
          <a:stretch/>
        </p:blipFill>
        <p:spPr>
          <a:xfrm>
            <a:off x="180833" y="380308"/>
            <a:ext cx="1460310" cy="2139040"/>
          </a:xfrm>
          <a:prstGeom prst="rect">
            <a:avLst/>
          </a:prstGeom>
        </p:spPr>
      </p:pic>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2667986072"/>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𝐦𝐦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dirty="0"/>
                        </a:p>
                      </a:txBody>
                      <a:tcPr>
                        <a:solidFill>
                          <a:srgbClr val="FAB8C4"/>
                        </a:solidFill>
                      </a:tcPr>
                    </a:tc>
                    <a:extLst>
                      <a:ext uri="{0D108BD9-81ED-4DB2-BD59-A6C34878D82A}">
                        <a16:rowId xmlns:a16="http://schemas.microsoft.com/office/drawing/2014/main" val="1872740430"/>
                      </a:ext>
                    </a:extLst>
                  </a:tr>
                </a:tbl>
              </a:graphicData>
            </a:graphic>
          </p:graphicFrame>
        </mc:Choice>
        <mc:Fallback>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2667986072"/>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680716">
                    <a:tc>
                      <a:txBody>
                        <a:bodyPr/>
                        <a:lstStyle/>
                        <a:p>
                          <a:endParaRPr lang="en-US"/>
                        </a:p>
                      </a:txBody>
                      <a:tcPr>
                        <a:blipFill>
                          <a:blip r:embed="rId6"/>
                          <a:stretch>
                            <a:fillRect l="-372" t="-32880" r="-645725" b="-454"/>
                          </a:stretch>
                        </a:blipFill>
                      </a:tcPr>
                    </a:tc>
                    <a:tc>
                      <a:txBody>
                        <a:bodyPr/>
                        <a:lstStyle/>
                        <a:p>
                          <a:endParaRPr lang="en-US"/>
                        </a:p>
                      </a:txBody>
                      <a:tcPr>
                        <a:blipFill>
                          <a:blip r:embed="rId6"/>
                          <a:stretch>
                            <a:fillRect l="-90000" t="-32880" r="-479000" b="-454"/>
                          </a:stretch>
                        </a:blipFill>
                      </a:tcPr>
                    </a:tc>
                    <a:tc>
                      <a:txBody>
                        <a:bodyPr/>
                        <a:lstStyle/>
                        <a:p>
                          <a:endParaRPr lang="en-US"/>
                        </a:p>
                      </a:txBody>
                      <a:tcPr>
                        <a:blipFill>
                          <a:blip r:embed="rId6"/>
                          <a:stretch>
                            <a:fillRect l="-200704" t="-32880" r="-405986" b="-454"/>
                          </a:stretch>
                        </a:blipFill>
                      </a:tcPr>
                    </a:tc>
                    <a:tc>
                      <a:txBody>
                        <a:bodyPr/>
                        <a:lstStyle/>
                        <a:p>
                          <a:endParaRPr lang="en-US"/>
                        </a:p>
                      </a:txBody>
                      <a:tcPr>
                        <a:blipFill>
                          <a:blip r:embed="rId6"/>
                          <a:stretch>
                            <a:fillRect l="-273718" t="-32880" r="-269551" b="-454"/>
                          </a:stretch>
                        </a:blipFill>
                      </a:tcPr>
                    </a:tc>
                    <a:tc>
                      <a:txBody>
                        <a:bodyPr/>
                        <a:lstStyle/>
                        <a:p>
                          <a:endParaRPr lang="en-US"/>
                        </a:p>
                      </a:txBody>
                      <a:tcPr>
                        <a:blipFill>
                          <a:blip r:embed="rId6"/>
                          <a:stretch>
                            <a:fillRect l="-445038" t="-32880" r="-220992" b="-454"/>
                          </a:stretch>
                        </a:blipFill>
                      </a:tcPr>
                    </a:tc>
                    <a:tc>
                      <a:txBody>
                        <a:bodyPr/>
                        <a:lstStyle/>
                        <a:p>
                          <a:endParaRPr lang="en-US"/>
                        </a:p>
                      </a:txBody>
                      <a:tcPr>
                        <a:blipFill>
                          <a:blip r:embed="rId6"/>
                          <a:stretch>
                            <a:fillRect l="-482432" t="-32880" r="-95608" b="-454"/>
                          </a:stretch>
                        </a:blipFill>
                      </a:tcPr>
                    </a:tc>
                    <a:tc>
                      <a:txBody>
                        <a:bodyPr/>
                        <a:lstStyle/>
                        <a:p>
                          <a:endParaRPr lang="en-US"/>
                        </a:p>
                      </a:txBody>
                      <a:tcPr>
                        <a:blipFill>
                          <a:blip r:embed="rId6"/>
                          <a:stretch>
                            <a:fillRect l="-620144" t="-32880" r="-1799" b="-454"/>
                          </a:stretch>
                        </a:blipFill>
                      </a:tcPr>
                    </a:tc>
                    <a:extLst>
                      <a:ext uri="{0D108BD9-81ED-4DB2-BD59-A6C34878D82A}">
                        <a16:rowId xmlns:a16="http://schemas.microsoft.com/office/drawing/2014/main" val="1872740430"/>
                      </a:ext>
                    </a:extLst>
                  </a:tr>
                </a:tbl>
              </a:graphicData>
            </a:graphic>
          </p:graphicFrame>
        </mc:Fallback>
      </mc:AlternateContent>
      <p:grpSp>
        <p:nvGrpSpPr>
          <p:cNvPr id="11" name="Group 10">
            <a:extLst>
              <a:ext uri="{FF2B5EF4-FFF2-40B4-BE49-F238E27FC236}">
                <a16:creationId xmlns:a16="http://schemas.microsoft.com/office/drawing/2014/main" id="{95C5D68D-25B8-49C4-8562-4EAE93BE28B2}"/>
              </a:ext>
            </a:extLst>
          </p:cNvPr>
          <p:cNvGrpSpPr/>
          <p:nvPr/>
        </p:nvGrpSpPr>
        <p:grpSpPr>
          <a:xfrm>
            <a:off x="2297372" y="261040"/>
            <a:ext cx="7436150" cy="1497692"/>
            <a:chOff x="2297372" y="261040"/>
            <a:chExt cx="7436150" cy="1497692"/>
          </a:xfrm>
        </p:grpSpPr>
        <p:sp>
          <p:nvSpPr>
            <p:cNvPr id="7" name="Rectangle: Rounded Corners 6">
              <a:extLst>
                <a:ext uri="{FF2B5EF4-FFF2-40B4-BE49-F238E27FC236}">
                  <a16:creationId xmlns:a16="http://schemas.microsoft.com/office/drawing/2014/main" id="{DFC9300E-76CF-4415-A6D0-8D84FA4F87D8}"/>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8791FC-1356-4CCF-98E3-03EF4F4BF24C}"/>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EAECBC7-0F04-43B5-B6DD-AF0B2EC356F4}"/>
                </a:ext>
              </a:extLst>
            </p:cNvPr>
            <p:cNvSpPr txBox="1"/>
            <p:nvPr/>
          </p:nvSpPr>
          <p:spPr>
            <a:xfrm>
              <a:off x="2758136" y="588750"/>
              <a:ext cx="6684843" cy="1077218"/>
            </a:xfrm>
            <a:prstGeom prst="rect">
              <a:avLst/>
            </a:prstGeom>
            <a:noFill/>
          </p:spPr>
          <p:txBody>
            <a:bodyPr wrap="none" rtlCol="0">
              <a:spAutoFit/>
            </a:bodyPr>
            <a:lstStyle/>
            <a:p>
              <a:pPr algn="ctr"/>
              <a:r>
                <a:rPr lang="en-US" sz="3200" dirty="0" err="1">
                  <a:solidFill>
                    <a:srgbClr val="EA5B6E"/>
                  </a:solidFill>
                  <a:latin typeface="#9Slide07 Baloo Tamma" panose="03080902040302020200" pitchFamily="66" charset="0"/>
                  <a:cs typeface="#9Slide07 Baloo Tamma" panose="03080902040302020200" pitchFamily="66" charset="0"/>
                </a:rPr>
                <a:t>Bạn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hãy</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nêu</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các</a:t>
              </a:r>
              <a:r>
                <a:rPr lang="en-US" sz="3200" dirty="0">
                  <a:solidFill>
                    <a:srgbClr val="EA5B6E"/>
                  </a:solidFill>
                  <a:latin typeface="#9Slide07 Baloo Tamma" panose="03080902040302020200" pitchFamily="66" charset="0"/>
                  <a:cs typeface="#9Slide07 Baloo Tamma" panose="03080902040302020200" pitchFamily="66" charset="0"/>
                </a:rPr>
                <a:t> đ</a:t>
              </a:r>
              <a:r>
                <a:rPr lang="vi-VN" sz="3200" dirty="0">
                  <a:solidFill>
                    <a:srgbClr val="EA5B6E"/>
                  </a:solidFill>
                  <a:latin typeface="#9Slide07 Baloo Tamma" panose="03080902040302020200" pitchFamily="66" charset="0"/>
                  <a:cs typeface="#9Slide07 Baloo Tamma" panose="03080902040302020200" pitchFamily="66" charset="0"/>
                </a:rPr>
                <a:t>ơ</a:t>
              </a:r>
              <a:r>
                <a:rPr lang="en-US" sz="3200" dirty="0">
                  <a:solidFill>
                    <a:srgbClr val="EA5B6E"/>
                  </a:solidFill>
                  <a:latin typeface="#9Slide07 Baloo Tamma" panose="03080902040302020200" pitchFamily="66" charset="0"/>
                  <a:cs typeface="#9Slide07 Baloo Tamma" panose="03080902040302020200" pitchFamily="66" charset="0"/>
                </a:rPr>
                <a:t>n </a:t>
              </a:r>
              <a:r>
                <a:rPr lang="en-US" sz="3200" dirty="0" err="1">
                  <a:solidFill>
                    <a:srgbClr val="EA5B6E"/>
                  </a:solidFill>
                  <a:latin typeface="#9Slide07 Baloo Tamma" panose="03080902040302020200" pitchFamily="66" charset="0"/>
                  <a:cs typeface="#9Slide07 Baloo Tamma" panose="03080902040302020200" pitchFamily="66" charset="0"/>
                </a:rPr>
                <a:t>vị</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diện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tích</a:t>
              </a:r>
              <a:endParaRPr lang="en-US" sz="3200" dirty="0">
                <a:solidFill>
                  <a:srgbClr val="EA5B6E"/>
                </a:solidFill>
                <a:latin typeface="#9Slide07 Baloo Tamma" panose="03080902040302020200" pitchFamily="66" charset="0"/>
                <a:cs typeface="#9Slide07 Baloo Tamma" panose="03080902040302020200" pitchFamily="66" charset="0"/>
              </a:endParaRPr>
            </a:p>
            <a:p>
              <a:pPr algn="ctr"/>
              <a:r>
                <a:rPr lang="en-US" sz="3200" dirty="0" err="1">
                  <a:solidFill>
                    <a:srgbClr val="EA5B6E"/>
                  </a:solidFill>
                  <a:latin typeface="#9Slide07 Baloo Tamma" panose="03080902040302020200" pitchFamily="66" charset="0"/>
                  <a:cs typeface="#9Slide07 Baloo Tamma" panose="03080902040302020200" pitchFamily="66" charset="0"/>
                </a:rPr>
                <a:t>theo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thứ</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tự</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từ</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lớn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đến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bé</a:t>
              </a:r>
              <a:r>
                <a:rPr lang="en-US" sz="3200" dirty="0">
                  <a:solidFill>
                    <a:srgbClr val="EA5B6E"/>
                  </a:solidFill>
                  <a:latin typeface="#9Slide07 Baloo Tamma" panose="03080902040302020200" pitchFamily="66" charset="0"/>
                  <a:cs typeface="#9Slide07 Baloo Tamma" panose="03080902040302020200" pitchFamily="66" charset="0"/>
                </a:rPr>
                <a:t>.</a:t>
              </a:r>
            </a:p>
          </p:txBody>
        </p:sp>
      </p:grpSp>
      <p:grpSp>
        <p:nvGrpSpPr>
          <p:cNvPr id="12" name="Group 11">
            <a:extLst>
              <a:ext uri="{FF2B5EF4-FFF2-40B4-BE49-F238E27FC236}">
                <a16:creationId xmlns:a16="http://schemas.microsoft.com/office/drawing/2014/main" id="{210DF0E9-3E4E-4625-BCEC-79AC978BBCC9}"/>
              </a:ext>
            </a:extLst>
          </p:cNvPr>
          <p:cNvGrpSpPr/>
          <p:nvPr/>
        </p:nvGrpSpPr>
        <p:grpSpPr>
          <a:xfrm>
            <a:off x="2267014" y="264402"/>
            <a:ext cx="7436150" cy="1497692"/>
            <a:chOff x="2297372" y="261040"/>
            <a:chExt cx="7436150" cy="1497692"/>
          </a:xfrm>
        </p:grpSpPr>
        <p:sp>
          <p:nvSpPr>
            <p:cNvPr id="13" name="Rectangle: Rounded Corners 12">
              <a:extLst>
                <a:ext uri="{FF2B5EF4-FFF2-40B4-BE49-F238E27FC236}">
                  <a16:creationId xmlns:a16="http://schemas.microsoft.com/office/drawing/2014/main" id="{28921C56-9024-44C4-9FD5-2651664941C0}"/>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D4D3C36-308D-40AB-B87D-CC55382863B4}"/>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DAE5557-CD8C-423A-9B85-6FB9F2C657DD}"/>
                </a:ext>
              </a:extLst>
            </p:cNvPr>
            <p:cNvSpPr txBox="1"/>
            <p:nvPr/>
          </p:nvSpPr>
          <p:spPr>
            <a:xfrm>
              <a:off x="2842544" y="588750"/>
              <a:ext cx="6506909" cy="1077218"/>
            </a:xfrm>
            <a:prstGeom prst="rect">
              <a:avLst/>
            </a:prstGeom>
            <a:noFill/>
          </p:spPr>
          <p:txBody>
            <a:bodyPr wrap="none" rtlCol="0">
              <a:spAutoFit/>
            </a:bodyPr>
            <a:lstStyle/>
            <a:p>
              <a:r>
                <a:rPr lang="en-US" sz="3200" dirty="0" err="1">
                  <a:solidFill>
                    <a:srgbClr val="EA5B6E"/>
                  </a:solidFill>
                  <a:latin typeface="#9Slide07 Baloo Tamma" panose="03080902040302020200" pitchFamily="66" charset="0"/>
                  <a:cs typeface="#9Slide07 Baloo Tamma" panose="03080902040302020200" pitchFamily="66" charset="0"/>
                </a:rPr>
                <a:t>Bài</a:t>
              </a:r>
              <a:r>
                <a:rPr lang="en-US" sz="3200" dirty="0">
                  <a:solidFill>
                    <a:srgbClr val="EA5B6E"/>
                  </a:solidFill>
                  <a:latin typeface="#9Slide07 Baloo Tamma" panose="03080902040302020200" pitchFamily="66" charset="0"/>
                  <a:cs typeface="#9Slide07 Baloo Tamma" panose="03080902040302020200" pitchFamily="66" charset="0"/>
                </a:rPr>
                <a:t> 1.</a:t>
              </a:r>
            </a:p>
            <a:p>
              <a:r>
                <a:rPr lang="en-US" sz="3200" dirty="0">
                  <a:solidFill>
                    <a:srgbClr val="EA5B6E"/>
                  </a:solidFill>
                  <a:latin typeface="#9Slide07 Baloo Tamma" panose="03080902040302020200" pitchFamily="66" charset="0"/>
                  <a:cs typeface="#9Slide07 Baloo Tamma" panose="03080902040302020200" pitchFamily="66" charset="0"/>
                </a:rPr>
                <a:t>a) </a:t>
              </a:r>
              <a:r>
                <a:rPr lang="en-US" sz="3200" dirty="0" err="1">
                  <a:solidFill>
                    <a:srgbClr val="EA5B6E"/>
                  </a:solidFill>
                  <a:latin typeface="#9Slide07 Baloo Tamma" panose="03080902040302020200" pitchFamily="66" charset="0"/>
                  <a:cs typeface="#9Slide07 Baloo Tamma" panose="03080902040302020200" pitchFamily="66" charset="0"/>
                </a:rPr>
                <a:t>Viết</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thích</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hợp</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vào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chỗ</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chấm</a:t>
              </a:r>
              <a:r>
                <a:rPr lang="en-US" sz="3200" dirty="0">
                  <a:solidFill>
                    <a:srgbClr val="EA5B6E"/>
                  </a:solidFill>
                  <a:latin typeface="#9Slide07 Baloo Tamma" panose="03080902040302020200" pitchFamily="66" charset="0"/>
                  <a:cs typeface="#9Slide07 Baloo Tamma" panose="03080902040302020200" pitchFamily="66" charset="0"/>
                </a:rPr>
                <a: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CD2064-ABE8-49F8-B4B8-D952CD485DFE}"/>
                  </a:ext>
                </a:extLst>
              </p:cNvPr>
              <p:cNvSpPr txBox="1"/>
              <p:nvPr/>
            </p:nvSpPr>
            <p:spPr>
              <a:xfrm>
                <a:off x="0" y="2474696"/>
                <a:ext cx="12192000" cy="658898"/>
              </a:xfrm>
              <a:prstGeom prst="rect">
                <a:avLst/>
              </a:prstGeom>
              <a:solidFill>
                <a:srgbClr val="EA5B6E"/>
              </a:solidFill>
            </p:spPr>
            <p:txBody>
              <a:bodyPr wrap="square" rtlCol="0">
                <a:spAutoFit/>
              </a:bodyPr>
              <a:lstStyle/>
              <a:p>
                <a14:m>
                  <m:oMath xmlns:m="http://schemas.openxmlformats.org/officeDocument/2006/math">
                    <m:sSup>
                      <m:sSupPr>
                        <m:ctrlPr>
                          <a:rPr lang="en-US" sz="3600" i="1" smtClean="0">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𝐤𝐦</m:t>
                        </m:r>
                      </m:e>
                      <m:sup>
                        <m:r>
                          <a:rPr lang="en-US" sz="3600" b="1">
                            <a:solidFill>
                              <a:schemeClr val="bg1"/>
                            </a:solidFill>
                            <a:latin typeface="Cambria Math" panose="02040503050406030204" pitchFamily="18" charset="0"/>
                          </a:rPr>
                          <m:t>𝟐</m:t>
                        </m:r>
                      </m:sup>
                    </m:sSup>
                    <m:r>
                      <a:rPr lang="en-US" sz="3600" b="1" i="1" smtClean="0">
                        <a:solidFill>
                          <a:schemeClr val="bg1"/>
                        </a:solidFill>
                        <a:latin typeface="Cambria Math" panose="02040503050406030204" pitchFamily="18" charset="0"/>
                      </a:rPr>
                      <m:t>        </m:t>
                    </m:r>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𝐡𝐦</m:t>
                        </m:r>
                      </m:e>
                      <m:sup>
                        <m:r>
                          <a:rPr lang="en-US" sz="3600" b="1">
                            <a:solidFill>
                              <a:schemeClr val="bg1"/>
                            </a:solidFill>
                            <a:latin typeface="Cambria Math" panose="02040503050406030204" pitchFamily="18" charset="0"/>
                          </a:rPr>
                          <m:t>𝟐</m:t>
                        </m:r>
                      </m:sup>
                    </m:sSup>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𝐝𝐚𝐦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𝐜𝐦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𝐦𝐦</m:t>
                        </m:r>
                      </m:e>
                      <m:sup>
                        <m:r>
                          <a:rPr lang="en-US" sz="3600" b="1">
                            <a:solidFill>
                              <a:schemeClr val="bg1"/>
                            </a:solidFill>
                            <a:latin typeface="Cambria Math" panose="02040503050406030204" pitchFamily="18" charset="0"/>
                          </a:rPr>
                          <m:t>𝟐</m:t>
                        </m:r>
                      </m:sup>
                    </m:sSup>
                  </m:oMath>
                </a14:m>
                <a:endParaRPr lang="en-US" sz="3600" dirty="0">
                  <a:solidFill>
                    <a:schemeClr val="bg1"/>
                  </a:solidFill>
                </a:endParaRPr>
              </a:p>
            </p:txBody>
          </p:sp>
        </mc:Choice>
        <mc:Fallback xmlns="">
          <p:sp>
            <p:nvSpPr>
              <p:cNvPr id="3" name="TextBox 2">
                <a:extLst>
                  <a:ext uri="{FF2B5EF4-FFF2-40B4-BE49-F238E27FC236}">
                    <a16:creationId xmlns:a16="http://schemas.microsoft.com/office/drawing/2014/main" id="{14CD2064-ABE8-49F8-B4B8-D952CD485DFE}"/>
                  </a:ext>
                </a:extLst>
              </p:cNvPr>
              <p:cNvSpPr txBox="1">
                <a:spLocks noRot="1" noChangeAspect="1" noMove="1" noResize="1" noEditPoints="1" noAdjustHandles="1" noChangeArrowheads="1" noChangeShapeType="1" noTextEdit="1"/>
              </p:cNvSpPr>
              <p:nvPr/>
            </p:nvSpPr>
            <p:spPr>
              <a:xfrm>
                <a:off x="0" y="2474696"/>
                <a:ext cx="12192000" cy="65889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902967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4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4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64000">
                                          <p:cBhvr additive="base">
                                            <p:cTn id="18" dur="750" fill="hold"/>
                                            <p:tgtEl>
                                              <p:spTgt spid="12"/>
                                            </p:tgtEl>
                                            <p:attrNameLst>
                                              <p:attrName>ppt_x</p:attrName>
                                            </p:attrNameLst>
                                          </p:cBhvr>
                                          <p:tavLst>
                                            <p:tav tm="0">
                                              <p:val>
                                                <p:strVal val="#ppt_x"/>
                                              </p:val>
                                            </p:tav>
                                            <p:tav tm="100000">
                                              <p:val>
                                                <p:strVal val="#ppt_x"/>
                                              </p:val>
                                            </p:tav>
                                          </p:tavLst>
                                        </p:anim>
                                        <p:anim calcmode="lin" valueType="num" p14:bounceEnd="64000">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ppt_x"/>
                                              </p:val>
                                            </p:tav>
                                            <p:tav tm="100000">
                                              <p:val>
                                                <p:strVal val="#ppt_x"/>
                                              </p:val>
                                            </p:tav>
                                          </p:tavLst>
                                        </p:anim>
                                        <p:anim calcmode="lin" valueType="num">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AAA564-99C7-486E-8DC5-BECF9D8612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6" r="7966" b="15939"/>
          <a:stretch/>
        </p:blipFill>
        <p:spPr>
          <a:xfrm>
            <a:off x="-67810" y="3447872"/>
            <a:ext cx="6142242" cy="3386158"/>
          </a:xfrm>
          <a:prstGeom prst="rect">
            <a:avLst/>
          </a:prstGeom>
        </p:spPr>
      </p:pic>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80AE0957-FE96-4D7E-9A8F-C80448268FB8}"/>
                  </a:ext>
                </a:extLst>
              </p:cNvPr>
              <p:cNvGraphicFramePr>
                <a:graphicFrameLocks noGrp="1"/>
              </p:cNvGraphicFramePr>
              <p:nvPr>
                <p:extLst>
                  <p:ext uri="{D42A27DB-BD31-4B8C-83A1-F6EECF244321}">
                    <p14:modId xmlns:p14="http://schemas.microsoft.com/office/powerpoint/2010/main" val="4165040478"/>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𝐤𝐦</m:t>
                                    </m:r>
                                  </m:e>
                                  <m:sup>
                                    <m:r>
                                      <a:rPr lang="en-US" sz="3200" b="1" i="0" smtClean="0">
                                        <a:latin typeface="Cambria Math" panose="02040503050406030204" pitchFamily="18" charset="0"/>
                                      </a:rPr>
                                      <m:t>𝟐</m:t>
                                    </m:r>
                                  </m:sup>
                                </m:sSup>
                              </m:oMath>
                            </m:oMathPara>
                          </a14:m>
                          <a:endParaRPr lang="en-US" sz="3200" i="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𝐡𝐦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𝐝𝐚𝐦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𝐜𝐦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extLst>
                      <a:ext uri="{0D108BD9-81ED-4DB2-BD59-A6C34878D82A}">
                        <a16:rowId xmlns:a16="http://schemas.microsoft.com/office/drawing/2014/main"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𝐤𝐦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dirty="0"/>
                        </a:p>
                      </a:txBody>
                      <a:tcPr>
                        <a:solidFill>
                          <a:srgbClr val="FAB8C4"/>
                        </a:solidFill>
                      </a:tcPr>
                    </a:tc>
                    <a:extLst>
                      <a:ext uri="{0D108BD9-81ED-4DB2-BD59-A6C34878D82A}">
                        <a16:rowId xmlns:a16="http://schemas.microsoft.com/office/drawing/2014/main" val="1872740430"/>
                      </a:ext>
                    </a:extLst>
                  </a:tr>
                </a:tbl>
              </a:graphicData>
            </a:graphic>
          </p:graphicFrame>
        </mc:Choice>
        <mc:Fallback>
          <p:graphicFrame>
            <p:nvGraphicFramePr>
              <p:cNvPr id="4" name="Table 3">
                <a:extLst>
                  <a:ext uri="{FF2B5EF4-FFF2-40B4-BE49-F238E27FC236}">
                    <a16:creationId xmlns:a16="http://schemas.microsoft.com/office/drawing/2014/main" id="{80AE0957-FE96-4D7E-9A8F-C80448268FB8}"/>
                  </a:ext>
                </a:extLst>
              </p:cNvPr>
              <p:cNvGraphicFramePr>
                <a:graphicFrameLocks noGrp="1"/>
              </p:cNvGraphicFramePr>
              <p:nvPr>
                <p:extLst>
                  <p:ext uri="{D42A27DB-BD31-4B8C-83A1-F6EECF244321}">
                    <p14:modId xmlns:p14="http://schemas.microsoft.com/office/powerpoint/2010/main" val="4165040478"/>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a:p>
                      </a:txBody>
                      <a:tcPr anchor="ctr">
                        <a:blipFill>
                          <a:blip r:embed="rId4"/>
                          <a:stretch>
                            <a:fillRect l="-743" t="-694" r="-645353" b="-293056"/>
                          </a:stretch>
                        </a:blipFill>
                      </a:tcPr>
                    </a:tc>
                    <a:tc>
                      <a:txBody>
                        <a:bodyPr/>
                        <a:lstStyle/>
                        <a:p>
                          <a:endParaRPr lang="en-US"/>
                        </a:p>
                      </a:txBody>
                      <a:tcPr anchor="ctr">
                        <a:blipFill>
                          <a:blip r:embed="rId4"/>
                          <a:stretch>
                            <a:fillRect l="-90333" t="-694" r="-478667" b="-293056"/>
                          </a:stretch>
                        </a:blipFill>
                      </a:tcPr>
                    </a:tc>
                    <a:tc>
                      <a:txBody>
                        <a:bodyPr/>
                        <a:lstStyle/>
                        <a:p>
                          <a:endParaRPr lang="en-US"/>
                        </a:p>
                      </a:txBody>
                      <a:tcPr anchor="ctr">
                        <a:blipFill>
                          <a:blip r:embed="rId4"/>
                          <a:stretch>
                            <a:fillRect l="-201056" t="-694" r="-405634" b="-293056"/>
                          </a:stretch>
                        </a:blipFill>
                      </a:tcPr>
                    </a:tc>
                    <a:tc>
                      <a:txBody>
                        <a:bodyPr/>
                        <a:lstStyle/>
                        <a:p>
                          <a:endParaRPr lang="en-US"/>
                        </a:p>
                      </a:txBody>
                      <a:tcPr anchor="ctr">
                        <a:blipFill>
                          <a:blip r:embed="rId4"/>
                          <a:stretch>
                            <a:fillRect l="-274038" t="-694" r="-269231" b="-293056"/>
                          </a:stretch>
                        </a:blipFill>
                      </a:tcPr>
                    </a:tc>
                    <a:tc>
                      <a:txBody>
                        <a:bodyPr/>
                        <a:lstStyle/>
                        <a:p>
                          <a:endParaRPr lang="en-US"/>
                        </a:p>
                      </a:txBody>
                      <a:tcPr anchor="ctr">
                        <a:blipFill>
                          <a:blip r:embed="rId4"/>
                          <a:stretch>
                            <a:fillRect l="-445420" t="-694" r="-220611" b="-293056"/>
                          </a:stretch>
                        </a:blipFill>
                      </a:tcPr>
                    </a:tc>
                    <a:tc>
                      <a:txBody>
                        <a:bodyPr/>
                        <a:lstStyle/>
                        <a:p>
                          <a:endParaRPr lang="en-US"/>
                        </a:p>
                      </a:txBody>
                      <a:tcPr anchor="ctr">
                        <a:blipFill>
                          <a:blip r:embed="rId4"/>
                          <a:stretch>
                            <a:fillRect l="-482770" t="-694" r="-95270" b="-293056"/>
                          </a:stretch>
                        </a:blipFill>
                      </a:tcPr>
                    </a:tc>
                    <a:tc>
                      <a:txBody>
                        <a:bodyPr/>
                        <a:lstStyle/>
                        <a:p>
                          <a:endParaRPr lang="en-US"/>
                        </a:p>
                      </a:txBody>
                      <a:tcPr anchor="ctr">
                        <a:blipFill>
                          <a:blip r:embed="rId4"/>
                          <a:stretch>
                            <a:fillRect l="-620504" t="-694" r="-1439" b="-293056"/>
                          </a:stretch>
                        </a:blipFill>
                      </a:tcPr>
                    </a:tc>
                    <a:extLst>
                      <a:ext uri="{0D108BD9-81ED-4DB2-BD59-A6C34878D82A}">
                        <a16:rowId xmlns:a16="http://schemas.microsoft.com/office/drawing/2014/main" val="37003263"/>
                      </a:ext>
                    </a:extLst>
                  </a:tr>
                  <a:tr h="2551022">
                    <a:tc>
                      <a:txBody>
                        <a:bodyPr/>
                        <a:lstStyle/>
                        <a:p>
                          <a:endParaRPr lang="en-US"/>
                        </a:p>
                      </a:txBody>
                      <a:tcPr>
                        <a:blipFill>
                          <a:blip r:embed="rId4"/>
                          <a:stretch>
                            <a:fillRect l="-743" t="-34524" r="-645353" b="-476"/>
                          </a:stretch>
                        </a:blipFill>
                      </a:tcPr>
                    </a:tc>
                    <a:tc>
                      <a:txBody>
                        <a:bodyPr/>
                        <a:lstStyle/>
                        <a:p>
                          <a:endParaRPr lang="en-US"/>
                        </a:p>
                      </a:txBody>
                      <a:tcPr>
                        <a:blipFill>
                          <a:blip r:embed="rId4"/>
                          <a:stretch>
                            <a:fillRect l="-90333" t="-34524" r="-478667" b="-476"/>
                          </a:stretch>
                        </a:blipFill>
                      </a:tcPr>
                    </a:tc>
                    <a:tc>
                      <a:txBody>
                        <a:bodyPr/>
                        <a:lstStyle/>
                        <a:p>
                          <a:endParaRPr lang="en-US"/>
                        </a:p>
                      </a:txBody>
                      <a:tcPr>
                        <a:blipFill>
                          <a:blip r:embed="rId4"/>
                          <a:stretch>
                            <a:fillRect l="-201056" t="-34524" r="-405634" b="-476"/>
                          </a:stretch>
                        </a:blipFill>
                      </a:tcPr>
                    </a:tc>
                    <a:tc>
                      <a:txBody>
                        <a:bodyPr/>
                        <a:lstStyle/>
                        <a:p>
                          <a:endParaRPr lang="en-US"/>
                        </a:p>
                      </a:txBody>
                      <a:tcPr>
                        <a:blipFill>
                          <a:blip r:embed="rId4"/>
                          <a:stretch>
                            <a:fillRect l="-274038" t="-34524" r="-269231" b="-476"/>
                          </a:stretch>
                        </a:blipFill>
                      </a:tcPr>
                    </a:tc>
                    <a:tc>
                      <a:txBody>
                        <a:bodyPr/>
                        <a:lstStyle/>
                        <a:p>
                          <a:endParaRPr lang="en-US"/>
                        </a:p>
                      </a:txBody>
                      <a:tcPr>
                        <a:blipFill>
                          <a:blip r:embed="rId4"/>
                          <a:stretch>
                            <a:fillRect l="-445420" t="-34524" r="-220611" b="-476"/>
                          </a:stretch>
                        </a:blipFill>
                      </a:tcPr>
                    </a:tc>
                    <a:tc>
                      <a:txBody>
                        <a:bodyPr/>
                        <a:lstStyle/>
                        <a:p>
                          <a:endParaRPr lang="en-US"/>
                        </a:p>
                      </a:txBody>
                      <a:tcPr>
                        <a:blipFill>
                          <a:blip r:embed="rId4"/>
                          <a:stretch>
                            <a:fillRect l="-482770" t="-34524" r="-95270" b="-476"/>
                          </a:stretch>
                        </a:blipFill>
                      </a:tcPr>
                    </a:tc>
                    <a:tc>
                      <a:txBody>
                        <a:bodyPr/>
                        <a:lstStyle/>
                        <a:p>
                          <a:endParaRPr lang="en-US"/>
                        </a:p>
                      </a:txBody>
                      <a:tcPr>
                        <a:blipFill>
                          <a:blip r:embed="rId4"/>
                          <a:stretch>
                            <a:fillRect l="-620504" t="-34524" r="-1439" b="-476"/>
                          </a:stretch>
                        </a:blipFill>
                      </a:tcPr>
                    </a:tc>
                    <a:extLst>
                      <a:ext uri="{0D108BD9-81ED-4DB2-BD59-A6C34878D82A}">
                        <a16:rowId xmlns:a16="http://schemas.microsoft.com/office/drawing/2014/main" val="1872740430"/>
                      </a:ext>
                    </a:extLst>
                  </a:tr>
                </a:tbl>
              </a:graphicData>
            </a:graphic>
          </p:graphicFrame>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508CA62-09AF-4C71-8145-B24B8A8A76F5}"/>
                  </a:ext>
                </a:extLst>
              </p:cNvPr>
              <p:cNvSpPr txBox="1"/>
              <p:nvPr/>
            </p:nvSpPr>
            <p:spPr>
              <a:xfrm>
                <a:off x="187905" y="1694303"/>
                <a:ext cx="9144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p:sp>
            <p:nvSpPr>
              <p:cNvPr id="6" name="TextBox 5">
                <a:extLst>
                  <a:ext uri="{FF2B5EF4-FFF2-40B4-BE49-F238E27FC236}">
                    <a16:creationId xmlns:a16="http://schemas.microsoft.com/office/drawing/2014/main" id="{4508CA62-09AF-4C71-8145-B24B8A8A76F5}"/>
                  </a:ext>
                </a:extLst>
              </p:cNvPr>
              <p:cNvSpPr txBox="1">
                <a:spLocks noRot="1" noChangeAspect="1" noMove="1" noResize="1" noEditPoints="1" noAdjustHandles="1" noChangeArrowheads="1" noChangeShapeType="1" noTextEdit="1"/>
              </p:cNvSpPr>
              <p:nvPr/>
            </p:nvSpPr>
            <p:spPr>
              <a:xfrm>
                <a:off x="187905" y="1694303"/>
                <a:ext cx="91440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38AF33-2F88-442D-8511-65FD0A71E6FB}"/>
                  </a:ext>
                </a:extLst>
              </p:cNvPr>
              <p:cNvSpPr txBox="1"/>
              <p:nvPr/>
            </p:nvSpPr>
            <p:spPr>
              <a:xfrm>
                <a:off x="1808131" y="2257675"/>
                <a:ext cx="1113292"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7" name="TextBox 6">
                <a:extLst>
                  <a:ext uri="{FF2B5EF4-FFF2-40B4-BE49-F238E27FC236}">
                    <a16:creationId xmlns:a16="http://schemas.microsoft.com/office/drawing/2014/main" id="{7538AF33-2F88-442D-8511-65FD0A71E6FB}"/>
                  </a:ext>
                </a:extLst>
              </p:cNvPr>
              <p:cNvSpPr txBox="1">
                <a:spLocks noRot="1" noChangeAspect="1" noMove="1" noResize="1" noEditPoints="1" noAdjustHandles="1" noChangeArrowheads="1" noChangeShapeType="1" noTextEdit="1"/>
              </p:cNvSpPr>
              <p:nvPr/>
            </p:nvSpPr>
            <p:spPr>
              <a:xfrm>
                <a:off x="1808131" y="2257675"/>
                <a:ext cx="1113292" cy="9017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D0A8F2D-E505-4CCA-8731-056700F6EC69}"/>
                  </a:ext>
                </a:extLst>
              </p:cNvPr>
              <p:cNvSpPr txBox="1"/>
              <p:nvPr/>
            </p:nvSpPr>
            <p:spPr>
              <a:xfrm>
                <a:off x="6373989" y="5104452"/>
                <a:ext cx="5481297" cy="10883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latin typeface="Cambria Math" panose="02040503050406030204" pitchFamily="18" charset="0"/>
                    <a:ea typeface="Cambria Math" panose="02040503050406030204" pitchFamily="18" charset="0"/>
                  </a:rPr>
                  <a:t>Đơn</a:t>
                </a:r>
                <a:r>
                  <a:rPr lang="en-US" sz="3200" b="1" dirty="0">
                    <a:latin typeface="Cambria Math" panose="02040503050406030204" pitchFamily="18" charset="0"/>
                    <a:ea typeface="Cambria Math" panose="02040503050406030204" pitchFamily="18" charset="0"/>
                  </a:rPr>
                  <a:t> </a:t>
                </a:r>
                <a:r>
                  <a:rPr lang="en-US" sz="3200" b="1" dirty="0" err="1">
                    <a:latin typeface="Cambria Math" panose="02040503050406030204" pitchFamily="18" charset="0"/>
                    <a:ea typeface="Cambria Math" panose="02040503050406030204" pitchFamily="18" charset="0"/>
                  </a:rPr>
                  <a:t>vị</a:t>
                </a:r>
                <a:r>
                  <a:rPr lang="en-US" sz="3200" b="1" dirty="0">
                    <a:latin typeface="Cambria Math" panose="02040503050406030204" pitchFamily="18" charset="0"/>
                    <a:ea typeface="Cambria Math" panose="02040503050406030204" pitchFamily="18" charset="0"/>
                  </a:rPr>
                  <a:t> </a:t>
                </a:r>
                <a:r>
                  <a:rPr lang="en-US" sz="3200" b="1" dirty="0" err="1">
                    <a:latin typeface="Cambria Math" panose="02040503050406030204" pitchFamily="18" charset="0"/>
                    <a:ea typeface="Cambria Math" panose="02040503050406030204" pitchFamily="18" charset="0"/>
                  </a:rPr>
                  <a:t>héc</a:t>
                </a:r>
                <a:r>
                  <a:rPr lang="en-US" sz="3200" b="1" dirty="0">
                    <a:latin typeface="Cambria Math" panose="02040503050406030204" pitchFamily="18" charset="0"/>
                    <a:ea typeface="Cambria Math" panose="02040503050406030204" pitchFamily="18" charset="0"/>
                  </a:rPr>
                  <a:t>-ta (ha).</a:t>
                </a:r>
              </a:p>
              <a:p>
                <a:pPr marL="457200" indent="-457200">
                  <a:buFont typeface="Wingdings" panose="05000000000000000000" pitchFamily="2" charset="2"/>
                  <a:buChar char="ü"/>
                </a:pPr>
                <a14:m>
                  <m:oMath xmlns:m="http://schemas.openxmlformats.org/officeDocument/2006/math">
                    <m:sSup>
                      <m:sSupPr>
                        <m:ctrlPr>
                          <a:rPr lang="en-US" sz="3200" b="1" i="1">
                            <a:latin typeface="Cambria Math" panose="02040503050406030204" pitchFamily="18" charset="0"/>
                            <a:ea typeface="Cambria Math" panose="02040503050406030204" pitchFamily="18" charset="0"/>
                          </a:rPr>
                        </m:ctrlPr>
                      </m:sSupPr>
                      <m:e>
                        <m:r>
                          <m:rPr>
                            <m:nor/>
                          </m:rPr>
                          <a:rPr lang="en-US" sz="3200" b="1" i="0" smtClean="0">
                            <a:latin typeface="Cambria Math" panose="02040503050406030204" pitchFamily="18" charset="0"/>
                            <a:ea typeface="Cambria Math" panose="02040503050406030204" pitchFamily="18" charset="0"/>
                          </a:rPr>
                          <m:t>1</m:t>
                        </m:r>
                        <m:r>
                          <m:rPr>
                            <m:nor/>
                          </m:rPr>
                          <a:rPr lang="en-US" sz="3200" b="1" i="0" smtClean="0">
                            <a:latin typeface="Cambria Math" panose="02040503050406030204" pitchFamily="18" charset="0"/>
                            <a:ea typeface="Cambria Math" panose="02040503050406030204" pitchFamily="18" charset="0"/>
                          </a:rPr>
                          <m:t>ha</m:t>
                        </m:r>
                        <m:r>
                          <m:rPr>
                            <m:nor/>
                          </m:rPr>
                          <a:rPr lang="en-US" sz="3200" b="1" i="0" smtClean="0">
                            <a:latin typeface="Cambria Math" panose="02040503050406030204" pitchFamily="18" charset="0"/>
                            <a:ea typeface="Cambria Math" panose="02040503050406030204" pitchFamily="18" charset="0"/>
                          </a:rPr>
                          <m:t>=      </m:t>
                        </m:r>
                        <m:r>
                          <a:rPr lang="en-US" sz="3200" b="1" i="1" smtClean="0">
                            <a:latin typeface="Cambria Math" panose="02040503050406030204" pitchFamily="18" charset="0"/>
                            <a:ea typeface="Cambria Math" panose="02040503050406030204" pitchFamily="18" charset="0"/>
                          </a:rPr>
                          <m:t>…</m:t>
                        </m:r>
                        <m:r>
                          <m:rPr>
                            <m:nor/>
                          </m:rPr>
                          <a:rPr lang="en-US" sz="3200" b="1" i="0" smtClean="0">
                            <a:latin typeface="Cambria Math" panose="02040503050406030204" pitchFamily="18" charset="0"/>
                            <a:ea typeface="Cambria Math" panose="02040503050406030204" pitchFamily="18" charset="0"/>
                          </a:rPr>
                          <m:t>     </m:t>
                        </m:r>
                        <m:r>
                          <m:rPr>
                            <m:nor/>
                          </m:rPr>
                          <a:rPr lang="en-US" sz="3200" b="1" dirty="0">
                            <a:latin typeface="Cambria Math" panose="02040503050406030204" pitchFamily="18" charset="0"/>
                            <a:ea typeface="Cambria Math" panose="02040503050406030204" pitchFamily="18" charset="0"/>
                          </a:rPr>
                          <m:t>m</m:t>
                        </m:r>
                      </m:e>
                      <m:sup>
                        <m:r>
                          <a:rPr lang="en-US" sz="3200" b="1" i="1">
                            <a:latin typeface="Cambria Math" panose="02040503050406030204" pitchFamily="18" charset="0"/>
                            <a:ea typeface="Cambria Math" panose="02040503050406030204" pitchFamily="18" charset="0"/>
                          </a:rPr>
                          <m:t>𝟐</m:t>
                        </m:r>
                      </m:sup>
                    </m:sSup>
                  </m:oMath>
                </a14:m>
                <a:endParaRPr lang="en-US" sz="3200" b="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D0A8F2D-E505-4CCA-8731-056700F6EC69}"/>
                  </a:ext>
                </a:extLst>
              </p:cNvPr>
              <p:cNvSpPr txBox="1">
                <a:spLocks noRot="1" noChangeAspect="1" noMove="1" noResize="1" noEditPoints="1" noAdjustHandles="1" noChangeArrowheads="1" noChangeShapeType="1" noTextEdit="1"/>
              </p:cNvSpPr>
              <p:nvPr/>
            </p:nvSpPr>
            <p:spPr>
              <a:xfrm>
                <a:off x="6373989" y="5104452"/>
                <a:ext cx="5481297" cy="1088375"/>
              </a:xfrm>
              <a:prstGeom prst="rect">
                <a:avLst/>
              </a:prstGeom>
              <a:blipFill>
                <a:blip r:embed="rId7"/>
                <a:stretch>
                  <a:fillRect l="-2558" t="-7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AD1D48-5C6E-4D70-8C1A-62BD5CD986D4}"/>
                  </a:ext>
                </a:extLst>
              </p:cNvPr>
              <p:cNvSpPr txBox="1"/>
              <p:nvPr/>
            </p:nvSpPr>
            <p:spPr>
              <a:xfrm>
                <a:off x="1808131" y="1683674"/>
                <a:ext cx="91082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8" name="TextBox 7">
                <a:extLst>
                  <a:ext uri="{FF2B5EF4-FFF2-40B4-BE49-F238E27FC236}">
                    <a16:creationId xmlns:a16="http://schemas.microsoft.com/office/drawing/2014/main" id="{E1AD1D48-5C6E-4D70-8C1A-62BD5CD986D4}"/>
                  </a:ext>
                </a:extLst>
              </p:cNvPr>
              <p:cNvSpPr txBox="1">
                <a:spLocks noRot="1" noChangeAspect="1" noMove="1" noResize="1" noEditPoints="1" noAdjustHandles="1" noChangeArrowheads="1" noChangeShapeType="1" noTextEdit="1"/>
              </p:cNvSpPr>
              <p:nvPr/>
            </p:nvSpPr>
            <p:spPr>
              <a:xfrm>
                <a:off x="1808131" y="1683674"/>
                <a:ext cx="91082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CAD1966-4F8D-4247-AB15-E648C9955947}"/>
                  </a:ext>
                </a:extLst>
              </p:cNvPr>
              <p:cNvSpPr txBox="1"/>
              <p:nvPr/>
            </p:nvSpPr>
            <p:spPr>
              <a:xfrm>
                <a:off x="3760435" y="2257675"/>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1" name="TextBox 10">
                <a:extLst>
                  <a:ext uri="{FF2B5EF4-FFF2-40B4-BE49-F238E27FC236}">
                    <a16:creationId xmlns:a16="http://schemas.microsoft.com/office/drawing/2014/main" id="{ECAD1966-4F8D-4247-AB15-E648C9955947}"/>
                  </a:ext>
                </a:extLst>
              </p:cNvPr>
              <p:cNvSpPr txBox="1">
                <a:spLocks noRot="1" noChangeAspect="1" noMove="1" noResize="1" noEditPoints="1" noAdjustHandles="1" noChangeArrowheads="1" noChangeShapeType="1" noTextEdit="1"/>
              </p:cNvSpPr>
              <p:nvPr/>
            </p:nvSpPr>
            <p:spPr>
              <a:xfrm>
                <a:off x="3760435" y="2257675"/>
                <a:ext cx="663118" cy="901785"/>
              </a:xfrm>
              <a:prstGeom prst="rect">
                <a:avLst/>
              </a:prstGeom>
              <a:blipFill>
                <a:blip r:embed="rId9"/>
                <a:stretch>
                  <a:fillRect r="-6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F794B3-7E77-4E23-9031-C838B26134F8}"/>
                  </a:ext>
                </a:extLst>
              </p:cNvPr>
              <p:cNvSpPr txBox="1"/>
              <p:nvPr/>
            </p:nvSpPr>
            <p:spPr>
              <a:xfrm>
                <a:off x="3764903" y="1681600"/>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D7F794B3-7E77-4E23-9031-C838B26134F8}"/>
                  </a:ext>
                </a:extLst>
              </p:cNvPr>
              <p:cNvSpPr txBox="1">
                <a:spLocks noRot="1" noChangeAspect="1" noMove="1" noResize="1" noEditPoints="1" noAdjustHandles="1" noChangeArrowheads="1" noChangeShapeType="1" noTextEdit="1"/>
              </p:cNvSpPr>
              <p:nvPr/>
            </p:nvSpPr>
            <p:spPr>
              <a:xfrm>
                <a:off x="3764903" y="1681600"/>
                <a:ext cx="910827"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11D6C52-226E-4313-9039-F5A0FD9D885D}"/>
                  </a:ext>
                </a:extLst>
              </p:cNvPr>
              <p:cNvSpPr txBox="1"/>
              <p:nvPr/>
            </p:nvSpPr>
            <p:spPr>
              <a:xfrm>
                <a:off x="5526359" y="2263237"/>
                <a:ext cx="584613"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3" name="TextBox 12">
                <a:extLst>
                  <a:ext uri="{FF2B5EF4-FFF2-40B4-BE49-F238E27FC236}">
                    <a16:creationId xmlns:a16="http://schemas.microsoft.com/office/drawing/2014/main" id="{511D6C52-226E-4313-9039-F5A0FD9D885D}"/>
                  </a:ext>
                </a:extLst>
              </p:cNvPr>
              <p:cNvSpPr txBox="1">
                <a:spLocks noRot="1" noChangeAspect="1" noMove="1" noResize="1" noEditPoints="1" noAdjustHandles="1" noChangeArrowheads="1" noChangeShapeType="1" noTextEdit="1"/>
              </p:cNvSpPr>
              <p:nvPr/>
            </p:nvSpPr>
            <p:spPr>
              <a:xfrm>
                <a:off x="5526359" y="2263237"/>
                <a:ext cx="584613" cy="901785"/>
              </a:xfrm>
              <a:prstGeom prst="rect">
                <a:avLst/>
              </a:prstGeom>
              <a:blipFill>
                <a:blip r:embed="rId11"/>
                <a:stretch>
                  <a:fillRect r="-2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E8DF92-36ED-4843-9D4C-3B1D8468768E}"/>
                  </a:ext>
                </a:extLst>
              </p:cNvPr>
              <p:cNvSpPr txBox="1"/>
              <p:nvPr/>
            </p:nvSpPr>
            <p:spPr>
              <a:xfrm>
                <a:off x="5463162" y="1692117"/>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56E8DF92-36ED-4843-9D4C-3B1D8468768E}"/>
                  </a:ext>
                </a:extLst>
              </p:cNvPr>
              <p:cNvSpPr txBox="1">
                <a:spLocks noRot="1" noChangeAspect="1" noMove="1" noResize="1" noEditPoints="1" noAdjustHandles="1" noChangeArrowheads="1" noChangeShapeType="1" noTextEdit="1"/>
              </p:cNvSpPr>
              <p:nvPr/>
            </p:nvSpPr>
            <p:spPr>
              <a:xfrm>
                <a:off x="5463162" y="1692117"/>
                <a:ext cx="910827"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CFB24F-6354-4697-A2DB-603D1E1D8415}"/>
                  </a:ext>
                </a:extLst>
              </p:cNvPr>
              <p:cNvSpPr txBox="1"/>
              <p:nvPr/>
            </p:nvSpPr>
            <p:spPr>
              <a:xfrm>
                <a:off x="7401020" y="2277577"/>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5" name="TextBox 14">
                <a:extLst>
                  <a:ext uri="{FF2B5EF4-FFF2-40B4-BE49-F238E27FC236}">
                    <a16:creationId xmlns:a16="http://schemas.microsoft.com/office/drawing/2014/main" id="{00CFB24F-6354-4697-A2DB-603D1E1D8415}"/>
                  </a:ext>
                </a:extLst>
              </p:cNvPr>
              <p:cNvSpPr txBox="1">
                <a:spLocks noRot="1" noChangeAspect="1" noMove="1" noResize="1" noEditPoints="1" noAdjustHandles="1" noChangeArrowheads="1" noChangeShapeType="1" noTextEdit="1"/>
              </p:cNvSpPr>
              <p:nvPr/>
            </p:nvSpPr>
            <p:spPr>
              <a:xfrm>
                <a:off x="7401020" y="2277577"/>
                <a:ext cx="663118" cy="901785"/>
              </a:xfrm>
              <a:prstGeom prst="rect">
                <a:avLst/>
              </a:prstGeom>
              <a:blipFill>
                <a:blip r:embed="rId13"/>
                <a:stretch>
                  <a:fillRect r="-73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4B57E91-C3C5-4437-A33E-569E9CF5E29C}"/>
                  </a:ext>
                </a:extLst>
              </p:cNvPr>
              <p:cNvSpPr txBox="1"/>
              <p:nvPr/>
            </p:nvSpPr>
            <p:spPr>
              <a:xfrm>
                <a:off x="7263518" y="1681304"/>
                <a:ext cx="96051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p:sp>
            <p:nvSpPr>
              <p:cNvPr id="16" name="TextBox 15">
                <a:extLst>
                  <a:ext uri="{FF2B5EF4-FFF2-40B4-BE49-F238E27FC236}">
                    <a16:creationId xmlns:a16="http://schemas.microsoft.com/office/drawing/2014/main" id="{14B57E91-C3C5-4437-A33E-569E9CF5E29C}"/>
                  </a:ext>
                </a:extLst>
              </p:cNvPr>
              <p:cNvSpPr txBox="1">
                <a:spLocks noRot="1" noChangeAspect="1" noMove="1" noResize="1" noEditPoints="1" noAdjustHandles="1" noChangeArrowheads="1" noChangeShapeType="1" noTextEdit="1"/>
              </p:cNvSpPr>
              <p:nvPr/>
            </p:nvSpPr>
            <p:spPr>
              <a:xfrm>
                <a:off x="7263518" y="1681304"/>
                <a:ext cx="960519" cy="5078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488C739-3B0C-4457-A33E-DB41A07384AF}"/>
                  </a:ext>
                </a:extLst>
              </p:cNvPr>
              <p:cNvSpPr txBox="1"/>
              <p:nvPr/>
            </p:nvSpPr>
            <p:spPr>
              <a:xfrm>
                <a:off x="8943643" y="2257675"/>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7" name="TextBox 16">
                <a:extLst>
                  <a:ext uri="{FF2B5EF4-FFF2-40B4-BE49-F238E27FC236}">
                    <a16:creationId xmlns:a16="http://schemas.microsoft.com/office/drawing/2014/main" id="{1488C739-3B0C-4457-A33E-DB41A07384AF}"/>
                  </a:ext>
                </a:extLst>
              </p:cNvPr>
              <p:cNvSpPr txBox="1">
                <a:spLocks noRot="1" noChangeAspect="1" noMove="1" noResize="1" noEditPoints="1" noAdjustHandles="1" noChangeArrowheads="1" noChangeShapeType="1" noTextEdit="1"/>
              </p:cNvSpPr>
              <p:nvPr/>
            </p:nvSpPr>
            <p:spPr>
              <a:xfrm>
                <a:off x="8943643" y="2257675"/>
                <a:ext cx="910827" cy="90178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27419C16-A57E-4320-AAE5-42F118B8BA03}"/>
                  </a:ext>
                </a:extLst>
              </p:cNvPr>
              <p:cNvSpPr txBox="1"/>
              <p:nvPr/>
            </p:nvSpPr>
            <p:spPr>
              <a:xfrm>
                <a:off x="8901709" y="1675452"/>
                <a:ext cx="910827" cy="523220"/>
              </a:xfrm>
              <a:prstGeom prst="rect">
                <a:avLst/>
              </a:prstGeom>
              <a:noFill/>
            </p:spPr>
            <p:txBody>
              <a:bodyPr wrap="none" rtlCol="0">
                <a:spAutoFit/>
              </a:bodyPr>
              <a:lstStyle/>
              <a:p>
                <a:pPr/>
                <a14:m>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a14:m>
                <a:r>
                  <a:rPr lang="en-US" sz="2700" b="1" dirty="0">
                    <a:cs typeface="#9Slide07 Baloo Tamma" panose="03080902040302020200" pitchFamily="66" charset="0"/>
                  </a:rPr>
                  <a:t> </a:t>
                </a:r>
              </a:p>
            </p:txBody>
          </p:sp>
        </mc:Choice>
        <mc:Fallback>
          <p:sp>
            <p:nvSpPr>
              <p:cNvPr id="18" name="TextBox 17">
                <a:extLst>
                  <a:ext uri="{FF2B5EF4-FFF2-40B4-BE49-F238E27FC236}">
                    <a16:creationId xmlns:a16="http://schemas.microsoft.com/office/drawing/2014/main" id="{27419C16-A57E-4320-AAE5-42F118B8BA03}"/>
                  </a:ext>
                </a:extLst>
              </p:cNvPr>
              <p:cNvSpPr txBox="1">
                <a:spLocks noRot="1" noChangeAspect="1" noMove="1" noResize="1" noEditPoints="1" noAdjustHandles="1" noChangeArrowheads="1" noChangeShapeType="1" noTextEdit="1"/>
              </p:cNvSpPr>
              <p:nvPr/>
            </p:nvSpPr>
            <p:spPr>
              <a:xfrm>
                <a:off x="8901709" y="1675452"/>
                <a:ext cx="910827" cy="5232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A5AEEA4-DF1E-4BF7-98F6-0270471438A4}"/>
                  </a:ext>
                </a:extLst>
              </p:cNvPr>
              <p:cNvSpPr txBox="1"/>
              <p:nvPr/>
            </p:nvSpPr>
            <p:spPr>
              <a:xfrm>
                <a:off x="10747171" y="1486169"/>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9" name="TextBox 18">
                <a:extLst>
                  <a:ext uri="{FF2B5EF4-FFF2-40B4-BE49-F238E27FC236}">
                    <a16:creationId xmlns:a16="http://schemas.microsoft.com/office/drawing/2014/main" id="{AA5AEEA4-DF1E-4BF7-98F6-0270471438A4}"/>
                  </a:ext>
                </a:extLst>
              </p:cNvPr>
              <p:cNvSpPr txBox="1">
                <a:spLocks noRot="1" noChangeAspect="1" noMove="1" noResize="1" noEditPoints="1" noAdjustHandles="1" noChangeArrowheads="1" noChangeShapeType="1" noTextEdit="1"/>
              </p:cNvSpPr>
              <p:nvPr/>
            </p:nvSpPr>
            <p:spPr>
              <a:xfrm>
                <a:off x="10747171" y="1486169"/>
                <a:ext cx="910827" cy="901785"/>
              </a:xfrm>
              <a:prstGeom prst="rect">
                <a:avLst/>
              </a:prstGeom>
              <a:blipFill>
                <a:blip r:embed="rId17"/>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E90429DE-9AF3-44C5-AF10-933B5A280E4D}"/>
              </a:ext>
            </a:extLst>
          </p:cNvPr>
          <p:cNvGrpSpPr/>
          <p:nvPr/>
        </p:nvGrpSpPr>
        <p:grpSpPr>
          <a:xfrm>
            <a:off x="6611910" y="3528090"/>
            <a:ext cx="5482674" cy="1497692"/>
            <a:chOff x="2297372" y="261040"/>
            <a:chExt cx="7436150" cy="1497692"/>
          </a:xfrm>
        </p:grpSpPr>
        <p:sp>
          <p:nvSpPr>
            <p:cNvPr id="22" name="Rectangle: Rounded Corners 21">
              <a:extLst>
                <a:ext uri="{FF2B5EF4-FFF2-40B4-BE49-F238E27FC236}">
                  <a16:creationId xmlns:a16="http://schemas.microsoft.com/office/drawing/2014/main" id="{E70A024D-DAB7-4EC6-B0A0-C50E471D16DA}"/>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F0ECA20-78E3-4754-9720-2B7D29FBB4F1}"/>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7663CB7-86FD-4EEB-82C4-EA07163585C1}"/>
                </a:ext>
              </a:extLst>
            </p:cNvPr>
            <p:cNvSpPr txBox="1"/>
            <p:nvPr/>
          </p:nvSpPr>
          <p:spPr>
            <a:xfrm>
              <a:off x="3132211" y="646560"/>
              <a:ext cx="4541628" cy="954107"/>
            </a:xfrm>
            <a:prstGeom prst="rect">
              <a:avLst/>
            </a:prstGeom>
            <a:noFill/>
          </p:spPr>
          <p:txBody>
            <a:bodyPr wrap="none" rtlCol="0">
              <a:spAutoFit/>
            </a:bodyPr>
            <a:lstStyle/>
            <a:p>
              <a:r>
                <a:rPr lang="en-US" sz="2800" dirty="0" err="1">
                  <a:solidFill>
                    <a:srgbClr val="EA5B6E"/>
                  </a:solidFill>
                  <a:latin typeface="#9Slide07 Baloo Tamma" panose="03080902040302020200" pitchFamily="66" charset="0"/>
                  <a:cs typeface="#9Slide07 Baloo Tamma" panose="03080902040302020200" pitchFamily="66" charset="0"/>
                </a:rPr>
                <a:t>Khi</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đo</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diện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tích</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ruộng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đất</a:t>
              </a:r>
              <a:r>
                <a:rPr lang="en-US" sz="2800" dirty="0">
                  <a:solidFill>
                    <a:srgbClr val="EA5B6E"/>
                  </a:solidFill>
                  <a:latin typeface="#9Slide07 Baloo Tamma" panose="03080902040302020200" pitchFamily="66" charset="0"/>
                  <a:cs typeface="#9Slide07 Baloo Tamma" panose="03080902040302020200" pitchFamily="66" charset="0"/>
                </a:rPr>
                <a:t>, </a:t>
              </a:r>
            </a:p>
            <a:p>
              <a:r>
                <a:rPr lang="en-US" sz="2800" dirty="0">
                  <a:solidFill>
                    <a:srgbClr val="EA5B6E"/>
                  </a:solidFill>
                  <a:latin typeface="#9Slide07 Baloo Tamma" panose="03080902040302020200" pitchFamily="66" charset="0"/>
                  <a:cs typeface="#9Slide07 Baloo Tamma" panose="03080902040302020200" pitchFamily="66" charset="0"/>
                </a:rPr>
                <a:t>ng</a:t>
              </a:r>
              <a:r>
                <a:rPr lang="vi-VN" sz="2800" dirty="0">
                  <a:solidFill>
                    <a:srgbClr val="EA5B6E"/>
                  </a:solidFill>
                  <a:latin typeface="#9Slide07 Baloo Tamma" panose="03080902040302020200" pitchFamily="66" charset="0"/>
                  <a:cs typeface="#9Slide07 Baloo Tamma" panose="03080902040302020200" pitchFamily="66" charset="0"/>
                </a:rPr>
                <a:t>ư</a:t>
              </a:r>
              <a:r>
                <a:rPr lang="en-US" sz="2800" dirty="0" err="1">
                  <a:solidFill>
                    <a:srgbClr val="EA5B6E"/>
                  </a:solidFill>
                  <a:latin typeface="#9Slide07 Baloo Tamma" panose="03080902040302020200" pitchFamily="66" charset="0"/>
                  <a:cs typeface="#9Slide07 Baloo Tamma" panose="03080902040302020200" pitchFamily="66" charset="0"/>
                </a:rPr>
                <a:t>ời</a:t>
              </a:r>
              <a:r>
                <a:rPr lang="en-US" sz="2800" dirty="0">
                  <a:solidFill>
                    <a:srgbClr val="EA5B6E"/>
                  </a:solidFill>
                  <a:latin typeface="#9Slide07 Baloo Tamma" panose="03080902040302020200" pitchFamily="66" charset="0"/>
                  <a:cs typeface="#9Slide07 Baloo Tamma" panose="03080902040302020200" pitchFamily="66" charset="0"/>
                </a:rPr>
                <a:t> ta </a:t>
              </a:r>
              <a:r>
                <a:rPr lang="en-US" sz="2800" dirty="0" err="1">
                  <a:solidFill>
                    <a:srgbClr val="EA5B6E"/>
                  </a:solidFill>
                  <a:latin typeface="#9Slide07 Baloo Tamma" panose="03080902040302020200" pitchFamily="66" charset="0"/>
                  <a:cs typeface="#9Slide07 Baloo Tamma" panose="03080902040302020200" pitchFamily="66" charset="0"/>
                </a:rPr>
                <a:t>dùng</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gì</a:t>
              </a:r>
              <a:r>
                <a:rPr lang="en-US" sz="2800" dirty="0">
                  <a:solidFill>
                    <a:srgbClr val="EA5B6E"/>
                  </a:solidFill>
                  <a:latin typeface="#9Slide07 Baloo Tamma" panose="03080902040302020200" pitchFamily="66" charset="0"/>
                  <a:cs typeface="#9Slide07 Baloo Tamma" panose="03080902040302020200" pitchFamily="66" charset="0"/>
                </a:rPr>
                <a:t>?</a:t>
              </a:r>
            </a:p>
          </p:txBody>
        </p:sp>
      </p:grpSp>
      <p:pic>
        <p:nvPicPr>
          <p:cNvPr id="20" name="Picture 19">
            <a:extLst>
              <a:ext uri="{FF2B5EF4-FFF2-40B4-BE49-F238E27FC236}">
                <a16:creationId xmlns:a16="http://schemas.microsoft.com/office/drawing/2014/main" id="{9739405D-1101-4F7F-9586-41F1FAF250B1}"/>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33369" r="60778" b="21486"/>
          <a:stretch/>
        </p:blipFill>
        <p:spPr>
          <a:xfrm>
            <a:off x="10634274" y="5537665"/>
            <a:ext cx="1460310" cy="1333983"/>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75FAEC2-47A7-42A1-97BF-4C63E0BACB4C}"/>
                  </a:ext>
                </a:extLst>
              </p:cNvPr>
              <p:cNvSpPr txBox="1"/>
              <p:nvPr/>
            </p:nvSpPr>
            <p:spPr>
              <a:xfrm>
                <a:off x="7889332" y="5619881"/>
                <a:ext cx="1366080" cy="584775"/>
              </a:xfrm>
              <a:prstGeom prst="rect">
                <a:avLst/>
              </a:prstGeom>
              <a:solidFill>
                <a:schemeClr val="bg1"/>
              </a:solidFill>
            </p:spPr>
            <p:txBody>
              <a:bodyPr wrap="none" rtlCol="0">
                <a:spAutoFit/>
              </a:bodyPr>
              <a:lstStyle/>
              <a:p>
                <a14:m>
                  <m:oMath xmlns:m="http://schemas.openxmlformats.org/officeDocument/2006/math">
                    <m:r>
                      <a:rPr lang="en-US" sz="3200" b="1" i="1" smtClean="0">
                        <a:latin typeface="Cambria Math" panose="02040503050406030204" pitchFamily="18" charset="0"/>
                        <a:ea typeface="Cambria Math" panose="02040503050406030204" pitchFamily="18" charset="0"/>
                        <a:cs typeface="#9Slide07 Baloo Tamma" panose="03080902040302020200" pitchFamily="66" charset="0"/>
                      </a:rPr>
                      <m:t>𝟏𝟎𝟎</m:t>
                    </m:r>
                  </m:oMath>
                </a14:m>
                <a:r>
                  <a:rPr lang="en-US" sz="3200" b="1" dirty="0">
                    <a:latin typeface="Cambria Math" panose="02040503050406030204" pitchFamily="18" charset="0"/>
                    <a:ea typeface="Cambria Math" panose="02040503050406030204" pitchFamily="18" charset="0"/>
                    <a:cs typeface="#9Slide07 Baloo Tamma" panose="03080902040302020200" pitchFamily="66" charset="0"/>
                  </a:rPr>
                  <a:t>00</a:t>
                </a:r>
              </a:p>
            </p:txBody>
          </p:sp>
        </mc:Choice>
        <mc:Fallback xmlns="">
          <p:sp>
            <p:nvSpPr>
              <p:cNvPr id="25" name="TextBox 24">
                <a:extLst>
                  <a:ext uri="{FF2B5EF4-FFF2-40B4-BE49-F238E27FC236}">
                    <a16:creationId xmlns:a16="http://schemas.microsoft.com/office/drawing/2014/main" id="{675FAEC2-47A7-42A1-97BF-4C63E0BACB4C}"/>
                  </a:ext>
                </a:extLst>
              </p:cNvPr>
              <p:cNvSpPr txBox="1">
                <a:spLocks noRot="1" noChangeAspect="1" noMove="1" noResize="1" noEditPoints="1" noAdjustHandles="1" noChangeArrowheads="1" noChangeShapeType="1" noTextEdit="1"/>
              </p:cNvSpPr>
              <p:nvPr/>
            </p:nvSpPr>
            <p:spPr>
              <a:xfrm>
                <a:off x="7889332" y="5619881"/>
                <a:ext cx="1366080" cy="584775"/>
              </a:xfrm>
              <a:prstGeom prst="rect">
                <a:avLst/>
              </a:prstGeom>
              <a:blipFill>
                <a:blip r:embed="rId20"/>
                <a:stretch>
                  <a:fillRect t="-13542" r="-12054" b="-33333"/>
                </a:stretch>
              </a:blipFill>
            </p:spPr>
            <p:txBody>
              <a:bodyPr/>
              <a:lstStyle/>
              <a:p>
                <a:r>
                  <a:rPr lang="en-US">
                    <a:noFill/>
                  </a:rPr>
                  <a:t> </a:t>
                </a:r>
              </a:p>
            </p:txBody>
          </p:sp>
        </mc:Fallback>
      </mc:AlternateContent>
    </p:spTree>
    <p:extLst>
      <p:ext uri="{BB962C8B-B14F-4D97-AF65-F5344CB8AC3E}">
        <p14:creationId xmlns:p14="http://schemas.microsoft.com/office/powerpoint/2010/main" val="317377881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14:presetBounceEnd="64000">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14:bounceEnd="64000">
                                          <p:cBhvr additive="base">
                                            <p:cTn id="91"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750" fill="hold"/>
                                            <p:tgtEl>
                                              <p:spTgt spid="21"/>
                                            </p:tgtEl>
                                            <p:attrNameLst>
                                              <p:attrName>ppt_x</p:attrName>
                                            </p:attrNameLst>
                                          </p:cBhvr>
                                          <p:tavLst>
                                            <p:tav tm="0">
                                              <p:val>
                                                <p:strVal val="#ppt_x"/>
                                              </p:val>
                                            </p:tav>
                                            <p:tav tm="100000">
                                              <p:val>
                                                <p:strVal val="#ppt_x"/>
                                              </p:val>
                                            </p:tav>
                                          </p:tavLst>
                                        </p:anim>
                                        <p:anim calcmode="lin" valueType="num">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B135D-07F3-42F5-80C8-CC45D70BF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4917633-C21F-4ABE-93B5-168C658C324B}"/>
              </a:ext>
            </a:extLst>
          </p:cNvPr>
          <p:cNvGrpSpPr/>
          <p:nvPr/>
        </p:nvGrpSpPr>
        <p:grpSpPr>
          <a:xfrm>
            <a:off x="5067870" y="806873"/>
            <a:ext cx="7063016" cy="5338080"/>
            <a:chOff x="2297372" y="208173"/>
            <a:chExt cx="7262537" cy="4907607"/>
          </a:xfrm>
        </p:grpSpPr>
        <p:sp>
          <p:nvSpPr>
            <p:cNvPr id="9" name="Rectangle: Rounded Corners 8">
              <a:extLst>
                <a:ext uri="{FF2B5EF4-FFF2-40B4-BE49-F238E27FC236}">
                  <a16:creationId xmlns:a16="http://schemas.microsoft.com/office/drawing/2014/main" id="{AE2953F0-1ABA-468D-8547-CDE3CB8DA25D}"/>
                </a:ext>
              </a:extLst>
            </p:cNvPr>
            <p:cNvSpPr/>
            <p:nvPr/>
          </p:nvSpPr>
          <p:spPr>
            <a:xfrm>
              <a:off x="2431970" y="208173"/>
              <a:ext cx="7127939" cy="4689449"/>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314D829-4142-41BE-A7FC-5A3BA14DAB0A}"/>
                </a:ext>
              </a:extLst>
            </p:cNvPr>
            <p:cNvSpPr/>
            <p:nvPr/>
          </p:nvSpPr>
          <p:spPr>
            <a:xfrm>
              <a:off x="2297372" y="380306"/>
              <a:ext cx="7030885" cy="4689449"/>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A68568-0320-4E35-B412-5431B6AC0E49}"/>
                </a:ext>
              </a:extLst>
            </p:cNvPr>
            <p:cNvSpPr txBox="1"/>
            <p:nvPr/>
          </p:nvSpPr>
          <p:spPr>
            <a:xfrm>
              <a:off x="2571357" y="588750"/>
              <a:ext cx="6756900" cy="4527030"/>
            </a:xfrm>
            <a:prstGeom prst="rect">
              <a:avLst/>
            </a:prstGeom>
            <a:noFill/>
          </p:spPr>
          <p:txBody>
            <a:bodyPr wrap="square" rtlCol="0">
              <a:spAutoFit/>
            </a:bodyPr>
            <a:lstStyle/>
            <a:p>
              <a:pPr>
                <a:spcBef>
                  <a:spcPts val="1200"/>
                </a:spcBef>
              </a:pPr>
              <a:r>
                <a:rPr lang="en-US" sz="2800" dirty="0" err="1">
                  <a:solidFill>
                    <a:srgbClr val="EA5B6E"/>
                  </a:solidFill>
                  <a:latin typeface="#9Slide07 Baloo Tamma" panose="03080902040302020200" pitchFamily="66" charset="0"/>
                  <a:cs typeface="#9Slide07 Baloo Tamma" panose="03080902040302020200" pitchFamily="66" charset="0"/>
                </a:rPr>
                <a:t>Bài</a:t>
              </a:r>
              <a:r>
                <a:rPr lang="en-US" sz="2800" dirty="0">
                  <a:solidFill>
                    <a:srgbClr val="EA5B6E"/>
                  </a:solidFill>
                  <a:latin typeface="#9Slide07 Baloo Tamma" panose="03080902040302020200" pitchFamily="66" charset="0"/>
                  <a:cs typeface="#9Slide07 Baloo Tamma" panose="03080902040302020200" pitchFamily="66" charset="0"/>
                </a:rPr>
                <a:t> 1.</a:t>
              </a:r>
            </a:p>
            <a:p>
              <a:pPr>
                <a:spcBef>
                  <a:spcPts val="1200"/>
                </a:spcBef>
              </a:pPr>
              <a:r>
                <a:rPr lang="en-US" sz="2800" dirty="0">
                  <a:solidFill>
                    <a:srgbClr val="EA5B6E"/>
                  </a:solidFill>
                  <a:latin typeface="#9Slide07 Baloo Tamma" panose="03080902040302020200" pitchFamily="66" charset="0"/>
                  <a:cs typeface="#9Slide07 Baloo Tamma" panose="03080902040302020200" pitchFamily="66" charset="0"/>
                </a:rPr>
                <a:t>b) </a:t>
              </a:r>
              <a:r>
                <a:rPr lang="en-US" sz="2800" dirty="0" err="1">
                  <a:solidFill>
                    <a:srgbClr val="EA5B6E"/>
                  </a:solidFill>
                  <a:latin typeface="#9Slide07 Baloo Tamma" panose="03080902040302020200" pitchFamily="66" charset="0"/>
                  <a:cs typeface="#9Slide07 Baloo Tamma" panose="03080902040302020200" pitchFamily="66" charset="0"/>
                </a:rPr>
                <a:t>Trong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bảng</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đo</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thể</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tích</a:t>
              </a:r>
              <a:r>
                <a:rPr lang="en-US" sz="2800" dirty="0">
                  <a:solidFill>
                    <a:srgbClr val="EA5B6E"/>
                  </a:solidFill>
                  <a:latin typeface="#9Slide07 Baloo Tamma" panose="03080902040302020200" pitchFamily="66" charset="0"/>
                  <a:cs typeface="#9Slide07 Baloo Tamma" panose="03080902040302020200" pitchFamily="66" charset="0"/>
                </a:rPr>
                <a:t>:</a:t>
              </a:r>
            </a:p>
            <a:p>
              <a:pPr marL="457200" indent="-457200">
                <a:spcBef>
                  <a:spcPts val="1200"/>
                </a:spcBef>
                <a:buFont typeface="Wingdings" panose="05000000000000000000" pitchFamily="2" charset="2"/>
                <a:buChar char="ü"/>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lớn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gấp</a:t>
              </a:r>
              <a:r>
                <a:rPr lang="en-US" sz="2800" dirty="0">
                  <a:solidFill>
                    <a:srgbClr val="EA5B6E"/>
                  </a:solidFill>
                  <a:latin typeface="#9Slide07 Baloo Tamma" panose="03080902040302020200" pitchFamily="66" charset="0"/>
                  <a:cs typeface="#9Slide07 Baloo Tamma" panose="03080902040302020200" pitchFamily="66" charset="0"/>
                </a:rPr>
                <a:t> bao </a:t>
              </a:r>
              <a:r>
                <a:rPr lang="en-US" sz="2800" dirty="0" err="1">
                  <a:solidFill>
                    <a:srgbClr val="EA5B6E"/>
                  </a:solidFill>
                  <a:latin typeface="#9Slide07 Baloo Tamma" panose="03080902040302020200" pitchFamily="66" charset="0"/>
                  <a:cs typeface="#9Slide07 Baloo Tamma" panose="03080902040302020200" pitchFamily="66" charset="0"/>
                </a:rPr>
                <a:t>nhiêu</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lần</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p>
            <a:p>
              <a:pPr>
                <a:spcBef>
                  <a:spcPts val="1200"/>
                </a:spcBef>
              </a:pPr>
              <a:r>
                <a:rPr lang="en-US" sz="2800" dirty="0" err="1">
                  <a:solidFill>
                    <a:srgbClr val="EA5B6E"/>
                  </a:solidFill>
                  <a:latin typeface="#9Slide07 Baloo Tamma" panose="03080902040302020200" pitchFamily="66" charset="0"/>
                  <a:cs typeface="#9Slide07 Baloo Tamma" panose="03080902040302020200" pitchFamily="66" charset="0"/>
                </a:rPr>
                <a:t>bé</a:t>
              </a:r>
              <a:r>
                <a:rPr lang="en-US" sz="2800" dirty="0">
                  <a:solidFill>
                    <a:srgbClr val="EA5B6E"/>
                  </a:solidFill>
                  <a:latin typeface="#9Slide07 Baloo Tamma" panose="03080902040302020200" pitchFamily="66" charset="0"/>
                  <a:cs typeface="#9Slide07 Baloo Tamma" panose="03080902040302020200" pitchFamily="66" charset="0"/>
                </a:rPr>
                <a:t> h</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tiếp</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liền</a:t>
              </a:r>
              <a:r>
                <a:rPr lang="en-US" sz="2800" dirty="0">
                  <a:solidFill>
                    <a:srgbClr val="EA5B6E"/>
                  </a:solidFill>
                  <a:latin typeface="#9Slide07 Baloo Tamma" panose="03080902040302020200" pitchFamily="66" charset="0"/>
                  <a:cs typeface="#9Slide07 Baloo Tamma" panose="03080902040302020200" pitchFamily="66" charset="0"/>
                </a:rPr>
                <a:t>?</a:t>
              </a:r>
            </a:p>
            <a:p>
              <a:pPr>
                <a:spcBef>
                  <a:spcPts val="1200"/>
                </a:spcBef>
              </a:pPr>
              <a:endParaRPr lang="en-US" sz="2800" dirty="0">
                <a:solidFill>
                  <a:srgbClr val="EA5B6E"/>
                </a:solidFill>
                <a:latin typeface="#9Slide07 Baloo Tamma" panose="03080902040302020200" pitchFamily="66" charset="0"/>
                <a:cs typeface="#9Slide07 Baloo Tamma" panose="03080902040302020200" pitchFamily="66" charset="0"/>
              </a:endParaRPr>
            </a:p>
            <a:p>
              <a:pPr marL="457200" indent="-457200">
                <a:spcBef>
                  <a:spcPts val="1200"/>
                </a:spcBef>
                <a:buFont typeface="Wingdings" panose="05000000000000000000" pitchFamily="2" charset="2"/>
                <a:buChar char="ü"/>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bé</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bằng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một</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phần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mấy</a:t>
              </a:r>
              <a:r>
                <a:rPr lang="en-US" sz="2800" dirty="0">
                  <a:solidFill>
                    <a:srgbClr val="EA5B6E"/>
                  </a:solidFill>
                  <a:latin typeface="#9Slide07 Baloo Tamma" panose="03080902040302020200" pitchFamily="66" charset="0"/>
                  <a:cs typeface="#9Slide07 Baloo Tamma" panose="03080902040302020200" pitchFamily="66" charset="0"/>
                </a:rPr>
                <a:t> </a:t>
              </a:r>
            </a:p>
            <a:p>
              <a:pPr>
                <a:spcBef>
                  <a:spcPts val="1200"/>
                </a:spcBef>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lớn</a:t>
              </a:r>
              <a:r>
                <a:rPr lang="en-US" sz="2800" dirty="0">
                  <a:solidFill>
                    <a:srgbClr val="EA5B6E"/>
                  </a:solidFill>
                  <a:latin typeface="#9Slide07 Baloo Tamma" panose="03080902040302020200" pitchFamily="66" charset="0"/>
                  <a:cs typeface="#9Slide07 Baloo Tamma" panose="03080902040302020200" pitchFamily="66" charset="0"/>
                </a:rPr>
                <a:t> h</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tiếp</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liền</a:t>
              </a:r>
              <a:r>
                <a:rPr lang="en-US" sz="2800" dirty="0">
                  <a:solidFill>
                    <a:srgbClr val="EA5B6E"/>
                  </a:solidFill>
                  <a:latin typeface="#9Slide07 Baloo Tamma" panose="03080902040302020200" pitchFamily="66" charset="0"/>
                  <a:cs typeface="#9Slide07 Baloo Tamma" panose="03080902040302020200" pitchFamily="66" charset="0"/>
                </a:rPr>
                <a:t>?</a:t>
              </a:r>
            </a:p>
            <a:p>
              <a:pPr marL="457200" indent="-457200">
                <a:spcBef>
                  <a:spcPts val="1200"/>
                </a:spcBef>
                <a:buFont typeface="Wingdings" panose="05000000000000000000" pitchFamily="2" charset="2"/>
                <a:buChar char="ü"/>
              </a:pPr>
              <a:endParaRPr lang="en-US" sz="2800" dirty="0">
                <a:solidFill>
                  <a:srgbClr val="EA5B6E"/>
                </a:solidFill>
                <a:latin typeface="#9Slide07 Baloo Tamma" panose="03080902040302020200" pitchFamily="66" charset="0"/>
                <a:cs typeface="#9Slide07 Baloo Tamma" panose="03080902040302020200" pitchFamily="66" charset="0"/>
              </a:endParaRPr>
            </a:p>
          </p:txBody>
        </p:sp>
      </p:grpSp>
      <p:sp>
        <p:nvSpPr>
          <p:cNvPr id="2" name="TextBox 1">
            <a:extLst>
              <a:ext uri="{FF2B5EF4-FFF2-40B4-BE49-F238E27FC236}">
                <a16:creationId xmlns:a16="http://schemas.microsoft.com/office/drawing/2014/main" id="{4D69F6D5-3AE4-4A19-B716-5881F8E6B093}"/>
              </a:ext>
            </a:extLst>
          </p:cNvPr>
          <p:cNvSpPr txBox="1"/>
          <p:nvPr/>
        </p:nvSpPr>
        <p:spPr>
          <a:xfrm>
            <a:off x="6096000" y="3503308"/>
            <a:ext cx="2056973" cy="523220"/>
          </a:xfrm>
          <a:prstGeom prst="rect">
            <a:avLst/>
          </a:prstGeom>
          <a:noFill/>
        </p:spPr>
        <p:txBody>
          <a:bodyPr wrap="none" rtlCol="0">
            <a:spAutoFit/>
          </a:bodyPr>
          <a:lstStyle/>
          <a:p>
            <a:r>
              <a:rPr lang="en-US" sz="2800" b="1" dirty="0" err="1">
                <a:latin typeface="#9Slide07 Baloo Tamma" panose="03080902040302020200" pitchFamily="66" charset="0"/>
                <a:cs typeface="#9Slide07 Baloo Tamma" panose="03080902040302020200" pitchFamily="66" charset="0"/>
              </a:rPr>
              <a:t>Gấp</a:t>
            </a:r>
            <a:r>
              <a:rPr lang="en-US" sz="2800" b="1" dirty="0">
                <a:latin typeface="#9Slide07 Baloo Tamma" panose="03080902040302020200" pitchFamily="66" charset="0"/>
                <a:cs typeface="#9Slide07 Baloo Tamma" panose="03080902040302020200" pitchFamily="66" charset="0"/>
              </a:rPr>
              <a:t> 100 </a:t>
            </a:r>
            <a:r>
              <a:rPr lang="en-US" sz="2800" b="1" dirty="0" err="1">
                <a:latin typeface="#9Slide07 Baloo Tamma" panose="03080902040302020200" pitchFamily="66" charset="0"/>
                <a:cs typeface="#9Slide07 Baloo Tamma" panose="03080902040302020200" pitchFamily="66" charset="0"/>
              </a:rPr>
              <a:t>lần</a:t>
            </a:r>
            <a:endParaRPr lang="en-US" sz="2800" b="1" dirty="0">
              <a:latin typeface="#9Slide07 Baloo Tamma" panose="03080902040302020200" pitchFamily="66" charset="0"/>
              <a:cs typeface="#9Slide07 Baloo Tamma" panose="03080902040302020200" pitchFamily="66"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4A2690C-87DB-4A60-9EE5-B1A3C5949ABE}"/>
                  </a:ext>
                </a:extLst>
              </p:cNvPr>
              <p:cNvSpPr txBox="1"/>
              <p:nvPr/>
            </p:nvSpPr>
            <p:spPr>
              <a:xfrm>
                <a:off x="6096000" y="5098942"/>
                <a:ext cx="1665841" cy="764953"/>
              </a:xfrm>
              <a:prstGeom prst="rect">
                <a:avLst/>
              </a:prstGeom>
              <a:noFill/>
            </p:spPr>
            <p:txBody>
              <a:bodyPr wrap="none" rtlCol="0">
                <a:spAutoFit/>
              </a:bodyPr>
              <a:lstStyle/>
              <a:p>
                <a:r>
                  <a:rPr lang="en-US" sz="2800" b="1" dirty="0">
                    <a:latin typeface="#9Slide07 Baloo Tamma" panose="03080902040302020200" pitchFamily="66" charset="0"/>
                    <a:cs typeface="#9Slide07 Baloo Tamma" panose="03080902040302020200" pitchFamily="66" charset="0"/>
                  </a:rPr>
                  <a:t>Bằng </a:t>
                </a:r>
                <a14:m>
                  <m:oMath xmlns:m="http://schemas.openxmlformats.org/officeDocument/2006/math">
                    <m:f>
                      <m:fPr>
                        <m:ctrlPr>
                          <a:rPr lang="en-US" sz="2800" b="1" i="1">
                            <a:latin typeface="Cambria Math" panose="02040503050406030204" pitchFamily="18" charset="0"/>
                          </a:rPr>
                        </m:ctrlPr>
                      </m:fPr>
                      <m:num>
                        <m:r>
                          <m:rPr>
                            <m:nor/>
                          </m:rPr>
                          <a:rPr lang="en-US" sz="2800" b="1" dirty="0">
                            <a:latin typeface="#9Slide07 Baloo Tamma" panose="03080902040302020200" pitchFamily="66" charset="0"/>
                            <a:cs typeface="#9Slide07 Baloo Tamma" panose="03080902040302020200" pitchFamily="66" charset="0"/>
                          </a:rPr>
                          <m:t>1</m:t>
                        </m:r>
                      </m:num>
                      <m:den>
                        <m:r>
                          <m:rPr>
                            <m:nor/>
                          </m:rPr>
                          <a:rPr lang="en-US" sz="2800" b="1" dirty="0">
                            <a:latin typeface="#9Slide07 Baloo Tamma" panose="03080902040302020200" pitchFamily="66" charset="0"/>
                            <a:cs typeface="#9Slide07 Baloo Tamma" panose="03080902040302020200" pitchFamily="66" charset="0"/>
                          </a:rPr>
                          <m:t>100</m:t>
                        </m:r>
                      </m:den>
                    </m:f>
                  </m:oMath>
                </a14:m>
                <a:endParaRPr lang="en-US" sz="2800" b="1" dirty="0">
                  <a:latin typeface="#9Slide07 Baloo Tamma" panose="03080902040302020200" pitchFamily="66" charset="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64A2690C-87DB-4A60-9EE5-B1A3C5949ABE}"/>
                  </a:ext>
                </a:extLst>
              </p:cNvPr>
              <p:cNvSpPr txBox="1">
                <a:spLocks noRot="1" noChangeAspect="1" noMove="1" noResize="1" noEditPoints="1" noAdjustHandles="1" noChangeArrowheads="1" noChangeShapeType="1" noTextEdit="1"/>
              </p:cNvSpPr>
              <p:nvPr/>
            </p:nvSpPr>
            <p:spPr>
              <a:xfrm>
                <a:off x="6096000" y="5098942"/>
                <a:ext cx="1665841" cy="764953"/>
              </a:xfrm>
              <a:prstGeom prst="rect">
                <a:avLst/>
              </a:prstGeom>
              <a:blipFill>
                <a:blip r:embed="rId5"/>
                <a:stretch>
                  <a:fillRect l="-7326" b="-18254"/>
                </a:stretch>
              </a:blipFill>
            </p:spPr>
            <p:txBody>
              <a:bodyPr/>
              <a:lstStyle/>
              <a:p>
                <a:r>
                  <a:rPr lang="en-US">
                    <a:noFill/>
                  </a:rPr>
                  <a:t> </a:t>
                </a:r>
              </a:p>
            </p:txBody>
          </p:sp>
        </mc:Fallback>
      </mc:AlternateContent>
      <p:pic>
        <p:nvPicPr>
          <p:cNvPr id="4098" name="Picture 2" descr="Niño lindo feliz lavar la ropa con lavadora Vector Premium ">
            <a:extLst>
              <a:ext uri="{FF2B5EF4-FFF2-40B4-BE49-F238E27FC236}">
                <a16:creationId xmlns:a16="http://schemas.microsoft.com/office/drawing/2014/main" id="{4C6814EB-EC18-4ACD-90F6-122D8B098FA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0543" y1="41855" x2="10543" y2="41855"/>
                        <a14:backgroundMark x1="45367" y1="68672" x2="45367" y2="68672"/>
                        <a14:backgroundMark x1="46166" y1="70426" x2="46166" y2="70426"/>
                        <a14:backgroundMark x1="46166" y1="73684" x2="46166" y2="73684"/>
                        <a14:backgroundMark x1="45847" y1="74937" x2="45847" y2="74937"/>
                        <a14:backgroundMark x1="45687" y1="76190" x2="45687" y2="76190"/>
                        <a14:backgroundMark x1="45208" y1="77444" x2="45208" y2="77444"/>
                        <a14:backgroundMark x1="45208" y1="79950" x2="45208" y2="79950"/>
                        <a14:backgroundMark x1="45208" y1="77945" x2="45208" y2="77945"/>
                        <a14:backgroundMark x1="50160" y1="82707" x2="50160" y2="82707"/>
                        <a14:backgroundMark x1="85144" y1="52381" x2="85144" y2="52381"/>
                        <a14:backgroundMark x1="77476" y1="41604" x2="77476" y2="41604"/>
                        <a14:backgroundMark x1="78594" y1="42607" x2="78594" y2="42607"/>
                        <a14:backgroundMark x1="83067" y1="43358" x2="83067" y2="43358"/>
                        <a14:backgroundMark x1="79073" y1="42607" x2="79073" y2="42607"/>
                        <a14:backgroundMark x1="60064" y1="50877" x2="60064" y2="50877"/>
                        <a14:backgroundMark x1="59425" y1="46617" x2="59425" y2="46617"/>
                      </a14:backgroundRemoval>
                    </a14:imgEffect>
                  </a14:imgLayer>
                </a14:imgProps>
              </a:ext>
              <a:ext uri="{28A0092B-C50C-407E-A947-70E740481C1C}">
                <a14:useLocalDpi xmlns:a14="http://schemas.microsoft.com/office/drawing/2010/main" val="0"/>
              </a:ext>
            </a:extLst>
          </a:blip>
          <a:srcRect l="8145" t="14542" r="8867" b="12671"/>
          <a:stretch/>
        </p:blipFill>
        <p:spPr bwMode="auto">
          <a:xfrm>
            <a:off x="-991371" y="2647666"/>
            <a:ext cx="6255852" cy="349728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961BB07-3EBA-4497-ADE1-142C584A274F}"/>
              </a:ext>
            </a:extLst>
          </p:cNvPr>
          <p:cNvGrpSpPr/>
          <p:nvPr/>
        </p:nvGrpSpPr>
        <p:grpSpPr>
          <a:xfrm>
            <a:off x="4781468" y="1268845"/>
            <a:ext cx="5222904" cy="1170479"/>
            <a:chOff x="4727918" y="1677721"/>
            <a:chExt cx="5222904" cy="1170479"/>
          </a:xfrm>
        </p:grpSpPr>
        <p:sp>
          <p:nvSpPr>
            <p:cNvPr id="15" name="Speech Bubble: Rectangle with Corners Rounded 14">
              <a:extLst>
                <a:ext uri="{FF2B5EF4-FFF2-40B4-BE49-F238E27FC236}">
                  <a16:creationId xmlns:a16="http://schemas.microsoft.com/office/drawing/2014/main" id="{1ECCEEAC-4CE9-498B-95AE-8F7BC622DA0C}"/>
                </a:ext>
              </a:extLst>
            </p:cNvPr>
            <p:cNvSpPr/>
            <p:nvPr/>
          </p:nvSpPr>
          <p:spPr>
            <a:xfrm>
              <a:off x="4729521" y="1677721"/>
              <a:ext cx="5219698" cy="1170479"/>
            </a:xfrm>
            <a:prstGeom prst="wedgeRoundRectCallout">
              <a:avLst>
                <a:gd name="adj1" fmla="val -41921"/>
                <a:gd name="adj2" fmla="val 9598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BF3B41C-A823-46F3-A89A-664A7495439A}"/>
                </a:ext>
              </a:extLst>
            </p:cNvPr>
            <p:cNvSpPr txBox="1"/>
            <p:nvPr/>
          </p:nvSpPr>
          <p:spPr>
            <a:xfrm>
              <a:off x="4727918" y="1894093"/>
              <a:ext cx="5222904" cy="954107"/>
            </a:xfrm>
            <a:prstGeom prst="rect">
              <a:avLst/>
            </a:prstGeom>
            <a:noFill/>
          </p:spPr>
          <p:txBody>
            <a:bodyPr wrap="none" rtlCol="0">
              <a:spAutoFit/>
            </a:bodyPr>
            <a:lstStyle/>
            <a:p>
              <a:pPr algn="ctr"/>
              <a:r>
                <a:rPr lang="en-US" sz="2800" dirty="0" err="1">
                  <a:latin typeface="#9Slide07 Baloo Tamma" panose="03080902040302020200" pitchFamily="66" charset="0"/>
                  <a:cs typeface="#9Slide07 Baloo Tamma" panose="03080902040302020200" pitchFamily="66" charset="0"/>
                </a:rPr>
                <a:t>Tiếp</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theo</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sẽ</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đổ</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xà</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phòng</a:t>
              </a:r>
              <a:endParaRPr lang="en-US" sz="2800" dirty="0">
                <a:latin typeface="#9Slide07 Baloo Tamma" panose="03080902040302020200" pitchFamily="66" charset="0"/>
                <a:cs typeface="#9Slide07 Baloo Tamma" panose="03080902040302020200" pitchFamily="66" charset="0"/>
              </a:endParaRPr>
            </a:p>
            <a:p>
              <a:pPr algn="ctr"/>
              <a:r>
                <a:rPr lang="en-US" sz="2800" dirty="0" err="1">
                  <a:latin typeface="#9Slide07 Baloo Tamma" panose="03080902040302020200" pitchFamily="66" charset="0"/>
                  <a:cs typeface="#9Slide07 Baloo Tamma" panose="03080902040302020200" pitchFamily="66" charset="0"/>
                </a:rPr>
                <a:t>và</a:t>
              </a:r>
              <a:r>
                <a:rPr lang="en-US" sz="2800" dirty="0">
                  <a:latin typeface="#9Slide07 Baloo Tamma" panose="03080902040302020200" pitchFamily="66" charset="0"/>
                  <a:cs typeface="#9Slide07 Baloo Tamma" panose="03080902040302020200" pitchFamily="66" charset="0"/>
                </a:rPr>
                <a:t> n</a:t>
              </a:r>
              <a:r>
                <a:rPr lang="vi-VN" sz="2800" dirty="0">
                  <a:latin typeface="#9Slide07 Baloo Tamma" panose="03080902040302020200" pitchFamily="66" charset="0"/>
                  <a:cs typeface="#9Slide07 Baloo Tamma" panose="03080902040302020200" pitchFamily="66" charset="0"/>
                </a:rPr>
                <a:t>ư</a:t>
              </a:r>
              <a:r>
                <a:rPr lang="en-US" sz="2800" dirty="0" err="1">
                  <a:latin typeface="#9Slide07 Baloo Tamma" panose="03080902040302020200" pitchFamily="66" charset="0"/>
                  <a:cs typeface="#9Slide07 Baloo Tamma" panose="03080902040302020200" pitchFamily="66" charset="0"/>
                </a:rPr>
                <a:t>ớc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xả</a:t>
              </a:r>
              <a:r>
                <a:rPr lang="en-US" sz="2800" dirty="0">
                  <a:latin typeface="#9Slide07 Baloo Tamma" panose="03080902040302020200" pitchFamily="66" charset="0"/>
                  <a:cs typeface="#9Slide07 Baloo Tamma" panose="03080902040302020200" pitchFamily="66" charset="0"/>
                </a:rPr>
                <a:t>.</a:t>
              </a:r>
            </a:p>
          </p:txBody>
        </p:sp>
      </p:grpSp>
      <p:pic>
        <p:nvPicPr>
          <p:cNvPr id="3" name="Tieng-yeah-tre-con-www_nhacchuongvui_com (2)">
            <a:hlinkClick r:id="" action="ppaction://media"/>
            <a:extLst>
              <a:ext uri="{FF2B5EF4-FFF2-40B4-BE49-F238E27FC236}">
                <a16:creationId xmlns:a16="http://schemas.microsoft.com/office/drawing/2014/main" id="{BE130CE6-6C43-4C3B-9B3C-453DFD994A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1371" y="103447"/>
            <a:ext cx="609600" cy="609600"/>
          </a:xfrm>
          <a:prstGeom prst="rect">
            <a:avLst/>
          </a:prstGeom>
        </p:spPr>
      </p:pic>
    </p:spTree>
    <p:extLst>
      <p:ext uri="{BB962C8B-B14F-4D97-AF65-F5344CB8AC3E}">
        <p14:creationId xmlns:p14="http://schemas.microsoft.com/office/powerpoint/2010/main" val="29940117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 presetClass="mediacall" presetSubtype="0" fill="hold" nodeType="withEffect">
                                  <p:stCondLst>
                                    <p:cond delay="0"/>
                                  </p:stCondLst>
                                  <p:childTnLst>
                                    <p:cmd type="call" cmd="playFrom(0.0)">
                                      <p:cBhvr>
                                        <p:cTn id="28"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DFB47-9F7C-4DF9-8AA2-A4A8E9C7DD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8DBBCFEF-DF4A-4D82-B286-D4FCA6C31152}"/>
              </a:ext>
            </a:extLst>
          </p:cNvPr>
          <p:cNvGrpSpPr/>
          <p:nvPr/>
        </p:nvGrpSpPr>
        <p:grpSpPr>
          <a:xfrm>
            <a:off x="3196833" y="1650116"/>
            <a:ext cx="5798333" cy="3113488"/>
            <a:chOff x="5059030" y="1691060"/>
            <a:chExt cx="6033654" cy="3962400"/>
          </a:xfrm>
        </p:grpSpPr>
        <p:pic>
          <p:nvPicPr>
            <p:cNvPr id="5" name="Picture 4">
              <a:extLst>
                <a:ext uri="{FF2B5EF4-FFF2-40B4-BE49-F238E27FC236}">
                  <a16:creationId xmlns:a16="http://schemas.microsoft.com/office/drawing/2014/main" id="{F40A0C11-F4FA-49AB-9D24-A60EC45357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6" name="TextBox 5">
              <a:extLst>
                <a:ext uri="{FF2B5EF4-FFF2-40B4-BE49-F238E27FC236}">
                  <a16:creationId xmlns:a16="http://schemas.microsoft.com/office/drawing/2014/main" id="{CED33C92-BCE4-47D1-88C3-55896B4B9651}"/>
                </a:ext>
              </a:extLst>
            </p:cNvPr>
            <p:cNvSpPr txBox="1"/>
            <p:nvPr/>
          </p:nvSpPr>
          <p:spPr>
            <a:xfrm>
              <a:off x="6041658" y="2941690"/>
              <a:ext cx="4068398" cy="1292590"/>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Dọn</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phòng</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grpSp>
        <p:nvGrpSpPr>
          <p:cNvPr id="7" name="Group 6">
            <a:extLst>
              <a:ext uri="{FF2B5EF4-FFF2-40B4-BE49-F238E27FC236}">
                <a16:creationId xmlns:a16="http://schemas.microsoft.com/office/drawing/2014/main" id="{B76E24FA-14C2-4922-A8CD-BF019643DB3E}"/>
              </a:ext>
            </a:extLst>
          </p:cNvPr>
          <p:cNvGrpSpPr/>
          <p:nvPr/>
        </p:nvGrpSpPr>
        <p:grpSpPr>
          <a:xfrm>
            <a:off x="4262540" y="538413"/>
            <a:ext cx="3694102" cy="1474096"/>
            <a:chOff x="4403067" y="1066800"/>
            <a:chExt cx="3131345" cy="998888"/>
          </a:xfrm>
        </p:grpSpPr>
        <p:pic>
          <p:nvPicPr>
            <p:cNvPr id="8" name="Picture 7">
              <a:extLst>
                <a:ext uri="{FF2B5EF4-FFF2-40B4-BE49-F238E27FC236}">
                  <a16:creationId xmlns:a16="http://schemas.microsoft.com/office/drawing/2014/main" id="{36AEEB94-D9E1-4783-9350-2DA7ECDA13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9" name="TextBox 8">
              <a:extLst>
                <a:ext uri="{FF2B5EF4-FFF2-40B4-BE49-F238E27FC236}">
                  <a16:creationId xmlns:a16="http://schemas.microsoft.com/office/drawing/2014/main" id="{2A6FBA9F-D945-4CAB-8FCA-01C7123655FA}"/>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2</a:t>
              </a:r>
            </a:p>
          </p:txBody>
        </p:sp>
      </p:grpSp>
      <p:pic>
        <p:nvPicPr>
          <p:cNvPr id="12" name="Picture 11">
            <a:extLst>
              <a:ext uri="{FF2B5EF4-FFF2-40B4-BE49-F238E27FC236}">
                <a16:creationId xmlns:a16="http://schemas.microsoft.com/office/drawing/2014/main" id="{54C90212-93DB-4ABF-B2BD-D4767BEBA4A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8620479" y="2835868"/>
            <a:ext cx="1973104" cy="3855472"/>
          </a:xfrm>
          <a:prstGeom prst="rect">
            <a:avLst/>
          </a:prstGeom>
        </p:spPr>
      </p:pic>
      <p:pic>
        <p:nvPicPr>
          <p:cNvPr id="13" name="Picture 12">
            <a:extLst>
              <a:ext uri="{FF2B5EF4-FFF2-40B4-BE49-F238E27FC236}">
                <a16:creationId xmlns:a16="http://schemas.microsoft.com/office/drawing/2014/main" id="{C3C57BA3-125B-4D36-A64D-4F0A580FB7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1768378" y="3206860"/>
            <a:ext cx="2856909" cy="3485819"/>
          </a:xfrm>
          <a:prstGeom prst="rect">
            <a:avLst/>
          </a:prstGeom>
        </p:spPr>
      </p:pic>
    </p:spTree>
    <p:extLst>
      <p:ext uri="{BB962C8B-B14F-4D97-AF65-F5344CB8AC3E}">
        <p14:creationId xmlns:p14="http://schemas.microsoft.com/office/powerpoint/2010/main" val="3497165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1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DC364-8DC0-4E60-8624-54EA3F44F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2" name="Picture 8" descr="Yellow Striped Wool Scarfscarves Shawls Single Stock Vector (Royalty Free)  588740915">
            <a:extLst>
              <a:ext uri="{FF2B5EF4-FFF2-40B4-BE49-F238E27FC236}">
                <a16:creationId xmlns:a16="http://schemas.microsoft.com/office/drawing/2014/main" id="{6A6D9B47-0703-4869-A6D6-364C40BD7E9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86" b="90000" l="10000" r="90000">
                        <a14:foregroundMark x1="54615" y1="9286" x2="54615" y2="9286"/>
                      </a14:backgroundRemoval>
                    </a14:imgEffect>
                  </a14:imgLayer>
                </a14:imgProps>
              </a:ext>
              <a:ext uri="{28A0092B-C50C-407E-A947-70E740481C1C}">
                <a14:useLocalDpi xmlns:a14="http://schemas.microsoft.com/office/drawing/2010/main" val="0"/>
              </a:ext>
            </a:extLst>
          </a:blip>
          <a:srcRect l="9290" t="4968" r="8770" b="14286"/>
          <a:stretch/>
        </p:blipFill>
        <p:spPr bwMode="auto">
          <a:xfrm>
            <a:off x="3499275" y="5207343"/>
            <a:ext cx="1126435" cy="1195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77791A3-161D-4F02-B475-91A2896ADEA6}"/>
              </a:ext>
            </a:extLst>
          </p:cNvPr>
          <p:cNvPicPr>
            <a:picLocks noChangeAspect="1"/>
          </p:cNvPicPr>
          <p:nvPr/>
        </p:nvPicPr>
        <p:blipFill rotWithShape="1">
          <a:blip r:embed="rId9">
            <a:extLst>
              <a:ext uri="{28A0092B-C50C-407E-A947-70E740481C1C}">
                <a14:useLocalDpi xmlns:a14="http://schemas.microsoft.com/office/drawing/2010/main" val="0"/>
              </a:ext>
            </a:extLst>
          </a:blip>
          <a:srcRect l="64640" t="9131" r="10733" b="19082"/>
          <a:stretch/>
        </p:blipFill>
        <p:spPr>
          <a:xfrm>
            <a:off x="4405392" y="284921"/>
            <a:ext cx="3002573" cy="4923183"/>
          </a:xfrm>
          <a:prstGeom prst="rect">
            <a:avLst/>
          </a:prstGeom>
        </p:spPr>
      </p:pic>
      <p:pic>
        <p:nvPicPr>
          <p:cNvPr id="10" name="Picture 9">
            <a:extLst>
              <a:ext uri="{FF2B5EF4-FFF2-40B4-BE49-F238E27FC236}">
                <a16:creationId xmlns:a16="http://schemas.microsoft.com/office/drawing/2014/main" id="{4177EC09-77EE-408A-AE08-B6A84F47B8C6}"/>
              </a:ext>
            </a:extLst>
          </p:cNvPr>
          <p:cNvPicPr>
            <a:picLocks noChangeAspect="1"/>
          </p:cNvPicPr>
          <p:nvPr/>
        </p:nvPicPr>
        <p:blipFill rotWithShape="1">
          <a:blip r:embed="rId10">
            <a:extLst>
              <a:ext uri="{28A0092B-C50C-407E-A947-70E740481C1C}">
                <a14:useLocalDpi xmlns:a14="http://schemas.microsoft.com/office/drawing/2010/main" val="0"/>
              </a:ext>
            </a:extLst>
          </a:blip>
          <a:srcRect l="64375" t="49444" r="978" b="19034"/>
          <a:stretch/>
        </p:blipFill>
        <p:spPr>
          <a:xfrm>
            <a:off x="7848600" y="3146494"/>
            <a:ext cx="4442760" cy="2273648"/>
          </a:xfrm>
          <a:prstGeom prst="rect">
            <a:avLst/>
          </a:prstGeom>
        </p:spPr>
      </p:pic>
      <p:pic>
        <p:nvPicPr>
          <p:cNvPr id="1042" name="vũng nước" descr="Charco de agua png » PNG Image">
            <a:extLst>
              <a:ext uri="{FF2B5EF4-FFF2-40B4-BE49-F238E27FC236}">
                <a16:creationId xmlns:a16="http://schemas.microsoft.com/office/drawing/2014/main" id="{74F64F41-F6BF-45F6-AE03-2F14D92994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480" r="-317" b="-1210"/>
          <a:stretch/>
        </p:blipFill>
        <p:spPr bwMode="auto">
          <a:xfrm>
            <a:off x="9318890" y="5131905"/>
            <a:ext cx="1311965" cy="408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EB5DCF-7349-4620-B455-E17950FADA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7116012" y="2688609"/>
            <a:ext cx="1973104" cy="3855472"/>
          </a:xfrm>
          <a:prstGeom prst="rect">
            <a:avLst/>
          </a:prstGeom>
        </p:spPr>
      </p:pic>
      <p:pic>
        <p:nvPicPr>
          <p:cNvPr id="1026" name="lon" descr="Hình ảnh Lon Lon Phim Hoạt Hình Rác Lon Minh Họa, Phim, Rác, Hoạt miễn phí  tải tập tin PNG PSDComment và Vector">
            <a:extLst>
              <a:ext uri="{FF2B5EF4-FFF2-40B4-BE49-F238E27FC236}">
                <a16:creationId xmlns:a16="http://schemas.microsoft.com/office/drawing/2014/main" id="{47DDA8D2-0783-4C23-86F6-A2DDCD0C9B6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3125" b="70938" l="15625" r="84844">
                        <a14:foregroundMark x1="25156" y1="39844" x2="22656" y2="53281"/>
                        <a14:foregroundMark x1="28438" y1="35469" x2="43169" y2="33406"/>
                        <a14:foregroundMark x1="21094" y1="59375" x2="32656" y2="63125"/>
                        <a14:foregroundMark x1="19531" y1="63594" x2="24063" y2="58281"/>
                        <a14:foregroundMark x1="17188" y1="59219" x2="17188" y2="59219"/>
                        <a14:foregroundMark x1="15937" y1="64375" x2="15937" y2="64375"/>
                        <a14:foregroundMark x1="18750" y1="55000" x2="35000" y2="55000"/>
                        <a14:foregroundMark x1="25156" y1="37188" x2="30000" y2="55000"/>
                        <a14:foregroundMark x1="37344" y1="70469" x2="47344" y2="70938"/>
                        <a14:foregroundMark x1="84531" y1="56719" x2="84375" y2="57656"/>
                        <a14:foregroundMark x1="84844" y1="52500" x2="84844" y2="52500"/>
                        <a14:foregroundMark x1="71094" y1="37031" x2="71094" y2="37031"/>
                        <a14:foregroundMark x1="33906" y1="40000" x2="36094" y2="44219"/>
                        <a14:foregroundMark x1="31719" y1="33125" x2="31719" y2="33125"/>
                        <a14:foregroundMark x1="35938" y1="46719" x2="35938" y2="46719"/>
                        <a14:foregroundMark x1="24063" y1="33281" x2="24063" y2="33281"/>
                        <a14:backgroundMark x1="43906" y1="33281" x2="43906" y2="33281"/>
                        <a14:backgroundMark x1="43281" y1="33281" x2="43281" y2="33281"/>
                        <a14:backgroundMark x1="42813" y1="33281" x2="42813" y2="33281"/>
                        <a14:backgroundMark x1="42344" y1="33125" x2="42344" y2="33125"/>
                        <a14:backgroundMark x1="44844" y1="33750" x2="43281" y2="33594"/>
                      </a14:backgroundRemoval>
                    </a14:imgEffect>
                  </a14:imgLayer>
                </a14:imgProps>
              </a:ext>
              <a:ext uri="{28A0092B-C50C-407E-A947-70E740481C1C}">
                <a14:useLocalDpi xmlns:a14="http://schemas.microsoft.com/office/drawing/2010/main" val="0"/>
              </a:ext>
            </a:extLst>
          </a:blip>
          <a:srcRect l="14130" t="30707" r="12174" b="25815"/>
          <a:stretch/>
        </p:blipFill>
        <p:spPr bwMode="auto">
          <a:xfrm>
            <a:off x="10673925" y="4972791"/>
            <a:ext cx="795129" cy="469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móc" descr="Hình ảnh Móc Treo Gỗ Giá Treo Phim Hoạt Hình Giá Treo Quần áo đồ Trang Trí  Treo, Móc áo, Móc Gỗ, Móc Treo Phim Hoạt Hình miễn phí tải tập tin">
            <a:extLst>
              <a:ext uri="{FF2B5EF4-FFF2-40B4-BE49-F238E27FC236}">
                <a16:creationId xmlns:a16="http://schemas.microsoft.com/office/drawing/2014/main" id="{093A1CA5-8DD6-461B-BB7D-D5B2E4D8596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563" r="96354">
                        <a14:foregroundMark x1="5313" y1="66667" x2="5313" y2="66667"/>
                        <a14:foregroundMark x1="2500" y1="68125" x2="2500" y2="68125"/>
                        <a14:foregroundMark x1="96458" y1="69896" x2="96458" y2="69896"/>
                        <a14:foregroundMark x1="1987" y1="71630" x2="3542" y2="66146"/>
                        <a14:foregroundMark x1="21250" y1="68125" x2="21250" y2="68125"/>
                        <a14:backgroundMark x1="69792" y1="61146" x2="69792" y2="61146"/>
                        <a14:backgroundMark x1="70729" y1="61875" x2="70729" y2="61875"/>
                        <a14:backgroundMark x1="72500" y1="62187" x2="72500" y2="62187"/>
                        <a14:backgroundMark x1="73750" y1="63125" x2="73750" y2="63125"/>
                        <a14:backgroundMark x1="76250" y1="64167" x2="76250" y2="64167"/>
                        <a14:backgroundMark x1="78750" y1="65104" x2="78750" y2="65104"/>
                        <a14:backgroundMark x1="64792" y1="58438" x2="64792" y2="58438"/>
                        <a14:backgroundMark x1="1250" y1="72396" x2="3021" y2="73438"/>
                        <a14:backgroundMark x1="63750" y1="57917" x2="63750" y2="57917"/>
                      </a14:backgroundRemoval>
                    </a14:imgEffect>
                  </a14:imgLayer>
                </a14:imgProps>
              </a:ext>
              <a:ext uri="{28A0092B-C50C-407E-A947-70E740481C1C}">
                <a14:useLocalDpi xmlns:a14="http://schemas.microsoft.com/office/drawing/2010/main" val="0"/>
              </a:ext>
            </a:extLst>
          </a:blip>
          <a:srcRect t="22912" b="23864"/>
          <a:stretch/>
        </p:blipFill>
        <p:spPr bwMode="auto">
          <a:xfrm>
            <a:off x="10118821" y="3279013"/>
            <a:ext cx="1632544" cy="868917"/>
          </a:xfrm>
          <a:prstGeom prst="rect">
            <a:avLst/>
          </a:prstGeom>
          <a:noFill/>
          <a:extLst>
            <a:ext uri="{909E8E84-426E-40DD-AFC4-6F175D3DCCD1}">
              <a14:hiddenFill xmlns:a14="http://schemas.microsoft.com/office/drawing/2010/main">
                <a:solidFill>
                  <a:srgbClr val="FFFFFF"/>
                </a:solidFill>
              </a14:hiddenFill>
            </a:ext>
          </a:extLst>
        </p:spPr>
      </p:pic>
      <p:pic>
        <p:nvPicPr>
          <p:cNvPr id="8" name="khăn">
            <a:extLst>
              <a:ext uri="{FF2B5EF4-FFF2-40B4-BE49-F238E27FC236}">
                <a16:creationId xmlns:a16="http://schemas.microsoft.com/office/drawing/2014/main" id="{609415D3-3229-47D8-A750-30DD88ACD5A3}"/>
              </a:ext>
            </a:extLst>
          </p:cNvPr>
          <p:cNvPicPr>
            <a:picLocks noChangeAspect="1"/>
          </p:cNvPicPr>
          <p:nvPr/>
        </p:nvPicPr>
        <p:blipFill rotWithShape="1">
          <a:blip r:embed="rId18">
            <a:extLst>
              <a:ext uri="{28A0092B-C50C-407E-A947-70E740481C1C}">
                <a14:useLocalDpi xmlns:a14="http://schemas.microsoft.com/office/drawing/2010/main" val="0"/>
              </a:ext>
            </a:extLst>
          </a:blip>
          <a:srcRect t="45024" r="63867" b="4155"/>
          <a:stretch/>
        </p:blipFill>
        <p:spPr>
          <a:xfrm>
            <a:off x="0" y="3087757"/>
            <a:ext cx="4405393" cy="3485322"/>
          </a:xfrm>
          <a:prstGeom prst="rect">
            <a:avLst/>
          </a:prstGeom>
        </p:spPr>
      </p:pic>
      <p:pic>
        <p:nvPicPr>
          <p:cNvPr id="1034" name="tập chưa xếp" descr="Hình ảnh Sách Vở PNG, Vector, PSD, và biểu tượng để tải về miễn phí |  pngtree">
            <a:extLst>
              <a:ext uri="{FF2B5EF4-FFF2-40B4-BE49-F238E27FC236}">
                <a16:creationId xmlns:a16="http://schemas.microsoft.com/office/drawing/2014/main" id="{330D6FAF-B37C-44DC-BF2B-9C5D2D0AE8B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65556" y1="48611" x2="62500" y2="58333"/>
                        <a14:foregroundMark x1="59167" y1="55556" x2="45278" y2="68333"/>
                        <a14:foregroundMark x1="68333" y1="45833" x2="70556" y2="55556"/>
                        <a14:foregroundMark x1="73333" y1="44722" x2="73333" y2="52222"/>
                        <a14:foregroundMark x1="79167" y1="61389" x2="58611" y2="71111"/>
                        <a14:foregroundMark x1="57778" y1="71389" x2="44722" y2="81389"/>
                        <a14:foregroundMark x1="44722" y1="81389" x2="44444" y2="81389"/>
                      </a14:backgroundRemoval>
                    </a14:imgEffect>
                  </a14:imgLayer>
                </a14:imgProps>
              </a:ext>
              <a:ext uri="{28A0092B-C50C-407E-A947-70E740481C1C}">
                <a14:useLocalDpi xmlns:a14="http://schemas.microsoft.com/office/drawing/2010/main" val="0"/>
              </a:ext>
            </a:extLst>
          </a:blip>
          <a:srcRect l="12436" t="22836" r="11740" b="10858"/>
          <a:stretch/>
        </p:blipFill>
        <p:spPr bwMode="auto">
          <a:xfrm>
            <a:off x="4784035" y="5805049"/>
            <a:ext cx="1311965" cy="11472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tập xếp" descr="Hình ảnh Kệ Sách Sách Sách Bản đồ Sáng Tạo, Sách Clipart, Thư Mục, Bản đồ  Dễ Thương Vector và PNG với nền trong suốt để tải xuống miễn phí">
            <a:extLst>
              <a:ext uri="{FF2B5EF4-FFF2-40B4-BE49-F238E27FC236}">
                <a16:creationId xmlns:a16="http://schemas.microsoft.com/office/drawing/2014/main" id="{8921FB2D-555B-4830-B5BD-C6589CFCC19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6875" b="72188" l="12500" r="60781">
                        <a14:foregroundMark x1="27344" y1="38281" x2="28750" y2="44219"/>
                        <a14:foregroundMark x1="29219" y1="40000" x2="30312" y2="44844"/>
                        <a14:foregroundMark x1="30312" y1="44844" x2="30312" y2="45625"/>
                        <a14:foregroundMark x1="28125" y1="40313" x2="28125" y2="53438"/>
                        <a14:foregroundMark x1="30625" y1="40625" x2="30625" y2="43438"/>
                        <a14:foregroundMark x1="27969" y1="51094" x2="27969" y2="51094"/>
                        <a14:foregroundMark x1="26719" y1="48906" x2="26719" y2="59531"/>
                        <a14:foregroundMark x1="26719" y1="59531" x2="26719" y2="59531"/>
                        <a14:foregroundMark x1="27813" y1="57344" x2="27500" y2="62344"/>
                        <a14:foregroundMark x1="25625" y1="62656" x2="41094" y2="60938"/>
                        <a14:foregroundMark x1="28281" y1="64219" x2="33750" y2="63281"/>
                        <a14:foregroundMark x1="33750" y1="63281" x2="36250" y2="61406"/>
                        <a14:foregroundMark x1="30781" y1="55469" x2="29531" y2="58906"/>
                        <a14:foregroundMark x1="44844" y1="44844" x2="43906" y2="51094"/>
                        <a14:foregroundMark x1="37500" y1="36875" x2="37656" y2="38594"/>
                        <a14:foregroundMark x1="24844" y1="63438" x2="29219" y2="64219"/>
                        <a14:foregroundMark x1="52188" y1="50938" x2="58906" y2="63906"/>
                        <a14:foregroundMark x1="60781" y1="64063" x2="60781" y2="64063"/>
                        <a14:foregroundMark x1="23883" y1="41724" x2="25938" y2="43281"/>
                        <a14:foregroundMark x1="25938" y1="43281" x2="30938" y2="43438"/>
                        <a14:foregroundMark x1="34063" y1="43281" x2="33438" y2="48594"/>
                        <a14:foregroundMark x1="26563" y1="41094" x2="26563" y2="41094"/>
                        <a14:foregroundMark x1="24688" y1="40781" x2="24688" y2="40781"/>
                        <a14:foregroundMark x1="43438" y1="65625" x2="43438" y2="65625"/>
                        <a14:backgroundMark x1="22500" y1="40938" x2="22500" y2="40938"/>
                        <a14:backgroundMark x1="21563" y1="40000" x2="21563" y2="40625"/>
                        <a14:backgroundMark x1="21094" y1="39375" x2="21094" y2="40156"/>
                        <a14:backgroundMark x1="23750" y1="41094" x2="23906" y2="41719"/>
                        <a14:backgroundMark x1="23672" y1="40781" x2="23750" y2="41094"/>
                        <a14:backgroundMark x1="23594" y1="40469" x2="23672" y2="40781"/>
                        <a14:backgroundMark x1="24063" y1="41875" x2="24063" y2="41875"/>
                        <a14:backgroundMark x1="13906" y1="67344" x2="18125" y2="66875"/>
                        <a14:backgroundMark x1="18594" y1="67188" x2="23125" y2="67656"/>
                        <a14:backgroundMark x1="24531" y1="68125" x2="42344" y2="69063"/>
                        <a14:backgroundMark x1="40938" y1="67813" x2="46250" y2="67500"/>
                        <a14:backgroundMark x1="46250" y1="67500" x2="61094" y2="67813"/>
                      </a14:backgroundRemoval>
                    </a14:imgEffect>
                  </a14:imgLayer>
                </a14:imgProps>
              </a:ext>
              <a:ext uri="{28A0092B-C50C-407E-A947-70E740481C1C}">
                <a14:useLocalDpi xmlns:a14="http://schemas.microsoft.com/office/drawing/2010/main" val="0"/>
              </a:ext>
            </a:extLst>
          </a:blip>
          <a:srcRect l="13387" t="34497" r="38509" b="32774"/>
          <a:stretch/>
        </p:blipFill>
        <p:spPr bwMode="auto">
          <a:xfrm>
            <a:off x="1435691" y="1386537"/>
            <a:ext cx="1534011" cy="10437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giấy" descr="Throw Away PNG Images | Vector and PSD Files | Free Download on Pngtree">
            <a:extLst>
              <a:ext uri="{FF2B5EF4-FFF2-40B4-BE49-F238E27FC236}">
                <a16:creationId xmlns:a16="http://schemas.microsoft.com/office/drawing/2014/main" id="{BB4430B8-021B-458E-B7AE-0BA52F37BAD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backgroundMark x1="72500" y1="72222" x2="72500" y2="72222"/>
                        <a14:backgroundMark x1="70000" y1="73056" x2="70000" y2="73056"/>
                        <a14:backgroundMark x1="79167" y1="66111" x2="79167" y2="66111"/>
                        <a14:backgroundMark x1="60000" y1="26944" x2="60000" y2="26944"/>
                        <a14:backgroundMark x1="59167" y1="27222" x2="59167" y2="27222"/>
                      </a14:backgroundRemoval>
                    </a14:imgEffect>
                  </a14:imgLayer>
                </a14:imgProps>
              </a:ext>
              <a:ext uri="{28A0092B-C50C-407E-A947-70E740481C1C}">
                <a14:useLocalDpi xmlns:a14="http://schemas.microsoft.com/office/drawing/2010/main" val="0"/>
              </a:ext>
            </a:extLst>
          </a:blip>
          <a:srcRect l="18002" t="20873" r="15639" b="19453"/>
          <a:stretch/>
        </p:blipFill>
        <p:spPr bwMode="auto">
          <a:xfrm>
            <a:off x="10992933" y="6155809"/>
            <a:ext cx="598643" cy="538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vết dơ" descr="Download Free png Dirty Water Mud Clipart &amp; Clip Art Images #24478 -  clipartimage.com - DLPNG.com">
            <a:extLst>
              <a:ext uri="{FF2B5EF4-FFF2-40B4-BE49-F238E27FC236}">
                <a16:creationId xmlns:a16="http://schemas.microsoft.com/office/drawing/2014/main" id="{AB62BF4D-2D99-483C-B0A1-9000570F8DBF}"/>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6786" l="3462" r="97308">
                        <a14:foregroundMark x1="3462" y1="11071" x2="3462" y2="11071"/>
                        <a14:foregroundMark x1="11538" y1="31786" x2="11538" y2="31786"/>
                        <a14:foregroundMark x1="53462" y1="22143" x2="53462" y2="22143"/>
                        <a14:foregroundMark x1="80000" y1="27857" x2="80000" y2="27857"/>
                        <a14:foregroundMark x1="91538" y1="63214" x2="91538" y2="63214"/>
                        <a14:foregroundMark x1="97692" y1="63214" x2="97692" y2="63214"/>
                        <a14:foregroundMark x1="48462" y1="79643" x2="48462" y2="79643"/>
                        <a14:foregroundMark x1="58462" y1="89643" x2="58462" y2="89643"/>
                        <a14:foregroundMark x1="33077" y1="96786" x2="33077" y2="96786"/>
                      </a14:backgroundRemoval>
                    </a14:imgEffect>
                  </a14:imgLayer>
                </a14:imgProps>
              </a:ext>
              <a:ext uri="{28A0092B-C50C-407E-A947-70E740481C1C}">
                <a14:useLocalDpi xmlns:a14="http://schemas.microsoft.com/office/drawing/2010/main" val="0"/>
              </a:ext>
            </a:extLst>
          </a:blip>
          <a:srcRect/>
          <a:stretch>
            <a:fillRect/>
          </a:stretch>
        </p:blipFill>
        <p:spPr bwMode="auto">
          <a:xfrm>
            <a:off x="3288414" y="2686425"/>
            <a:ext cx="870867" cy="9378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mũ" descr="Transparent Stocking Cap Clipart - Vector Mũ Lưỡi Trai, HD Png Download -  kindpng">
            <a:extLst>
              <a:ext uri="{FF2B5EF4-FFF2-40B4-BE49-F238E27FC236}">
                <a16:creationId xmlns:a16="http://schemas.microsoft.com/office/drawing/2014/main" id="{5C485381-5E32-4DF7-BCC3-1D5DF647D09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6301" b="68493" l="5349" r="96279">
                        <a14:foregroundMark x1="23372" y1="21096" x2="16279" y2="37808"/>
                        <a14:foregroundMark x1="37791" y1="8356" x2="43605" y2="10000"/>
                        <a14:foregroundMark x1="25930" y1="13973" x2="18605" y2="21233"/>
                        <a14:foregroundMark x1="18605" y1="21233" x2="11977" y2="37534"/>
                        <a14:foregroundMark x1="11977" y1="37534" x2="11860" y2="38219"/>
                        <a14:foregroundMark x1="11860" y1="29315" x2="8256" y2="37397"/>
                        <a14:foregroundMark x1="8256" y1="37397" x2="7209" y2="45342"/>
                        <a14:foregroundMark x1="7209" y1="45342" x2="9535" y2="52329"/>
                        <a14:foregroundMark x1="9535" y1="52329" x2="9651" y2="52329"/>
                        <a14:foregroundMark x1="7326" y1="55342" x2="25581" y2="56164"/>
                        <a14:foregroundMark x1="25581" y1="56164" x2="26628" y2="55890"/>
                        <a14:foregroundMark x1="5465" y1="51507" x2="5814" y2="58356"/>
                        <a14:foregroundMark x1="55814" y1="68630" x2="56279" y2="68904"/>
                        <a14:foregroundMark x1="92442" y1="58082" x2="92442" y2="58082"/>
                        <a14:foregroundMark x1="96395" y1="57945" x2="96395" y2="57945"/>
                        <a14:foregroundMark x1="38721" y1="6301" x2="38721" y2="6301"/>
                      </a14:backgroundRemoval>
                    </a14:imgEffect>
                  </a14:imgLayer>
                </a14:imgProps>
              </a:ext>
              <a:ext uri="{28A0092B-C50C-407E-A947-70E740481C1C}">
                <a14:useLocalDpi xmlns:a14="http://schemas.microsoft.com/office/drawing/2010/main" val="0"/>
              </a:ext>
            </a:extLst>
          </a:blip>
          <a:srcRect l="2180" t="4155" r="2274" b="26916"/>
          <a:stretch/>
        </p:blipFill>
        <p:spPr bwMode="auto">
          <a:xfrm>
            <a:off x="2840156" y="4336129"/>
            <a:ext cx="958922" cy="5872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DF7EE6F3-D848-4FFD-BCBD-5A5883A8240C}"/>
              </a:ext>
            </a:extLst>
          </p:cNvPr>
          <p:cNvGrpSpPr/>
          <p:nvPr/>
        </p:nvGrpSpPr>
        <p:grpSpPr>
          <a:xfrm>
            <a:off x="1516493" y="313919"/>
            <a:ext cx="9394550" cy="1855335"/>
            <a:chOff x="1535733" y="249662"/>
            <a:chExt cx="9394550" cy="1855335"/>
          </a:xfrm>
        </p:grpSpPr>
        <p:sp>
          <p:nvSpPr>
            <p:cNvPr id="13" name="Rectangle 12">
              <a:extLst>
                <a:ext uri="{FF2B5EF4-FFF2-40B4-BE49-F238E27FC236}">
                  <a16:creationId xmlns:a16="http://schemas.microsoft.com/office/drawing/2014/main" id="{7838D738-6722-47C6-BD86-7BD2D3BB6550}"/>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DC8EDD-F08D-4C42-A83A-C77B2FC27DF4}"/>
                    </a:ext>
                  </a:extLst>
                </p:cNvPr>
                <p:cNvSpPr txBox="1"/>
                <p:nvPr/>
              </p:nvSpPr>
              <p:spPr>
                <a:xfrm>
                  <a:off x="1632866" y="681638"/>
                  <a:ext cx="9297417" cy="1088375"/>
                </a:xfrm>
                <a:prstGeom prst="rect">
                  <a:avLst/>
                </a:prstGeom>
                <a:noFill/>
              </p:spPr>
              <p:txBody>
                <a:bodyPr wrap="none" rtlCol="0">
                  <a:spAutoFit/>
                </a:bodyPr>
                <a:lstStyle/>
                <a:p>
                  <a:r>
                    <a:rPr lang="en-US" sz="3200" dirty="0">
                      <a:latin typeface="#9Slide07 Baloo Tamma" panose="03080902040302020200" pitchFamily="66" charset="0"/>
                      <a:cs typeface="#9Slide07 Baloo Tamma" panose="03080902040302020200" pitchFamily="66" charset="0"/>
                    </a:rPr>
                    <a:t>Bài 2. </a:t>
                  </a:r>
                  <a:r>
                    <a:rPr lang="en-US" sz="3200" dirty="0" err="1">
                      <a:latin typeface="#9Slide07 Baloo Tamma" panose="03080902040302020200" pitchFamily="66" charset="0"/>
                      <a:cs typeface="#9Slide07 Baloo Tamma" panose="03080902040302020200" pitchFamily="66" charset="0"/>
                    </a:rPr>
                    <a:t>Viết</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số</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thích</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hợp</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vào</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chỗ</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chấm</a:t>
                  </a:r>
                  <a:r>
                    <a:rPr lang="en-US" sz="32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cs typeface="#9Slide07 Baloo Tamma" panose="03080902040302020200" pitchFamily="66" charset="0"/>
                          </a:rPr>
                          <m:t>𝟏</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𝐝𝐦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        </m:t>
                            </m:r>
                            <m:r>
                              <a:rPr lang="en-US" sz="3200" b="1" i="0" smtClean="0">
                                <a:latin typeface="Cambria Math" panose="02040503050406030204" pitchFamily="18" charset="0"/>
                                <a:cs typeface="#9Slide07 Baloo Tamma" panose="03080902040302020200" pitchFamily="66" charset="0"/>
                              </a:rPr>
                              <m:t>𝐜𝐦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𝐦𝐦</m:t>
                            </m:r>
                          </m:e>
                          <m:sup>
                            <m:r>
                              <a:rPr lang="en-US" sz="3200" b="1" i="0" smtClean="0">
                                <a:latin typeface="Cambria Math" panose="02040503050406030204" pitchFamily="18" charset="0"/>
                                <a:cs typeface="#9Slide07 Baloo Tamma" panose="03080902040302020200" pitchFamily="66" charset="0"/>
                              </a:rPr>
                              <m:t>𝟐</m:t>
                            </m:r>
                          </m:sup>
                        </m:sSup>
                      </m:oMath>
                    </m:oMathPara>
                  </a14:m>
                  <a:endParaRPr lang="en-US" sz="3200" b="1" dirty="0">
                    <a:latin typeface="#9Slide07 Baloo Tamma" panose="03080902040302020200" pitchFamily="66" charset="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1EDC8EDD-F08D-4C42-A83A-C77B2FC27DF4}"/>
                    </a:ext>
                  </a:extLst>
                </p:cNvPr>
                <p:cNvSpPr txBox="1">
                  <a:spLocks noRot="1" noChangeAspect="1" noMove="1" noResize="1" noEditPoints="1" noAdjustHandles="1" noChangeArrowheads="1" noChangeShapeType="1" noTextEdit="1"/>
                </p:cNvSpPr>
                <p:nvPr/>
              </p:nvSpPr>
              <p:spPr>
                <a:xfrm>
                  <a:off x="1632866" y="681638"/>
                  <a:ext cx="9297417" cy="1088375"/>
                </a:xfrm>
                <a:prstGeom prst="rect">
                  <a:avLst/>
                </a:prstGeom>
                <a:blipFill>
                  <a:blip r:embed="rId29"/>
                  <a:stretch>
                    <a:fillRect l="-1705" t="-7263"/>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CAAD1061-0589-4C53-B97C-03E754D06973}"/>
              </a:ext>
            </a:extLst>
          </p:cNvPr>
          <p:cNvSpPr txBox="1"/>
          <p:nvPr/>
        </p:nvSpPr>
        <p:spPr>
          <a:xfrm>
            <a:off x="3183988" y="1150020"/>
            <a:ext cx="867545" cy="584775"/>
          </a:xfrm>
          <a:prstGeom prst="rect">
            <a:avLst/>
          </a:prstGeom>
          <a:solidFill>
            <a:srgbClr val="FDEEEF"/>
          </a:solidFill>
        </p:spPr>
        <p:txBody>
          <a:bodyPr wrap="non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a:t>
            </a:r>
          </a:p>
        </p:txBody>
      </p:sp>
      <p:sp>
        <p:nvSpPr>
          <p:cNvPr id="27" name="TextBox 26">
            <a:extLst>
              <a:ext uri="{FF2B5EF4-FFF2-40B4-BE49-F238E27FC236}">
                <a16:creationId xmlns:a16="http://schemas.microsoft.com/office/drawing/2014/main" id="{9F21FAB1-1F52-40A2-8BCD-79FCA49E2374}"/>
              </a:ext>
            </a:extLst>
          </p:cNvPr>
          <p:cNvSpPr txBox="1"/>
          <p:nvPr/>
        </p:nvSpPr>
        <p:spPr>
          <a:xfrm>
            <a:off x="5501261" y="1149181"/>
            <a:ext cx="1322798" cy="584775"/>
          </a:xfrm>
          <a:prstGeom prst="rect">
            <a:avLst/>
          </a:prstGeom>
          <a:solidFill>
            <a:srgbClr val="FDEEEF"/>
          </a:solidFill>
        </p:spPr>
        <p:txBody>
          <a:bodyPr wrap="non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10000</a:t>
            </a:r>
          </a:p>
        </p:txBody>
      </p:sp>
      <p:sp>
        <p:nvSpPr>
          <p:cNvPr id="28" name="TextBox 27">
            <a:extLst>
              <a:ext uri="{FF2B5EF4-FFF2-40B4-BE49-F238E27FC236}">
                <a16:creationId xmlns:a16="http://schemas.microsoft.com/office/drawing/2014/main" id="{E1761A22-5E31-4DCC-8D82-66B809A13C39}"/>
              </a:ext>
            </a:extLst>
          </p:cNvPr>
          <p:cNvSpPr txBox="1"/>
          <p:nvPr/>
        </p:nvSpPr>
        <p:spPr>
          <a:xfrm>
            <a:off x="8055778" y="1158406"/>
            <a:ext cx="1737360" cy="584775"/>
          </a:xfrm>
          <a:prstGeom prst="rect">
            <a:avLst/>
          </a:prstGeom>
          <a:solidFill>
            <a:srgbClr val="FDEEEF"/>
          </a:solidFill>
        </p:spPr>
        <p:txBody>
          <a:bodyPr wrap="squar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1000000</a:t>
            </a:r>
          </a:p>
        </p:txBody>
      </p:sp>
      <p:grpSp>
        <p:nvGrpSpPr>
          <p:cNvPr id="30" name="Group 29">
            <a:extLst>
              <a:ext uri="{FF2B5EF4-FFF2-40B4-BE49-F238E27FC236}">
                <a16:creationId xmlns:a16="http://schemas.microsoft.com/office/drawing/2014/main" id="{884FAECB-A708-4ACF-8C34-8310AAD70E6C}"/>
              </a:ext>
            </a:extLst>
          </p:cNvPr>
          <p:cNvGrpSpPr/>
          <p:nvPr/>
        </p:nvGrpSpPr>
        <p:grpSpPr>
          <a:xfrm>
            <a:off x="1516493" y="294678"/>
            <a:ext cx="9321421" cy="1855335"/>
            <a:chOff x="1535733" y="249662"/>
            <a:chExt cx="9321421" cy="1855335"/>
          </a:xfrm>
        </p:grpSpPr>
        <p:sp>
          <p:nvSpPr>
            <p:cNvPr id="31" name="Rectangle 30">
              <a:extLst>
                <a:ext uri="{FF2B5EF4-FFF2-40B4-BE49-F238E27FC236}">
                  <a16:creationId xmlns:a16="http://schemas.microsoft.com/office/drawing/2014/main" id="{C48CBD2C-1411-42DE-A297-353D8DF5FB37}"/>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55A63B1-E85F-42C6-B992-0B2D9CF74B19}"/>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32" name="TextBox 31">
                  <a:extLst>
                    <a:ext uri="{FF2B5EF4-FFF2-40B4-BE49-F238E27FC236}">
                      <a16:creationId xmlns:a16="http://schemas.microsoft.com/office/drawing/2014/main" id="{155A63B1-E85F-42C6-B992-0B2D9CF74B19}"/>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0"/>
                  <a:stretch>
                    <a:fillRect l="-2280" t="-8040" r="-1368"/>
                  </a:stretch>
                </a:blipFill>
              </p:spPr>
              <p:txBody>
                <a:bodyPr/>
                <a:lstStyle/>
                <a:p>
                  <a:r>
                    <a:rPr lang="en-US">
                      <a:noFill/>
                    </a:rPr>
                    <a:t> </a:t>
                  </a:r>
                </a:p>
              </p:txBody>
            </p:sp>
          </mc:Fallback>
        </mc:AlternateContent>
      </p:grpSp>
      <p:sp>
        <p:nvSpPr>
          <p:cNvPr id="33" name="TextBox 32">
            <a:extLst>
              <a:ext uri="{FF2B5EF4-FFF2-40B4-BE49-F238E27FC236}">
                <a16:creationId xmlns:a16="http://schemas.microsoft.com/office/drawing/2014/main" id="{791F8E3F-C5A9-4093-902F-9D950DB5204E}"/>
              </a:ext>
            </a:extLst>
          </p:cNvPr>
          <p:cNvSpPr txBox="1"/>
          <p:nvPr/>
        </p:nvSpPr>
        <p:spPr>
          <a:xfrm>
            <a:off x="5665274" y="1127236"/>
            <a:ext cx="1450738"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a:t>
            </a:r>
          </a:p>
        </p:txBody>
      </p:sp>
      <p:grpSp>
        <p:nvGrpSpPr>
          <p:cNvPr id="42" name="Group 41">
            <a:extLst>
              <a:ext uri="{FF2B5EF4-FFF2-40B4-BE49-F238E27FC236}">
                <a16:creationId xmlns:a16="http://schemas.microsoft.com/office/drawing/2014/main" id="{0466A2E3-4B34-46A2-A6D5-8E79C09CDA01}"/>
              </a:ext>
            </a:extLst>
          </p:cNvPr>
          <p:cNvGrpSpPr/>
          <p:nvPr/>
        </p:nvGrpSpPr>
        <p:grpSpPr>
          <a:xfrm>
            <a:off x="1516493" y="284921"/>
            <a:ext cx="9321421" cy="1855335"/>
            <a:chOff x="1535733" y="249662"/>
            <a:chExt cx="9321421" cy="1855335"/>
          </a:xfrm>
        </p:grpSpPr>
        <p:sp>
          <p:nvSpPr>
            <p:cNvPr id="44" name="Rectangle 43">
              <a:extLst>
                <a:ext uri="{FF2B5EF4-FFF2-40B4-BE49-F238E27FC236}">
                  <a16:creationId xmlns:a16="http://schemas.microsoft.com/office/drawing/2014/main" id="{02DA1BD5-E3A9-4E40-8703-F114398ADB6C}"/>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620EB39-79A6-47AB-BD83-BC4D2795617C}"/>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45" name="TextBox 44">
                  <a:extLst>
                    <a:ext uri="{FF2B5EF4-FFF2-40B4-BE49-F238E27FC236}">
                      <a16:creationId xmlns:a16="http://schemas.microsoft.com/office/drawing/2014/main" id="{F620EB39-79A6-47AB-BD83-BC4D2795617C}"/>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1"/>
                  <a:stretch>
                    <a:fillRect l="-2280" t="-7538" r="-1368"/>
                  </a:stretch>
                </a:blipFill>
              </p:spPr>
              <p:txBody>
                <a:bodyPr/>
                <a:lstStyle/>
                <a:p>
                  <a:r>
                    <a:rPr lang="en-US">
                      <a:noFill/>
                    </a:rPr>
                    <a:t> </a:t>
                  </a:r>
                </a:p>
              </p:txBody>
            </p:sp>
          </mc:Fallback>
        </mc:AlternateContent>
      </p:grpSp>
      <p:sp>
        <p:nvSpPr>
          <p:cNvPr id="43" name="TextBox 42">
            <a:extLst>
              <a:ext uri="{FF2B5EF4-FFF2-40B4-BE49-F238E27FC236}">
                <a16:creationId xmlns:a16="http://schemas.microsoft.com/office/drawing/2014/main" id="{D621F192-0588-498C-B91D-543DCBA9A378}"/>
              </a:ext>
            </a:extLst>
          </p:cNvPr>
          <p:cNvSpPr txBox="1"/>
          <p:nvPr/>
        </p:nvSpPr>
        <p:spPr>
          <a:xfrm>
            <a:off x="4302328" y="1109514"/>
            <a:ext cx="1450738"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a:t>
            </a:r>
          </a:p>
        </p:txBody>
      </p:sp>
      <p:sp>
        <p:nvSpPr>
          <p:cNvPr id="46" name="TextBox 45">
            <a:extLst>
              <a:ext uri="{FF2B5EF4-FFF2-40B4-BE49-F238E27FC236}">
                <a16:creationId xmlns:a16="http://schemas.microsoft.com/office/drawing/2014/main" id="{59CB9DC6-8DDB-42C5-9E43-DC5DEA11F6B9}"/>
              </a:ext>
            </a:extLst>
          </p:cNvPr>
          <p:cNvSpPr txBox="1"/>
          <p:nvPr/>
        </p:nvSpPr>
        <p:spPr>
          <a:xfrm>
            <a:off x="6971076" y="1098630"/>
            <a:ext cx="2059047"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1000000</a:t>
            </a:r>
          </a:p>
        </p:txBody>
      </p:sp>
      <p:grpSp>
        <p:nvGrpSpPr>
          <p:cNvPr id="51" name="Group 50">
            <a:extLst>
              <a:ext uri="{FF2B5EF4-FFF2-40B4-BE49-F238E27FC236}">
                <a16:creationId xmlns:a16="http://schemas.microsoft.com/office/drawing/2014/main" id="{D61AACB9-F074-4056-A034-3CC27F73EA62}"/>
              </a:ext>
            </a:extLst>
          </p:cNvPr>
          <p:cNvGrpSpPr/>
          <p:nvPr/>
        </p:nvGrpSpPr>
        <p:grpSpPr>
          <a:xfrm>
            <a:off x="1516493" y="271528"/>
            <a:ext cx="9321421" cy="1855335"/>
            <a:chOff x="1535733" y="249662"/>
            <a:chExt cx="9321421" cy="1855335"/>
          </a:xfrm>
        </p:grpSpPr>
        <p:sp>
          <p:nvSpPr>
            <p:cNvPr id="53" name="Rectangle 52">
              <a:extLst>
                <a:ext uri="{FF2B5EF4-FFF2-40B4-BE49-F238E27FC236}">
                  <a16:creationId xmlns:a16="http://schemas.microsoft.com/office/drawing/2014/main" id="{666D286A-7B64-4D20-8C5B-3170CC8C96B6}"/>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EEA6155-0DBF-4A10-8EBB-D72EB4F7380B}"/>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𝐝𝐚𝐦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54" name="TextBox 53">
                  <a:extLst>
                    <a:ext uri="{FF2B5EF4-FFF2-40B4-BE49-F238E27FC236}">
                      <a16:creationId xmlns:a16="http://schemas.microsoft.com/office/drawing/2014/main" id="{EEEA6155-0DBF-4A10-8EBB-D72EB4F7380B}"/>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2"/>
                  <a:stretch>
                    <a:fillRect l="-2280" t="-7538" r="-1368"/>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id="{FBAA996C-A6EA-4A7D-B26E-095DCD559952}"/>
              </a:ext>
            </a:extLst>
          </p:cNvPr>
          <p:cNvSpPr txBox="1"/>
          <p:nvPr/>
        </p:nvSpPr>
        <p:spPr>
          <a:xfrm>
            <a:off x="5749302" y="1091814"/>
            <a:ext cx="1051959"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0,01</a:t>
            </a:r>
          </a:p>
        </p:txBody>
      </p:sp>
      <p:grpSp>
        <p:nvGrpSpPr>
          <p:cNvPr id="58" name="Group 57">
            <a:extLst>
              <a:ext uri="{FF2B5EF4-FFF2-40B4-BE49-F238E27FC236}">
                <a16:creationId xmlns:a16="http://schemas.microsoft.com/office/drawing/2014/main" id="{CA0C3105-2F9C-437B-BD90-AB60C7CFDD50}"/>
              </a:ext>
            </a:extLst>
          </p:cNvPr>
          <p:cNvGrpSpPr/>
          <p:nvPr/>
        </p:nvGrpSpPr>
        <p:grpSpPr>
          <a:xfrm>
            <a:off x="1516493" y="272130"/>
            <a:ext cx="9321421" cy="1855335"/>
            <a:chOff x="1535733" y="249662"/>
            <a:chExt cx="9321421" cy="1855335"/>
          </a:xfrm>
        </p:grpSpPr>
        <p:sp>
          <p:nvSpPr>
            <p:cNvPr id="60" name="Rectangle 59">
              <a:extLst>
                <a:ext uri="{FF2B5EF4-FFF2-40B4-BE49-F238E27FC236}">
                  <a16:creationId xmlns:a16="http://schemas.microsoft.com/office/drawing/2014/main" id="{B79D8362-FBD5-4B49-8B54-07B9E658CD7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4C36CB3-A1E1-482A-B7E6-F560F80F0910}"/>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m:t>
                        </m:r>
                        <m:r>
                          <a:rPr lang="en-US" sz="3600" b="1" i="1" smtClean="0">
                            <a:latin typeface="Cambria Math" panose="02040503050406030204" pitchFamily="18" charset="0"/>
                            <a:cs typeface="#9Slide07 Baloo Tamma" panose="03080902040302020200" pitchFamily="66" charset="0"/>
                          </a:rPr>
                          <m:t>       </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𝐡</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61" name="TextBox 60">
                  <a:extLst>
                    <a:ext uri="{FF2B5EF4-FFF2-40B4-BE49-F238E27FC236}">
                      <a16:creationId xmlns:a16="http://schemas.microsoft.com/office/drawing/2014/main" id="{14C36CB3-A1E1-482A-B7E6-F560F80F0910}"/>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3"/>
                  <a:stretch>
                    <a:fillRect l="-2280" t="-7317" r="-1368"/>
                  </a:stretch>
                </a:blipFill>
              </p:spPr>
              <p:txBody>
                <a:bodyPr/>
                <a:lstStyle/>
                <a:p>
                  <a:r>
                    <a:rPr lang="en-US">
                      <a:noFill/>
                    </a:rPr>
                    <a:t> </a:t>
                  </a:r>
                </a:p>
              </p:txBody>
            </p:sp>
          </mc:Fallback>
        </mc:AlternateContent>
      </p:grpSp>
      <p:sp>
        <p:nvSpPr>
          <p:cNvPr id="59" name="TextBox 58">
            <a:extLst>
              <a:ext uri="{FF2B5EF4-FFF2-40B4-BE49-F238E27FC236}">
                <a16:creationId xmlns:a16="http://schemas.microsoft.com/office/drawing/2014/main" id="{9E3F74B3-8140-4EFA-A9F3-17A1762AC226}"/>
              </a:ext>
            </a:extLst>
          </p:cNvPr>
          <p:cNvSpPr txBox="1"/>
          <p:nvPr/>
        </p:nvSpPr>
        <p:spPr>
          <a:xfrm>
            <a:off x="4040572" y="1083572"/>
            <a:ext cx="1645209" cy="646331"/>
          </a:xfrm>
          <a:prstGeom prst="rect">
            <a:avLst/>
          </a:prstGeom>
          <a:solidFill>
            <a:srgbClr val="FDEEEF"/>
          </a:solidFill>
        </p:spPr>
        <p:txBody>
          <a:bodyPr wrap="square" rtlCol="0">
            <a:spAutoFit/>
          </a:bodyPr>
          <a:lstStyle/>
          <a:p>
            <a:pPr algn="ctr"/>
            <a:r>
              <a:rPr lang="en-US" sz="3600" b="1" dirty="0">
                <a:solidFill>
                  <a:srgbClr val="E0464C"/>
                </a:solidFill>
                <a:latin typeface="Cambria Math" panose="02040503050406030204" pitchFamily="18" charset="0"/>
                <a:ea typeface="Cambria Math" panose="02040503050406030204" pitchFamily="18" charset="0"/>
              </a:rPr>
              <a:t>0,0001</a:t>
            </a:r>
          </a:p>
        </p:txBody>
      </p:sp>
      <p:sp>
        <p:nvSpPr>
          <p:cNvPr id="57" name="TextBox 56">
            <a:extLst>
              <a:ext uri="{FF2B5EF4-FFF2-40B4-BE49-F238E27FC236}">
                <a16:creationId xmlns:a16="http://schemas.microsoft.com/office/drawing/2014/main" id="{7032DC0D-BC7B-465A-895E-FC3BC303C175}"/>
              </a:ext>
            </a:extLst>
          </p:cNvPr>
          <p:cNvSpPr txBox="1"/>
          <p:nvPr/>
        </p:nvSpPr>
        <p:spPr>
          <a:xfrm>
            <a:off x="7363168" y="1083571"/>
            <a:ext cx="1645209" cy="646331"/>
          </a:xfrm>
          <a:prstGeom prst="rect">
            <a:avLst/>
          </a:prstGeom>
          <a:solidFill>
            <a:srgbClr val="FDEEEF"/>
          </a:solidFill>
        </p:spPr>
        <p:txBody>
          <a:bodyPr wrap="square" rtlCol="0">
            <a:spAutoFit/>
          </a:bodyPr>
          <a:lstStyle/>
          <a:p>
            <a:pPr algn="ctr"/>
            <a:r>
              <a:rPr lang="en-US" sz="3600" b="1" dirty="0">
                <a:solidFill>
                  <a:srgbClr val="E0464C"/>
                </a:solidFill>
                <a:latin typeface="Cambria Math" panose="02040503050406030204" pitchFamily="18" charset="0"/>
                <a:ea typeface="Cambria Math" panose="02040503050406030204" pitchFamily="18" charset="0"/>
              </a:rPr>
              <a:t>0,0001</a:t>
            </a:r>
          </a:p>
        </p:txBody>
      </p:sp>
      <p:grpSp>
        <p:nvGrpSpPr>
          <p:cNvPr id="68" name="Group 67">
            <a:extLst>
              <a:ext uri="{FF2B5EF4-FFF2-40B4-BE49-F238E27FC236}">
                <a16:creationId xmlns:a16="http://schemas.microsoft.com/office/drawing/2014/main" id="{01A3D552-0C6F-4977-BB89-4642ADBB7E1D}"/>
              </a:ext>
            </a:extLst>
          </p:cNvPr>
          <p:cNvGrpSpPr/>
          <p:nvPr/>
        </p:nvGrpSpPr>
        <p:grpSpPr>
          <a:xfrm>
            <a:off x="1516493" y="285669"/>
            <a:ext cx="9321421" cy="1855335"/>
            <a:chOff x="1535733" y="249662"/>
            <a:chExt cx="9321421" cy="1855335"/>
          </a:xfrm>
        </p:grpSpPr>
        <p:sp>
          <p:nvSpPr>
            <p:cNvPr id="70" name="Rectangle 69">
              <a:extLst>
                <a:ext uri="{FF2B5EF4-FFF2-40B4-BE49-F238E27FC236}">
                  <a16:creationId xmlns:a16="http://schemas.microsoft.com/office/drawing/2014/main" id="{24B4301B-DFC7-49BF-A3E7-164BEF4F148F}"/>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7A36E8A-E48D-4866-BF25-F3F1646137B7}"/>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71" name="TextBox 70">
                  <a:extLst>
                    <a:ext uri="{FF2B5EF4-FFF2-40B4-BE49-F238E27FC236}">
                      <a16:creationId xmlns:a16="http://schemas.microsoft.com/office/drawing/2014/main" id="{77A36E8A-E48D-4866-BF25-F3F1646137B7}"/>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4"/>
                  <a:stretch>
                    <a:fillRect l="-2280" t="-7538" r="-1368"/>
                  </a:stretch>
                </a:blipFill>
              </p:spPr>
              <p:txBody>
                <a:bodyPr/>
                <a:lstStyle/>
                <a:p>
                  <a:r>
                    <a:rPr lang="en-US">
                      <a:noFill/>
                    </a:rPr>
                    <a:t> </a:t>
                  </a:r>
                </a:p>
              </p:txBody>
            </p:sp>
          </mc:Fallback>
        </mc:AlternateContent>
      </p:grpSp>
      <p:sp>
        <p:nvSpPr>
          <p:cNvPr id="69" name="TextBox 68">
            <a:extLst>
              <a:ext uri="{FF2B5EF4-FFF2-40B4-BE49-F238E27FC236}">
                <a16:creationId xmlns:a16="http://schemas.microsoft.com/office/drawing/2014/main" id="{D2677941-34E3-408E-92B3-6E141E5E8CC6}"/>
              </a:ext>
            </a:extLst>
          </p:cNvPr>
          <p:cNvSpPr txBox="1"/>
          <p:nvPr/>
        </p:nvSpPr>
        <p:spPr>
          <a:xfrm>
            <a:off x="5313023" y="1108402"/>
            <a:ext cx="2103120"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0,000001</a:t>
            </a:r>
          </a:p>
        </p:txBody>
      </p:sp>
      <p:grpSp>
        <p:nvGrpSpPr>
          <p:cNvPr id="74" name="Group 73">
            <a:extLst>
              <a:ext uri="{FF2B5EF4-FFF2-40B4-BE49-F238E27FC236}">
                <a16:creationId xmlns:a16="http://schemas.microsoft.com/office/drawing/2014/main" id="{35917992-D263-4FF7-86AF-1D6AADA2F43E}"/>
              </a:ext>
            </a:extLst>
          </p:cNvPr>
          <p:cNvGrpSpPr/>
          <p:nvPr/>
        </p:nvGrpSpPr>
        <p:grpSpPr>
          <a:xfrm>
            <a:off x="1516493" y="268603"/>
            <a:ext cx="9321421" cy="1855335"/>
            <a:chOff x="1535733" y="249662"/>
            <a:chExt cx="9321421" cy="1855335"/>
          </a:xfrm>
        </p:grpSpPr>
        <p:sp>
          <p:nvSpPr>
            <p:cNvPr id="76" name="Rectangle 75">
              <a:extLst>
                <a:ext uri="{FF2B5EF4-FFF2-40B4-BE49-F238E27FC236}">
                  <a16:creationId xmlns:a16="http://schemas.microsoft.com/office/drawing/2014/main" id="{8428F33F-1931-4EC8-BBE7-457508E40B4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0FD3F7B-E89F-4946-A017-BA82021DF915}"/>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77" name="TextBox 76">
                  <a:extLst>
                    <a:ext uri="{FF2B5EF4-FFF2-40B4-BE49-F238E27FC236}">
                      <a16:creationId xmlns:a16="http://schemas.microsoft.com/office/drawing/2014/main" id="{50FD3F7B-E89F-4946-A017-BA82021DF915}"/>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5"/>
                  <a:stretch>
                    <a:fillRect l="-2280" t="-7843" r="-1368"/>
                  </a:stretch>
                </a:blipFill>
              </p:spPr>
              <p:txBody>
                <a:bodyPr/>
                <a:lstStyle/>
                <a:p>
                  <a:r>
                    <a:rPr lang="en-US">
                      <a:noFill/>
                    </a:rPr>
                    <a:t> </a:t>
                  </a:r>
                </a:p>
              </p:txBody>
            </p:sp>
          </mc:Fallback>
        </mc:AlternateContent>
      </p:grpSp>
      <p:sp>
        <p:nvSpPr>
          <p:cNvPr id="75" name="TextBox 74">
            <a:extLst>
              <a:ext uri="{FF2B5EF4-FFF2-40B4-BE49-F238E27FC236}">
                <a16:creationId xmlns:a16="http://schemas.microsoft.com/office/drawing/2014/main" id="{44CBA631-4F0D-4B58-B4DF-862327BF06D2}"/>
              </a:ext>
            </a:extLst>
          </p:cNvPr>
          <p:cNvSpPr txBox="1"/>
          <p:nvPr/>
        </p:nvSpPr>
        <p:spPr>
          <a:xfrm>
            <a:off x="5727645" y="1091336"/>
            <a:ext cx="1100083"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0,01</a:t>
            </a:r>
          </a:p>
        </p:txBody>
      </p:sp>
      <p:grpSp>
        <p:nvGrpSpPr>
          <p:cNvPr id="84" name="Group 83">
            <a:extLst>
              <a:ext uri="{FF2B5EF4-FFF2-40B4-BE49-F238E27FC236}">
                <a16:creationId xmlns:a16="http://schemas.microsoft.com/office/drawing/2014/main" id="{20EC7D01-22AD-4FBC-9256-C30499574E63}"/>
              </a:ext>
            </a:extLst>
          </p:cNvPr>
          <p:cNvGrpSpPr/>
          <p:nvPr/>
        </p:nvGrpSpPr>
        <p:grpSpPr>
          <a:xfrm>
            <a:off x="1499409" y="255812"/>
            <a:ext cx="9321421" cy="1855335"/>
            <a:chOff x="1535733" y="249662"/>
            <a:chExt cx="9321421" cy="1855335"/>
          </a:xfrm>
        </p:grpSpPr>
        <p:sp>
          <p:nvSpPr>
            <p:cNvPr id="86" name="Rectangle 85">
              <a:extLst>
                <a:ext uri="{FF2B5EF4-FFF2-40B4-BE49-F238E27FC236}">
                  <a16:creationId xmlns:a16="http://schemas.microsoft.com/office/drawing/2014/main" id="{2A057ADD-93A8-4B87-A896-5AD0E8FAC328}"/>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7" name="TextBox 86">
                  <a:extLst>
                    <a:ext uri="{FF2B5EF4-FFF2-40B4-BE49-F238E27FC236}">
                      <a16:creationId xmlns:a16="http://schemas.microsoft.com/office/drawing/2014/main" id="{6FE09248-AE50-4F66-92E4-666B014D3A9C}"/>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𝟒</m:t>
                        </m:r>
                        <m:r>
                          <a:rPr lang="en-US" sz="3600" b="1" i="0" smtClean="0">
                            <a:latin typeface="Cambria Math" panose="02040503050406030204" pitchFamily="18" charset="0"/>
                            <a:cs typeface="#9Slide07 Baloo Tamma" panose="03080902040302020200" pitchFamily="66" charset="0"/>
                          </a:rPr>
                          <m:t>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p:sp>
              <p:nvSpPr>
                <p:cNvPr id="87" name="TextBox 86">
                  <a:extLst>
                    <a:ext uri="{FF2B5EF4-FFF2-40B4-BE49-F238E27FC236}">
                      <a16:creationId xmlns:a16="http://schemas.microsoft.com/office/drawing/2014/main" id="{6FE09248-AE50-4F66-92E4-666B014D3A9C}"/>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6"/>
                  <a:stretch>
                    <a:fillRect l="-2356" t="-7317" r="-1292"/>
                  </a:stretch>
                </a:blipFill>
              </p:spPr>
              <p:txBody>
                <a:bodyPr/>
                <a:lstStyle/>
                <a:p>
                  <a:r>
                    <a:rPr lang="en-US">
                      <a:noFill/>
                    </a:rPr>
                    <a:t> </a:t>
                  </a:r>
                </a:p>
              </p:txBody>
            </p:sp>
          </mc:Fallback>
        </mc:AlternateContent>
      </p:grpSp>
      <p:sp>
        <p:nvSpPr>
          <p:cNvPr id="85" name="TextBox 84">
            <a:extLst>
              <a:ext uri="{FF2B5EF4-FFF2-40B4-BE49-F238E27FC236}">
                <a16:creationId xmlns:a16="http://schemas.microsoft.com/office/drawing/2014/main" id="{49BA6778-84BA-46D3-BA1B-B296FE308B9C}"/>
              </a:ext>
            </a:extLst>
          </p:cNvPr>
          <p:cNvSpPr txBox="1"/>
          <p:nvPr/>
        </p:nvSpPr>
        <p:spPr>
          <a:xfrm>
            <a:off x="5710561" y="1078545"/>
            <a:ext cx="1100083"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0,04</a:t>
            </a:r>
          </a:p>
        </p:txBody>
      </p:sp>
      <p:pic>
        <p:nvPicPr>
          <p:cNvPr id="22" name="Picture 21">
            <a:extLst>
              <a:ext uri="{FF2B5EF4-FFF2-40B4-BE49-F238E27FC236}">
                <a16:creationId xmlns:a16="http://schemas.microsoft.com/office/drawing/2014/main" id="{068198E9-0E45-432C-B631-4EBE523633D2}"/>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4694597" y="2261355"/>
            <a:ext cx="2856909" cy="3485819"/>
          </a:xfrm>
          <a:prstGeom prst="rect">
            <a:avLst/>
          </a:prstGeom>
        </p:spPr>
      </p:pic>
      <p:sp>
        <p:nvSpPr>
          <p:cNvPr id="23" name="vuông 1">
            <a:extLst>
              <a:ext uri="{FF2B5EF4-FFF2-40B4-BE49-F238E27FC236}">
                <a16:creationId xmlns:a16="http://schemas.microsoft.com/office/drawing/2014/main" id="{6CD4647C-B495-45D2-852C-FDCE490EDEC7}"/>
              </a:ext>
            </a:extLst>
          </p:cNvPr>
          <p:cNvSpPr/>
          <p:nvPr/>
        </p:nvSpPr>
        <p:spPr>
          <a:xfrm>
            <a:off x="11292255" y="5475720"/>
            <a:ext cx="694756" cy="542907"/>
          </a:xfrm>
          <a:prstGeom prst="borderCallout1">
            <a:avLst>
              <a:gd name="adj1" fmla="val 18750"/>
              <a:gd name="adj2" fmla="val -8333"/>
              <a:gd name="adj3" fmla="val -49069"/>
              <a:gd name="adj4" fmla="val -31467"/>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1</a:t>
            </a:r>
          </a:p>
        </p:txBody>
      </p:sp>
      <p:sp>
        <p:nvSpPr>
          <p:cNvPr id="92" name="vuông 2">
            <a:extLst>
              <a:ext uri="{FF2B5EF4-FFF2-40B4-BE49-F238E27FC236}">
                <a16:creationId xmlns:a16="http://schemas.microsoft.com/office/drawing/2014/main" id="{22086472-7230-4BAC-A9B0-CD12F855F715}"/>
              </a:ext>
            </a:extLst>
          </p:cNvPr>
          <p:cNvSpPr/>
          <p:nvPr/>
        </p:nvSpPr>
        <p:spPr>
          <a:xfrm>
            <a:off x="9197751" y="5656074"/>
            <a:ext cx="694756" cy="542907"/>
          </a:xfrm>
          <a:prstGeom prst="borderCallout1">
            <a:avLst>
              <a:gd name="adj1" fmla="val 18750"/>
              <a:gd name="adj2" fmla="val 107566"/>
              <a:gd name="adj3" fmla="val -49069"/>
              <a:gd name="adj4" fmla="val 139435"/>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2</a:t>
            </a:r>
          </a:p>
        </p:txBody>
      </p:sp>
      <p:sp>
        <p:nvSpPr>
          <p:cNvPr id="93" name="vuông 3">
            <a:extLst>
              <a:ext uri="{FF2B5EF4-FFF2-40B4-BE49-F238E27FC236}">
                <a16:creationId xmlns:a16="http://schemas.microsoft.com/office/drawing/2014/main" id="{9510CDA2-3C51-4F7D-A3FB-001AE8D34EA3}"/>
              </a:ext>
            </a:extLst>
          </p:cNvPr>
          <p:cNvSpPr/>
          <p:nvPr/>
        </p:nvSpPr>
        <p:spPr>
          <a:xfrm>
            <a:off x="9970514" y="6252485"/>
            <a:ext cx="694756" cy="542907"/>
          </a:xfrm>
          <a:prstGeom prst="borderCallout1">
            <a:avLst>
              <a:gd name="adj1" fmla="val 61485"/>
              <a:gd name="adj2" fmla="val 105602"/>
              <a:gd name="adj3" fmla="val 36401"/>
              <a:gd name="adj4" fmla="val 17872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3</a:t>
            </a:r>
          </a:p>
        </p:txBody>
      </p:sp>
      <p:sp>
        <p:nvSpPr>
          <p:cNvPr id="94" name="vuông 5">
            <a:extLst>
              <a:ext uri="{FF2B5EF4-FFF2-40B4-BE49-F238E27FC236}">
                <a16:creationId xmlns:a16="http://schemas.microsoft.com/office/drawing/2014/main" id="{66E03141-B36F-4613-84C4-6F96899DB23B}"/>
              </a:ext>
            </a:extLst>
          </p:cNvPr>
          <p:cNvSpPr/>
          <p:nvPr/>
        </p:nvSpPr>
        <p:spPr>
          <a:xfrm>
            <a:off x="6345230" y="6198981"/>
            <a:ext cx="694756" cy="542907"/>
          </a:xfrm>
          <a:prstGeom prst="borderCallout1">
            <a:avLst>
              <a:gd name="adj1" fmla="val 61485"/>
              <a:gd name="adj2" fmla="val -4404"/>
              <a:gd name="adj3" fmla="val 31374"/>
              <a:gd name="adj4" fmla="val -74684"/>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5</a:t>
            </a:r>
          </a:p>
        </p:txBody>
      </p:sp>
      <p:sp>
        <p:nvSpPr>
          <p:cNvPr id="95" name="vuông 4">
            <a:extLst>
              <a:ext uri="{FF2B5EF4-FFF2-40B4-BE49-F238E27FC236}">
                <a16:creationId xmlns:a16="http://schemas.microsoft.com/office/drawing/2014/main" id="{FAD55854-B9C5-49E4-9D30-DDC94F866023}"/>
              </a:ext>
            </a:extLst>
          </p:cNvPr>
          <p:cNvSpPr/>
          <p:nvPr/>
        </p:nvSpPr>
        <p:spPr>
          <a:xfrm>
            <a:off x="9637327" y="3172383"/>
            <a:ext cx="694756" cy="542907"/>
          </a:xfrm>
          <a:prstGeom prst="borderCallout1">
            <a:avLst>
              <a:gd name="adj1" fmla="val 56458"/>
              <a:gd name="adj2" fmla="val 107566"/>
              <a:gd name="adj3" fmla="val 101761"/>
              <a:gd name="adj4" fmla="val 163008"/>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4</a:t>
            </a:r>
          </a:p>
        </p:txBody>
      </p:sp>
      <p:sp>
        <p:nvSpPr>
          <p:cNvPr id="96" name="vuông 8">
            <a:extLst>
              <a:ext uri="{FF2B5EF4-FFF2-40B4-BE49-F238E27FC236}">
                <a16:creationId xmlns:a16="http://schemas.microsoft.com/office/drawing/2014/main" id="{5B452FE9-31F5-47F7-A1C1-CE4701C93358}"/>
              </a:ext>
            </a:extLst>
          </p:cNvPr>
          <p:cNvSpPr/>
          <p:nvPr/>
        </p:nvSpPr>
        <p:spPr>
          <a:xfrm>
            <a:off x="4117376" y="2343231"/>
            <a:ext cx="694756" cy="542907"/>
          </a:xfrm>
          <a:prstGeom prst="borderCallout1">
            <a:avLst>
              <a:gd name="adj1" fmla="val 111762"/>
              <a:gd name="adj2" fmla="val 40777"/>
              <a:gd name="adj3" fmla="val 147010"/>
              <a:gd name="adj4" fmla="val -2950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8</a:t>
            </a:r>
          </a:p>
        </p:txBody>
      </p:sp>
      <p:sp>
        <p:nvSpPr>
          <p:cNvPr id="97" name="vuông 6">
            <a:extLst>
              <a:ext uri="{FF2B5EF4-FFF2-40B4-BE49-F238E27FC236}">
                <a16:creationId xmlns:a16="http://schemas.microsoft.com/office/drawing/2014/main" id="{BDFF5812-42E0-40F2-8051-85301BC321B5}"/>
              </a:ext>
            </a:extLst>
          </p:cNvPr>
          <p:cNvSpPr/>
          <p:nvPr/>
        </p:nvSpPr>
        <p:spPr>
          <a:xfrm>
            <a:off x="3653718" y="6203331"/>
            <a:ext cx="694756" cy="542907"/>
          </a:xfrm>
          <a:prstGeom prst="borderCallout1">
            <a:avLst>
              <a:gd name="adj1" fmla="val -16444"/>
              <a:gd name="adj2" fmla="val 78100"/>
              <a:gd name="adj3" fmla="val -76721"/>
              <a:gd name="adj4" fmla="val 90326"/>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6</a:t>
            </a:r>
          </a:p>
        </p:txBody>
      </p:sp>
      <p:sp>
        <p:nvSpPr>
          <p:cNvPr id="98" name="vuông 7">
            <a:extLst>
              <a:ext uri="{FF2B5EF4-FFF2-40B4-BE49-F238E27FC236}">
                <a16:creationId xmlns:a16="http://schemas.microsoft.com/office/drawing/2014/main" id="{8D62CD4A-9132-47FE-AE75-0C8CA24BA390}"/>
              </a:ext>
            </a:extLst>
          </p:cNvPr>
          <p:cNvSpPr/>
          <p:nvPr/>
        </p:nvSpPr>
        <p:spPr>
          <a:xfrm>
            <a:off x="2052143" y="3876476"/>
            <a:ext cx="694756" cy="542907"/>
          </a:xfrm>
          <a:prstGeom prst="borderCallout1">
            <a:avLst>
              <a:gd name="adj1" fmla="val 53943"/>
              <a:gd name="adj2" fmla="val 105602"/>
              <a:gd name="adj3" fmla="val 101761"/>
              <a:gd name="adj4" fmla="val 14729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7</a:t>
            </a:r>
          </a:p>
        </p:txBody>
      </p:sp>
      <p:pic>
        <p:nvPicPr>
          <p:cNvPr id="25" name="đúng">
            <a:hlinkClick r:id="" action="ppaction://media"/>
            <a:extLst>
              <a:ext uri="{FF2B5EF4-FFF2-40B4-BE49-F238E27FC236}">
                <a16:creationId xmlns:a16="http://schemas.microsoft.com/office/drawing/2014/main" id="{30DA992C-1FD5-42D3-B058-7038ECC736B8}"/>
              </a:ext>
            </a:extLst>
          </p:cNvPr>
          <p:cNvPicPr>
            <a:picLocks noChangeAspect="1"/>
          </p:cNvPicPr>
          <p:nvPr>
            <a:audioFile r:link="rId1"/>
            <p:extLst>
              <p:ext uri="{DAA4B4D4-6D71-4841-9C94-3DE7FCFB9230}">
                <p14:media xmlns:p14="http://schemas.microsoft.com/office/powerpoint/2010/main" r:embed="rId2">
                  <p14:trim end="1714.0625"/>
                </p14:media>
              </p:ext>
            </p:extLst>
          </p:nvPr>
        </p:nvPicPr>
        <p:blipFill>
          <a:blip r:embed="rId39"/>
          <a:stretch>
            <a:fillRect/>
          </a:stretch>
        </p:blipFill>
        <p:spPr>
          <a:xfrm>
            <a:off x="-792010" y="313919"/>
            <a:ext cx="609600" cy="609600"/>
          </a:xfrm>
          <a:prstGeom prst="rect">
            <a:avLst/>
          </a:prstGeom>
        </p:spPr>
      </p:pic>
    </p:spTree>
    <p:extLst>
      <p:ext uri="{BB962C8B-B14F-4D97-AF65-F5344CB8AC3E}">
        <p14:creationId xmlns:p14="http://schemas.microsoft.com/office/powerpoint/2010/main" val="27447475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14:presetBounceEnd="5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3333">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734"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14:presetBounceEnd="53333">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14:bounceEnd="53333">
                                          <p:cBhvr additive="base">
                                            <p:cTn id="63" dur="750" fill="hold"/>
                                            <p:tgtEl>
                                              <p:spTgt spid="30"/>
                                            </p:tgtEl>
                                            <p:attrNameLst>
                                              <p:attrName>ppt_x</p:attrName>
                                            </p:attrNameLst>
                                          </p:cBhvr>
                                          <p:tavLst>
                                            <p:tav tm="0">
                                              <p:val>
                                                <p:strVal val="#ppt_x"/>
                                              </p:val>
                                            </p:tav>
                                            <p:tav tm="100000">
                                              <p:val>
                                                <p:strVal val="#ppt_x"/>
                                              </p:val>
                                            </p:tav>
                                          </p:tavLst>
                                        </p:anim>
                                        <p:anim calcmode="lin" valueType="num" p14:bounceEnd="53333">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734"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14:presetBounceEnd="53333">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14:bounceEnd="53333">
                                          <p:cBhvr additive="base">
                                            <p:cTn id="99" dur="750" fill="hold"/>
                                            <p:tgtEl>
                                              <p:spTgt spid="42"/>
                                            </p:tgtEl>
                                            <p:attrNameLst>
                                              <p:attrName>ppt_x</p:attrName>
                                            </p:attrNameLst>
                                          </p:cBhvr>
                                          <p:tavLst>
                                            <p:tav tm="0">
                                              <p:val>
                                                <p:strVal val="#ppt_x"/>
                                              </p:val>
                                            </p:tav>
                                            <p:tav tm="100000">
                                              <p:val>
                                                <p:strVal val="#ppt_x"/>
                                              </p:val>
                                            </p:tav>
                                          </p:tavLst>
                                        </p:anim>
                                        <p:anim calcmode="lin" valueType="num" p14:bounceEnd="53333">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5"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734"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14:presetBounceEnd="53333">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14:bounceEnd="53333">
                                          <p:cBhvr additive="base">
                                            <p:cTn id="145" dur="750" fill="hold"/>
                                            <p:tgtEl>
                                              <p:spTgt spid="51"/>
                                            </p:tgtEl>
                                            <p:attrNameLst>
                                              <p:attrName>ppt_x</p:attrName>
                                            </p:attrNameLst>
                                          </p:cBhvr>
                                          <p:tavLst>
                                            <p:tav tm="0">
                                              <p:val>
                                                <p:strVal val="#ppt_x"/>
                                              </p:val>
                                            </p:tav>
                                            <p:tav tm="100000">
                                              <p:val>
                                                <p:strVal val="#ppt_x"/>
                                              </p:val>
                                            </p:tav>
                                          </p:tavLst>
                                        </p:anim>
                                        <p:anim calcmode="lin" valueType="num" p14:bounceEnd="53333">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734"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14:presetBounceEnd="53333">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14:bounceEnd="53333">
                                          <p:cBhvr additive="base">
                                            <p:cTn id="181" dur="750" fill="hold"/>
                                            <p:tgtEl>
                                              <p:spTgt spid="58"/>
                                            </p:tgtEl>
                                            <p:attrNameLst>
                                              <p:attrName>ppt_x</p:attrName>
                                            </p:attrNameLst>
                                          </p:cBhvr>
                                          <p:tavLst>
                                            <p:tav tm="0">
                                              <p:val>
                                                <p:strVal val="#ppt_x"/>
                                              </p:val>
                                            </p:tav>
                                            <p:tav tm="100000">
                                              <p:val>
                                                <p:strVal val="#ppt_x"/>
                                              </p:val>
                                            </p:tav>
                                          </p:tavLst>
                                        </p:anim>
                                        <p:anim calcmode="lin" valueType="num" p14:bounceEnd="53333">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5"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14:presetBounceEnd="53333">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14:bounceEnd="53333">
                                          <p:cBhvr additive="base">
                                            <p:cTn id="233" dur="750" fill="hold"/>
                                            <p:tgtEl>
                                              <p:spTgt spid="68"/>
                                            </p:tgtEl>
                                            <p:attrNameLst>
                                              <p:attrName>ppt_x</p:attrName>
                                            </p:attrNameLst>
                                          </p:cBhvr>
                                          <p:tavLst>
                                            <p:tav tm="0">
                                              <p:val>
                                                <p:strVal val="#ppt_x"/>
                                              </p:val>
                                            </p:tav>
                                            <p:tav tm="100000">
                                              <p:val>
                                                <p:strVal val="#ppt_x"/>
                                              </p:val>
                                            </p:tav>
                                          </p:tavLst>
                                        </p:anim>
                                        <p:anim calcmode="lin" valueType="num" p14:bounceEnd="53333">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5"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14:presetBounceEnd="53333">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14:bounceEnd="53333">
                                          <p:cBhvr additive="base">
                                            <p:cTn id="269" dur="750" fill="hold"/>
                                            <p:tgtEl>
                                              <p:spTgt spid="74"/>
                                            </p:tgtEl>
                                            <p:attrNameLst>
                                              <p:attrName>ppt_x</p:attrName>
                                            </p:attrNameLst>
                                          </p:cBhvr>
                                          <p:tavLst>
                                            <p:tav tm="0">
                                              <p:val>
                                                <p:strVal val="#ppt_x"/>
                                              </p:val>
                                            </p:tav>
                                            <p:tav tm="100000">
                                              <p:val>
                                                <p:strVal val="#ppt_x"/>
                                              </p:val>
                                            </p:tav>
                                          </p:tavLst>
                                        </p:anim>
                                        <p:anim calcmode="lin" valueType="num" p14:bounceEnd="53333">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5"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750" fill="hold"/>
                                            <p:tgtEl>
                                              <p:spTgt spid="30"/>
                                            </p:tgtEl>
                                            <p:attrNameLst>
                                              <p:attrName>ppt_x</p:attrName>
                                            </p:attrNameLst>
                                          </p:cBhvr>
                                          <p:tavLst>
                                            <p:tav tm="0">
                                              <p:val>
                                                <p:strVal val="#ppt_x"/>
                                              </p:val>
                                            </p:tav>
                                            <p:tav tm="100000">
                                              <p:val>
                                                <p:strVal val="#ppt_x"/>
                                              </p:val>
                                            </p:tav>
                                          </p:tavLst>
                                        </p:anim>
                                        <p:anim calcmode="lin" valueType="num">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0"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40"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cBhvr additive="base">
                                            <p:cTn id="145" dur="750" fill="hold"/>
                                            <p:tgtEl>
                                              <p:spTgt spid="51"/>
                                            </p:tgtEl>
                                            <p:attrNameLst>
                                              <p:attrName>ppt_x</p:attrName>
                                            </p:attrNameLst>
                                          </p:cBhvr>
                                          <p:tavLst>
                                            <p:tav tm="0">
                                              <p:val>
                                                <p:strVal val="#ppt_x"/>
                                              </p:val>
                                            </p:tav>
                                            <p:tav tm="100000">
                                              <p:val>
                                                <p:strVal val="#ppt_x"/>
                                              </p:val>
                                            </p:tav>
                                          </p:tavLst>
                                        </p:anim>
                                        <p:anim calcmode="lin" valueType="num">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cBhvr additive="base">
                                            <p:cTn id="181" dur="750" fill="hold"/>
                                            <p:tgtEl>
                                              <p:spTgt spid="58"/>
                                            </p:tgtEl>
                                            <p:attrNameLst>
                                              <p:attrName>ppt_x</p:attrName>
                                            </p:attrNameLst>
                                          </p:cBhvr>
                                          <p:tavLst>
                                            <p:tav tm="0">
                                              <p:val>
                                                <p:strVal val="#ppt_x"/>
                                              </p:val>
                                            </p:tav>
                                            <p:tav tm="100000">
                                              <p:val>
                                                <p:strVal val="#ppt_x"/>
                                              </p:val>
                                            </p:tav>
                                          </p:tavLst>
                                        </p:anim>
                                        <p:anim calcmode="lin" valueType="num">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40"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cBhvr additive="base">
                                            <p:cTn id="233" dur="750" fill="hold"/>
                                            <p:tgtEl>
                                              <p:spTgt spid="68"/>
                                            </p:tgtEl>
                                            <p:attrNameLst>
                                              <p:attrName>ppt_x</p:attrName>
                                            </p:attrNameLst>
                                          </p:cBhvr>
                                          <p:tavLst>
                                            <p:tav tm="0">
                                              <p:val>
                                                <p:strVal val="#ppt_x"/>
                                              </p:val>
                                            </p:tav>
                                            <p:tav tm="100000">
                                              <p:val>
                                                <p:strVal val="#ppt_x"/>
                                              </p:val>
                                            </p:tav>
                                          </p:tavLst>
                                        </p:anim>
                                        <p:anim calcmode="lin" valueType="num">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40"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cBhvr additive="base">
                                            <p:cTn id="269" dur="750" fill="hold"/>
                                            <p:tgtEl>
                                              <p:spTgt spid="74"/>
                                            </p:tgtEl>
                                            <p:attrNameLst>
                                              <p:attrName>ppt_x</p:attrName>
                                            </p:attrNameLst>
                                          </p:cBhvr>
                                          <p:tavLst>
                                            <p:tav tm="0">
                                              <p:val>
                                                <p:strVal val="#ppt_x"/>
                                              </p:val>
                                            </p:tav>
                                            <p:tav tm="100000">
                                              <p:val>
                                                <p:strVal val="#ppt_x"/>
                                              </p:val>
                                            </p:tav>
                                          </p:tavLst>
                                        </p:anim>
                                        <p:anim calcmode="lin" valueType="num">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40"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1069</TotalTime>
  <Words>718</Words>
  <Application>Microsoft Office PowerPoint</Application>
  <PresentationFormat>Widescreen</PresentationFormat>
  <Paragraphs>199</Paragraphs>
  <Slides>15</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#9Slide07 Baloo Tamma</vt:lpstr>
      <vt:lpstr>#9Slide07 Itim</vt:lpstr>
      <vt:lpstr>#9Slide07 Koni</vt:lpstr>
      <vt:lpstr>#9Slide07 SVNPosterizer KG Inli</vt: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Tiên Trần</cp:lastModifiedBy>
  <cp:revision>66</cp:revision>
  <dcterms:created xsi:type="dcterms:W3CDTF">2022-03-11T08:32:08Z</dcterms:created>
  <dcterms:modified xsi:type="dcterms:W3CDTF">2022-03-24T17:22:30Z</dcterms:modified>
</cp:coreProperties>
</file>