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8"/>
  </p:notesMasterIdLst>
  <p:sldIdLst>
    <p:sldId id="284" r:id="rId3"/>
    <p:sldId id="285" r:id="rId4"/>
    <p:sldId id="2696" r:id="rId5"/>
    <p:sldId id="2680" r:id="rId6"/>
    <p:sldId id="2690" r:id="rId7"/>
    <p:sldId id="2691" r:id="rId8"/>
    <p:sldId id="2694" r:id="rId9"/>
    <p:sldId id="2695" r:id="rId10"/>
    <p:sldId id="2697" r:id="rId11"/>
    <p:sldId id="2699" r:id="rId12"/>
    <p:sldId id="2701" r:id="rId13"/>
    <p:sldId id="2702" r:id="rId14"/>
    <p:sldId id="2703" r:id="rId15"/>
    <p:sldId id="2704" r:id="rId16"/>
    <p:sldId id="270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8DB"/>
    <a:srgbClr val="FFF2CC"/>
    <a:srgbClr val="9437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9"/>
  </p:normalViewPr>
  <p:slideViewPr>
    <p:cSldViewPr snapToGrid="0" snapToObjects="1">
      <p:cViewPr varScale="1">
        <p:scale>
          <a:sx n="58" d="100"/>
          <a:sy n="58" d="100"/>
        </p:scale>
        <p:origin x="6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DB0C0-B86C-C743-9558-DFAC4670B67C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C37A5-58F9-8740-896C-95FDD45ACF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984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C37A5-58F9-8740-896C-95FDD45ACF81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874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C37A5-58F9-8740-896C-95FDD45ACF81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140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 ĐỂ HIỆN RA CÂU TRẢ LỜI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83CF2-C7C0-4B42-9F89-8F3341F9C4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6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 ĐỂ HIỆN RA CÂU TRẢ LỜI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83CF2-C7C0-4B42-9F89-8F3341F9C4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69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 ĐỂ HIỆN RA CÂU TRẢ LỜI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83CF2-C7C0-4B42-9F89-8F3341F9C4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42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 ĐỂ HIỆN RA CÂU TRẢ LỜI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83CF2-C7C0-4B42-9F89-8F3341F9C4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1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7329813D-9F44-9444-F765-80F4843C5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44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7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AB19-6A5F-406D-990D-4C6EA2A36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566DC-2E32-4D93-8B2C-FA402425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18D57-7A93-429A-ACC5-0FADF28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561AD-8C62-4FBB-820C-95B1B54C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250BF-7CD8-4DA7-AAE9-57632309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2FA8-5ADC-4416-AB68-087E6B78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3E62-DB84-47CB-B65B-48F74720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1C8DA-1735-431F-A825-58189567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2669-77BB-481E-8D24-51F8CCD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E1BA6-0576-48B7-86A5-C309A4D4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B3027-BCFF-96C7-060D-F7F7CB37C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6" y="0"/>
            <a:ext cx="12306300" cy="69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DADE-5077-4389-A719-8DDF60FF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C8FD4-0112-4783-875B-B33DA8E1B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D7FFE-8F52-4855-AB6E-E1246BF4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17A78-562D-475F-A282-89DD657F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F1680-E9E0-45CD-9D68-CC1BFFF6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5CE3-72B0-4640-A80A-3294AB87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0B94D-83E9-424B-AA0F-5F1FF7DA8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80B4D-E8C8-4FB1-BB53-54A687679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6B787-38F0-44D5-A07C-557FEEE6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90AD5-F281-4BFA-A51D-B53CE2B4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40502-657A-480A-AECE-71290655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097D-7B5E-4684-AB6C-9D7E573F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1D9D5-D54C-4361-BC3E-E5252E793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6F2BB-154D-431D-8107-177DB130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9412B-C136-4049-8949-F7D6DFAA5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7C850-71C2-482E-8D0F-8C83D8CE0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63563-BAF5-493D-B8FD-D3B66CC8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9A429-9090-43DE-B8C4-63A099C3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04AD3-753A-420D-A536-C744B045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E699-1943-4785-8684-B9A6E6E3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C6CBC-821E-4144-BA9D-44B3E287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DD2A5-4AA3-4922-9889-6C695E9D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976E0-AD69-4C67-A59B-D0F40DB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2554B-5499-4025-8729-6049369D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7A21B-5119-4A8B-97ED-A469DC00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EF277-1812-4A11-A800-38FD713C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16DE-95E4-4ACB-8147-168B63C7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02110-5285-4BD3-AF58-E2A3A7FA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34FF5-DBF9-4277-B3E2-4E1F92146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8F573-7FF8-4316-AB99-E70895DD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DE279-C658-445A-AEBC-3E6237A2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3E126-1441-4ACE-AD46-975F9831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49900C9C-B05B-DFC1-340C-BF020EE1A3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B709-ECEC-4F54-B60A-1DC68B3B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CD9722-DEF1-4010-9069-8BF48C531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25A86-7985-4A5C-8034-D048C46F4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9D299-9ADA-4031-BC4A-FDD11E46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03B7-F6CC-4DB7-B4CB-4A520BFF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C80B3-0D41-4036-8044-7BBD815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C9AA-1CA9-4B5E-86CA-559F61C9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59EF7-AC5B-470A-8525-9D343CC0C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2928-117E-445F-8072-153B20D7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6B15-3534-4FA5-90E9-4FE4EE4D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8130B-456B-479D-8B71-E8D076B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EB504-CE44-4B33-A58A-527B34710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7E8FF-1449-4B67-991B-923D23AA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2E34-1615-4250-AD1C-3F6536AE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17C17-9EFF-4DE7-996B-4B60477C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CCF93-39D1-4E5E-81B6-2E79523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EB13EA2-9987-C609-6B16-13F025E49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36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76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29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13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47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9FFBD-69CB-C142-8797-FA7E71F7D2FF}" type="datetimeFigureOut">
              <a:rPr kumimoji="1" lang="zh-CN" altLang="en-US" smtClean="0"/>
              <a:t>2023/3/31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AB34A-22AF-A246-B352-4BC2D6ED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83E28CD-8542-C939-FE9E-1B90F51D08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795" y="48559"/>
            <a:ext cx="2301423" cy="23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BF1C5-9908-48CF-8FB4-0FCFF099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F7B52-8516-42A7-9C44-E6DDFEC78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47FEC-AEB1-4128-ACFE-2E4F8C097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97732-0510-4C37-822F-DC4DE262A54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A47E-EAD8-43EC-A8F1-E930BCF98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843DF-72A6-4F71-A375-98C6AE167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BF30A23-EA59-9565-3BD1-9F61600D9B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795" y="48559"/>
            <a:ext cx="2301423" cy="23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847BB-4E2F-C369-0E22-CD2B62494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495" y="584056"/>
            <a:ext cx="10169009" cy="4035902"/>
          </a:xfrm>
          <a:prstGeom prst="rect">
            <a:avLst/>
          </a:prstGeom>
        </p:spPr>
      </p:pic>
      <p:pic>
        <p:nvPicPr>
          <p:cNvPr id="5" name="青蛙 - 小跳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8441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5F06B-401B-73C1-C6B7-7730B6A0F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696" y="2760517"/>
            <a:ext cx="7364606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796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75749D-8221-5134-6AF5-07E2D44D6AF0}"/>
              </a:ext>
            </a:extLst>
          </p:cNvPr>
          <p:cNvSpPr/>
          <p:nvPr/>
        </p:nvSpPr>
        <p:spPr>
          <a:xfrm>
            <a:off x="255181" y="276814"/>
            <a:ext cx="11748977" cy="63043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ABB45-517F-78CB-3827-C1E8B9E6B2D8}"/>
              </a:ext>
            </a:extLst>
          </p:cNvPr>
          <p:cNvSpPr txBox="1"/>
          <p:nvPr/>
        </p:nvSpPr>
        <p:spPr>
          <a:xfrm>
            <a:off x="497071" y="500098"/>
            <a:ext cx="1113494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1. Viết các số đo sau dưới dạng số thập phân: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Egregio Script" panose="02000500000000000000" pitchFamily="2" charset="0"/>
                <a:cs typeface="Times New Roman" panose="02020603050405020304" pitchFamily="18" charset="0"/>
              </a:rPr>
              <a:t>a) Có đơn vị đo là ki-lô-mét: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4km 382 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2km 79 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700m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Egregio Script" panose="02000500000000000000" pitchFamily="2" charset="0"/>
                <a:cs typeface="Times New Roman" panose="02020603050405020304" pitchFamily="18" charset="0"/>
              </a:rPr>
              <a:t>			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Egregio Script" panose="02000500000000000000" pitchFamily="2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latin typeface="SVN-Egregio Script" panose="02000500000000000000" pitchFamily="2" charset="0"/>
                <a:cs typeface="Times New Roman" panose="02020603050405020304" pitchFamily="18" charset="0"/>
              </a:rPr>
              <a:t>				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Egregio Script" panose="02000500000000000000" pitchFamily="2" charset="0"/>
                <a:cs typeface="Times New Roman" panose="02020603050405020304" pitchFamily="18" charset="0"/>
              </a:rPr>
              <a:t>b) Có đơn vị đo là mét: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					7m 4 dm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					5m 9 cm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					5m 75 mm  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43532046-0E75-6060-8361-C6F988895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172" y="1653408"/>
            <a:ext cx="56851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4,382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2,079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0,7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B2DA268F-DFD8-F406-A8ED-EE95009C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553" y="4507556"/>
            <a:ext cx="30638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7,4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5,09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5,075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BFF12-BCBD-F80E-09E0-E0D88C530CE8}"/>
              </a:ext>
            </a:extLst>
          </p:cNvPr>
          <p:cNvSpPr/>
          <p:nvPr/>
        </p:nvSpPr>
        <p:spPr>
          <a:xfrm>
            <a:off x="0" y="4827988"/>
            <a:ext cx="50032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Ý b n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goài chuẩn</a:t>
            </a:r>
          </a:p>
        </p:txBody>
      </p:sp>
    </p:spTree>
    <p:extLst>
      <p:ext uri="{BB962C8B-B14F-4D97-AF65-F5344CB8AC3E}">
        <p14:creationId xmlns:p14="http://schemas.microsoft.com/office/powerpoint/2010/main" val="5324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75749D-8221-5134-6AF5-07E2D44D6AF0}"/>
              </a:ext>
            </a:extLst>
          </p:cNvPr>
          <p:cNvSpPr/>
          <p:nvPr/>
        </p:nvSpPr>
        <p:spPr>
          <a:xfrm>
            <a:off x="255181" y="276814"/>
            <a:ext cx="11748977" cy="63043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ABB45-517F-78CB-3827-C1E8B9E6B2D8}"/>
              </a:ext>
            </a:extLst>
          </p:cNvPr>
          <p:cNvSpPr txBox="1"/>
          <p:nvPr/>
        </p:nvSpPr>
        <p:spPr>
          <a:xfrm>
            <a:off x="497071" y="500098"/>
            <a:ext cx="111349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 Viết các số đo sau dưới dạng số thập phân: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Egregio Script" panose="02000500000000000000" pitchFamily="2" charset="0"/>
                <a:cs typeface="Times New Roman" panose="02020603050405020304" pitchFamily="18" charset="0"/>
              </a:rPr>
              <a:t>a) </a:t>
            </a:r>
            <a:r>
              <a:rPr lang="vi-VN" sz="4000">
                <a:latin typeface="SVN-Egregio Script" panose="02000500000000000000" pitchFamily="2" charset="0"/>
                <a:cs typeface="Times New Roman" panose="02020603050405020304" pitchFamily="18" charset="0"/>
              </a:rPr>
              <a:t>Có đơn vị đo là ki-lô-gam: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2kg 350g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65g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latin typeface="SVN-Egregio Script" panose="02000500000000000000" pitchFamily="2" charset="0"/>
                <a:cs typeface="Times New Roman" panose="02020603050405020304" pitchFamily="18" charset="0"/>
              </a:rPr>
              <a:t>			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Egregio Script" panose="02000500000000000000" pitchFamily="2" charset="0"/>
                <a:cs typeface="Times New Roman" panose="02020603050405020304" pitchFamily="18" charset="0"/>
              </a:rPr>
              <a:t>b) </a:t>
            </a:r>
            <a:r>
              <a:rPr lang="vi-VN" sz="4000">
                <a:latin typeface="SVN-Egregio Script" panose="02000500000000000000" pitchFamily="2" charset="0"/>
                <a:cs typeface="Times New Roman" panose="02020603050405020304" pitchFamily="18" charset="0"/>
              </a:rPr>
              <a:t>Có đơn vị đo là tấn: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tấn 760kg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tấn 77kg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				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43532046-0E75-6060-8361-C6F988895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172" y="1653408"/>
            <a:ext cx="56851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4,382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2,079 km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B5E811AC-21AA-68AD-37C8-0F752FF3A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42" y="4004264"/>
            <a:ext cx="56851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8,76 tấn</a:t>
            </a:r>
          </a:p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2,077 tấn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7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75749D-8221-5134-6AF5-07E2D44D6AF0}"/>
              </a:ext>
            </a:extLst>
          </p:cNvPr>
          <p:cNvSpPr/>
          <p:nvPr/>
        </p:nvSpPr>
        <p:spPr>
          <a:xfrm>
            <a:off x="255181" y="244917"/>
            <a:ext cx="11748977" cy="63043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ABB45-517F-78CB-3827-C1E8B9E6B2D8}"/>
              </a:ext>
            </a:extLst>
          </p:cNvPr>
          <p:cNvSpPr txBox="1"/>
          <p:nvPr/>
        </p:nvSpPr>
        <p:spPr>
          <a:xfrm>
            <a:off x="497071" y="818209"/>
            <a:ext cx="11134947" cy="415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3. Viết các số đo sau dưới dạng số thập phân: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0,5m        = . . .  cm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0,075km  = . . . . m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0,064kg   = . . . . g      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0,08 tấn   = . . . . kg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				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B5E811AC-21AA-68AD-37C8-0F752FF3A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946" y="1643367"/>
            <a:ext cx="677317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" name="Text Box 34">
            <a:extLst>
              <a:ext uri="{FF2B5EF4-FFF2-40B4-BE49-F238E27FC236}">
                <a16:creationId xmlns:a16="http://schemas.microsoft.com/office/drawing/2014/main" id="{D49E188E-05EF-9728-43B8-D5FB3AB6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322" y="2429107"/>
            <a:ext cx="934082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4870882A-2A95-2570-694D-ED4E9511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322" y="3280911"/>
            <a:ext cx="934082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7" name="Text Box 34">
            <a:extLst>
              <a:ext uri="{FF2B5EF4-FFF2-40B4-BE49-F238E27FC236}">
                <a16:creationId xmlns:a16="http://schemas.microsoft.com/office/drawing/2014/main" id="{F9FEACE6-4DDB-425C-A866-0C1885D6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322" y="4112931"/>
            <a:ext cx="934082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68064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75749D-8221-5134-6AF5-07E2D44D6AF0}"/>
              </a:ext>
            </a:extLst>
          </p:cNvPr>
          <p:cNvSpPr/>
          <p:nvPr/>
        </p:nvSpPr>
        <p:spPr>
          <a:xfrm>
            <a:off x="255181" y="244917"/>
            <a:ext cx="11748977" cy="63043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ABB45-517F-78CB-3827-C1E8B9E6B2D8}"/>
              </a:ext>
            </a:extLst>
          </p:cNvPr>
          <p:cNvSpPr txBox="1"/>
          <p:nvPr/>
        </p:nvSpPr>
        <p:spPr>
          <a:xfrm>
            <a:off x="497071" y="818209"/>
            <a:ext cx="11134947" cy="499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số thích hợp vào chỗ chấm 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3576m   = . . . .    km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53cm     = . . . .   m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5360kg  = . . . .   tấn      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657g      = . . . .    kg</a:t>
            </a:r>
          </a:p>
          <a:p>
            <a:pPr lvl="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B5E811AC-21AA-68AD-37C8-0F752FF3A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14" y="1606302"/>
            <a:ext cx="1258186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3,576</a:t>
            </a:r>
          </a:p>
        </p:txBody>
      </p:sp>
      <p:sp>
        <p:nvSpPr>
          <p:cNvPr id="3" name="Text Box 34">
            <a:extLst>
              <a:ext uri="{FF2B5EF4-FFF2-40B4-BE49-F238E27FC236}">
                <a16:creationId xmlns:a16="http://schemas.microsoft.com/office/drawing/2014/main" id="{D49E188E-05EF-9728-43B8-D5FB3AB6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14" y="2448891"/>
            <a:ext cx="1130590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0,53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4870882A-2A95-2570-694D-ED4E9511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14" y="3280911"/>
            <a:ext cx="1130590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5,36</a:t>
            </a:r>
          </a:p>
        </p:txBody>
      </p:sp>
      <p:sp>
        <p:nvSpPr>
          <p:cNvPr id="7" name="Text Box 34">
            <a:extLst>
              <a:ext uri="{FF2B5EF4-FFF2-40B4-BE49-F238E27FC236}">
                <a16:creationId xmlns:a16="http://schemas.microsoft.com/office/drawing/2014/main" id="{F9FEACE6-4DDB-425C-A866-0C1885D6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14" y="4112931"/>
            <a:ext cx="1258186" cy="823752"/>
          </a:xfrm>
          <a:prstGeom prst="rect">
            <a:avLst/>
          </a:prstGeom>
          <a:solidFill>
            <a:srgbClr val="CDE8D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0,657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DB81D-B680-68DF-D28F-104435A17E33}"/>
              </a:ext>
            </a:extLst>
          </p:cNvPr>
          <p:cNvSpPr/>
          <p:nvPr/>
        </p:nvSpPr>
        <p:spPr>
          <a:xfrm>
            <a:off x="7819836" y="5255718"/>
            <a:ext cx="3849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n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goài chuẩn</a:t>
            </a:r>
          </a:p>
        </p:txBody>
      </p:sp>
    </p:spTree>
    <p:extLst>
      <p:ext uri="{BB962C8B-B14F-4D97-AF65-F5344CB8AC3E}">
        <p14:creationId xmlns:p14="http://schemas.microsoft.com/office/powerpoint/2010/main" val="343517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87">
            <a:extLst>
              <a:ext uri="{FF2B5EF4-FFF2-40B4-BE49-F238E27FC236}">
                <a16:creationId xmlns:a16="http://schemas.microsoft.com/office/drawing/2014/main" id="{E566554D-D046-1B02-CF33-3A4BB4AB01B8}"/>
              </a:ext>
            </a:extLst>
          </p:cNvPr>
          <p:cNvSpPr/>
          <p:nvPr/>
        </p:nvSpPr>
        <p:spPr>
          <a:xfrm>
            <a:off x="449657" y="1627415"/>
            <a:ext cx="9119646" cy="4475673"/>
          </a:xfrm>
          <a:prstGeom prst="roundRect">
            <a:avLst>
              <a:gd name="adj" fmla="val 663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5" name="组合 15">
            <a:extLst>
              <a:ext uri="{FF2B5EF4-FFF2-40B4-BE49-F238E27FC236}">
                <a16:creationId xmlns:a16="http://schemas.microsoft.com/office/drawing/2014/main" id="{41CDBBDB-C214-5C6E-15D0-67D48489107B}"/>
              </a:ext>
            </a:extLst>
          </p:cNvPr>
          <p:cNvGrpSpPr/>
          <p:nvPr/>
        </p:nvGrpSpPr>
        <p:grpSpPr>
          <a:xfrm>
            <a:off x="2288545" y="286965"/>
            <a:ext cx="5047919" cy="1137798"/>
            <a:chOff x="3988348" y="244904"/>
            <a:chExt cx="4565673" cy="1023451"/>
          </a:xfrm>
        </p:grpSpPr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D8D70334-BF20-A9CC-CAA2-EE8A01FE5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0627" y="808992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" name="任意多边形 21">
              <a:extLst>
                <a:ext uri="{FF2B5EF4-FFF2-40B4-BE49-F238E27FC236}">
                  <a16:creationId xmlns:a16="http://schemas.microsoft.com/office/drawing/2014/main" id="{12A6C52D-7797-4FB4-619D-4DA7B970BB50}"/>
                </a:ext>
              </a:extLst>
            </p:cNvPr>
            <p:cNvSpPr/>
            <p:nvPr/>
          </p:nvSpPr>
          <p:spPr>
            <a:xfrm>
              <a:off x="3993739" y="891610"/>
              <a:ext cx="3975213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C4EEFB5B-68B7-1769-57F6-7CD157413F2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3988348" y="244904"/>
              <a:ext cx="739929" cy="763583"/>
              <a:chOff x="1308" y="1009"/>
              <a:chExt cx="1001" cy="1033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3B7B9691-F8AE-2911-A260-A36FBC742B13}"/>
                  </a:ext>
                </a:extLst>
              </p:cNvPr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23E19AAA-DEE7-401A-190E-4D84483CA3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90C5502-94C2-C3FC-4559-261922BFFD7F}"/>
                  </a:ext>
                </a:extLst>
              </p:cNvPr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0B3E96BD-5DFA-2E18-6E07-E49B544A8F37}"/>
                  </a:ext>
                </a:extLst>
              </p:cNvPr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85381E83-58A9-C677-5B5D-7A955CC39ACB}"/>
                  </a:ext>
                </a:extLst>
              </p:cNvPr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7CD11A2D-49D5-3D32-5AEC-2CD2B26F6D57}"/>
                  </a:ext>
                </a:extLst>
              </p:cNvPr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F967CFA0-EFDD-3185-D72A-A407493370A6}"/>
                  </a:ext>
                </a:extLst>
              </p:cNvPr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82334ECD-48D6-F8A3-5C1A-8111D5F3A197}"/>
                  </a:ext>
                </a:extLst>
              </p:cNvPr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6909C4C6-414E-6C48-063A-9F764F34D663}"/>
                  </a:ext>
                </a:extLst>
              </p:cNvPr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59F681F-51A7-94A4-424F-3F5B71C04349}"/>
              </a:ext>
            </a:extLst>
          </p:cNvPr>
          <p:cNvSpPr/>
          <p:nvPr/>
        </p:nvSpPr>
        <p:spPr>
          <a:xfrm>
            <a:off x="3502338" y="486345"/>
            <a:ext cx="25234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latin typeface="UTM Aquarelle" panose="02040603050506020204" pitchFamily="18" charset="0"/>
              </a:rPr>
              <a:t>Dặn dò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5C0722-C814-60A4-B53F-F01ADC037A74}"/>
              </a:ext>
            </a:extLst>
          </p:cNvPr>
          <p:cNvGrpSpPr/>
          <p:nvPr/>
        </p:nvGrpSpPr>
        <p:grpSpPr>
          <a:xfrm>
            <a:off x="917246" y="2304067"/>
            <a:ext cx="7875052" cy="1088705"/>
            <a:chOff x="1293932" y="3817689"/>
            <a:chExt cx="7875052" cy="1088705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A29A1CF2-D964-0068-77D5-70E45E7EF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93932" y="3817689"/>
              <a:ext cx="1294722" cy="1016945"/>
            </a:xfrm>
            <a:prstGeom prst="rect">
              <a:avLst/>
            </a:prstGeom>
          </p:spPr>
        </p:pic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86B653D8-E6B5-5C2E-7008-C3400787A48D}"/>
                </a:ext>
              </a:extLst>
            </p:cNvPr>
            <p:cNvSpPr txBox="1"/>
            <p:nvPr/>
          </p:nvSpPr>
          <p:spPr>
            <a:xfrm>
              <a:off x="2742871" y="3905886"/>
              <a:ext cx="6426113" cy="865584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Xem lại các bài tập</a:t>
              </a:r>
              <a:endPara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BF3832-54EF-3E53-D2DA-BE734EBE5850}"/>
                </a:ext>
              </a:extLst>
            </p:cNvPr>
            <p:cNvSpPr/>
            <p:nvPr/>
          </p:nvSpPr>
          <p:spPr>
            <a:xfrm>
              <a:off x="1656599" y="3983064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ED7F9F-9C72-1BD7-83CA-BBE13FA61068}"/>
              </a:ext>
            </a:extLst>
          </p:cNvPr>
          <p:cNvGrpSpPr/>
          <p:nvPr/>
        </p:nvGrpSpPr>
        <p:grpSpPr>
          <a:xfrm>
            <a:off x="909172" y="4018012"/>
            <a:ext cx="7876846" cy="1558052"/>
            <a:chOff x="1285858" y="5531634"/>
            <a:chExt cx="7876846" cy="1558052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B9A5A04E-A2F0-A2C2-5AD5-DD4AA6DE9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E2A8106F-B5F1-59BD-7FEC-264FA0868246}"/>
                </a:ext>
              </a:extLst>
            </p:cNvPr>
            <p:cNvSpPr txBox="1"/>
            <p:nvPr/>
          </p:nvSpPr>
          <p:spPr>
            <a:xfrm>
              <a:off x="2736591" y="5531634"/>
              <a:ext cx="6426113" cy="1558052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Chuẩn bị bài tiếp theo:</a:t>
              </a:r>
            </a:p>
            <a:p>
              <a:pPr algn="ctr"/>
              <a:r>
                <a:rPr lang="en-US" sz="3600" b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ÔN TẬP VỀ ĐO DIỆN TÍCH</a:t>
              </a:r>
              <a:endParaRPr lang="en-US" sz="36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E20C9E8-0D10-207C-C359-E8336D0BBCBC}"/>
                </a:ext>
              </a:extLst>
            </p:cNvPr>
            <p:cNvSpPr/>
            <p:nvPr/>
          </p:nvSpPr>
          <p:spPr>
            <a:xfrm>
              <a:off x="1648525" y="6041530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9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6">
            <a:extLst>
              <a:ext uri="{FF2B5EF4-FFF2-40B4-BE49-F238E27FC236}">
                <a16:creationId xmlns:a16="http://schemas.microsoft.com/office/drawing/2014/main" id="{5880A9B3-8B1D-C298-4C9D-B28D52414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85" y="3815702"/>
            <a:ext cx="5023054" cy="1892524"/>
          </a:xfrm>
          <a:prstGeom prst="rect">
            <a:avLst/>
          </a:prstGeom>
        </p:spPr>
      </p:pic>
      <p:pic>
        <p:nvPicPr>
          <p:cNvPr id="5" name="图片 57">
            <a:extLst>
              <a:ext uri="{FF2B5EF4-FFF2-40B4-BE49-F238E27FC236}">
                <a16:creationId xmlns:a16="http://schemas.microsoft.com/office/drawing/2014/main" id="{559DB453-C575-ABD6-EE38-295B01B16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06" y="155860"/>
            <a:ext cx="6066012" cy="41343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3AB198-A9B9-20E8-8787-1C318C0CFDA7}"/>
              </a:ext>
            </a:extLst>
          </p:cNvPr>
          <p:cNvSpPr/>
          <p:nvPr/>
        </p:nvSpPr>
        <p:spPr>
          <a:xfrm>
            <a:off x="3801485" y="1385617"/>
            <a:ext cx="50230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300">
                <a:ln w="571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TẠM </a:t>
            </a:r>
            <a:r>
              <a:rPr lang="en-US" sz="7200" spc="300">
                <a:ln w="571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BIỆT</a:t>
            </a:r>
            <a:endParaRPr lang="en-US" sz="7200" b="0" cap="none" spc="300">
              <a:ln w="57150"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19400F-6A92-8CC4-8517-056B74FE41AF}"/>
              </a:ext>
            </a:extLst>
          </p:cNvPr>
          <p:cNvSpPr/>
          <p:nvPr/>
        </p:nvSpPr>
        <p:spPr>
          <a:xfrm>
            <a:off x="119616" y="613357"/>
            <a:ext cx="973535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002060"/>
                </a:solidFill>
                <a:latin typeface="UTM Flamenco" panose="02040603050506020204" pitchFamily="18" charset="0"/>
              </a:rPr>
              <a:t>Ôn tập về</a:t>
            </a:r>
          </a:p>
          <a:p>
            <a:pPr algn="ctr"/>
            <a:r>
              <a:rPr lang="en-US" sz="7200">
                <a:ln w="0"/>
                <a:solidFill>
                  <a:srgbClr val="002060"/>
                </a:solidFill>
                <a:latin typeface="UTM Flamenco" panose="02040603050506020204" pitchFamily="18" charset="0"/>
              </a:rPr>
              <a:t>đo độ dài và đo khối lượng</a:t>
            </a:r>
          </a:p>
          <a:p>
            <a:pPr algn="ctr"/>
            <a:r>
              <a:rPr lang="en-US" sz="4800">
                <a:ln w="0"/>
                <a:solidFill>
                  <a:schemeClr val="accent2"/>
                </a:solidFill>
                <a:latin typeface="UTM Flamenco" panose="02040603050506020204" pitchFamily="18" charset="0"/>
              </a:rPr>
              <a:t>(tiếp theo)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0DA86-21E8-AFEC-71F8-337660B2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40" y="144551"/>
            <a:ext cx="254225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6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20DFE-840B-B54F-AF1A-4B534BA50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7">
            <a:extLst>
              <a:ext uri="{FF2B5EF4-FFF2-40B4-BE49-F238E27FC236}">
                <a16:creationId xmlns:a16="http://schemas.microsoft.com/office/drawing/2014/main" id="{7A822A59-288F-88DD-497E-91C103B91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8" y="-43576"/>
            <a:ext cx="8355648" cy="6289300"/>
          </a:xfrm>
          <a:prstGeom prst="rect">
            <a:avLst/>
          </a:prstGeom>
        </p:spPr>
      </p:pic>
      <p:pic>
        <p:nvPicPr>
          <p:cNvPr id="5" name="图片 28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407BE6C0-F13B-FE90-D094-7EE2D51B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1796801" y="869629"/>
            <a:ext cx="3024600" cy="3024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9613A4-302D-0CA3-94C0-C86857CA76FF}"/>
              </a:ext>
            </a:extLst>
          </p:cNvPr>
          <p:cNvSpPr/>
          <p:nvPr/>
        </p:nvSpPr>
        <p:spPr>
          <a:xfrm>
            <a:off x="2080884" y="3429000"/>
            <a:ext cx="61414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300">
                <a:ln w="571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6629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ADDFA2AA-5920-4D9B-869A-89002FAB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63" l="1522" r="100000">
                        <a14:foregroundMark x1="82826" y1="22083" x2="82826" y2="22083"/>
                        <a14:foregroundMark x1="84783" y1="20521" x2="84783" y2="20521"/>
                        <a14:foregroundMark x1="81630" y1="19167" x2="81630" y2="19167"/>
                        <a14:foregroundMark x1="84239" y1="45833" x2="84239" y2="45833"/>
                        <a14:foregroundMark x1="86413" y1="47188" x2="86413" y2="47188"/>
                        <a14:foregroundMark x1="88370" y1="49271" x2="88370" y2="49271"/>
                        <a14:foregroundMark x1="90000" y1="51563" x2="90000" y2="51563"/>
                        <a14:foregroundMark x1="90978" y1="53646" x2="90978" y2="53646"/>
                        <a14:foregroundMark x1="91630" y1="56667" x2="91630" y2="56667"/>
                        <a14:foregroundMark x1="91522" y1="58750" x2="91522" y2="58750"/>
                        <a14:foregroundMark x1="90435" y1="61875" x2="90435" y2="61875"/>
                        <a14:foregroundMark x1="88804" y1="64271" x2="88804" y2="64271"/>
                        <a14:foregroundMark x1="86957" y1="65521" x2="86957" y2="65521"/>
                        <a14:foregroundMark x1="84565" y1="67083" x2="84565" y2="67083"/>
                        <a14:foregroundMark x1="82283" y1="67708" x2="82283" y2="67708"/>
                        <a14:foregroundMark x1="14783" y1="56875" x2="14783" y2="56875"/>
                        <a14:foregroundMark x1="12283" y1="58125" x2="12283" y2="58125"/>
                        <a14:foregroundMark x1="10217" y1="61354" x2="10217" y2="61354"/>
                        <a14:foregroundMark x1="9239" y1="62396" x2="9239" y2="62396"/>
                        <a14:foregroundMark x1="10978" y1="60313" x2="10978" y2="60313"/>
                        <a14:foregroundMark x1="8587" y1="66042" x2="8587" y2="66042"/>
                        <a14:foregroundMark x1="8478" y1="67083" x2="8478" y2="67083"/>
                        <a14:foregroundMark x1="9891" y1="70833" x2="9891" y2="70833"/>
                        <a14:foregroundMark x1="10761" y1="71667" x2="10761" y2="71667"/>
                        <a14:foregroundMark x1="22283" y1="75521" x2="22283" y2="75521"/>
                        <a14:foregroundMark x1="20217" y1="76771" x2="20217" y2="76771"/>
                        <a14:foregroundMark x1="19457" y1="78333" x2="19457" y2="78333"/>
                        <a14:foregroundMark x1="16630" y1="76771" x2="16630" y2="76771"/>
                        <a14:foregroundMark x1="14783" y1="75208" x2="14783" y2="75208"/>
                        <a14:foregroundMark x1="12500" y1="74167" x2="12500" y2="74167"/>
                        <a14:foregroundMark x1="27391" y1="79583" x2="27391" y2="79583"/>
                        <a14:foregroundMark x1="24457" y1="79375" x2="24457" y2="79375"/>
                        <a14:foregroundMark x1="21413" y1="78958" x2="21413" y2="78958"/>
                        <a14:foregroundMark x1="20652" y1="81146" x2="20652" y2="81146"/>
                        <a14:foregroundMark x1="22826" y1="82188" x2="22826" y2="82188"/>
                        <a14:foregroundMark x1="25761" y1="83229" x2="25761" y2="83229"/>
                        <a14:foregroundMark x1="27826" y1="83958" x2="27826" y2="83958"/>
                        <a14:foregroundMark x1="30978" y1="83750" x2="30978" y2="83750"/>
                        <a14:foregroundMark x1="34130" y1="84271" x2="34130" y2="84271"/>
                        <a14:foregroundMark x1="36413" y1="84271" x2="36413" y2="84271"/>
                        <a14:foregroundMark x1="39674" y1="83542" x2="39674" y2="83542"/>
                        <a14:foregroundMark x1="44783" y1="84479" x2="44783" y2="84479"/>
                        <a14:foregroundMark x1="47609" y1="85938" x2="47609" y2="85938"/>
                        <a14:foregroundMark x1="48696" y1="87083" x2="48696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6049" y="-89135"/>
            <a:ext cx="4042315" cy="42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3FC514C-18B8-40D0-B147-79CE3F38B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057629" y="-139956"/>
            <a:ext cx="2780496" cy="36913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A45EB1-B81D-9CE2-1C11-18AC483DF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968" y="4256540"/>
            <a:ext cx="2767824" cy="2481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15AA1B-99AA-1B5F-672C-4522D482C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970" y="3059321"/>
            <a:ext cx="2767824" cy="248128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D226EBF-9316-9957-04B4-DE9FC90FE829}"/>
              </a:ext>
            </a:extLst>
          </p:cNvPr>
          <p:cNvGrpSpPr/>
          <p:nvPr/>
        </p:nvGrpSpPr>
        <p:grpSpPr>
          <a:xfrm>
            <a:off x="3281279" y="81897"/>
            <a:ext cx="5325511" cy="1602408"/>
            <a:chOff x="3281279" y="81897"/>
            <a:chExt cx="5325511" cy="1602408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884440DD-B3C5-A0EF-963D-0DB1729B2D03}"/>
                </a:ext>
              </a:extLst>
            </p:cNvPr>
            <p:cNvSpPr/>
            <p:nvPr/>
          </p:nvSpPr>
          <p:spPr>
            <a:xfrm>
              <a:off x="3281279" y="81897"/>
              <a:ext cx="5325511" cy="1585524"/>
            </a:xfrm>
            <a:prstGeom prst="wedgeRoundRectCallout">
              <a:avLst>
                <a:gd name="adj1" fmla="val 60296"/>
                <a:gd name="adj2" fmla="val 5168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6FCA24-37AB-A513-DC66-1C3957B370C7}"/>
                </a:ext>
              </a:extLst>
            </p:cNvPr>
            <p:cNvSpPr/>
            <p:nvPr/>
          </p:nvSpPr>
          <p:spPr>
            <a:xfrm>
              <a:off x="3397882" y="114645"/>
              <a:ext cx="508897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giúp tớ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 mật nhé!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EA821EC-BECF-60F2-E3D1-81241ABC3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357" y="2978298"/>
            <a:ext cx="2859272" cy="2560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11BBD5-9C0F-7B28-5BFC-A9985A58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6590" y="4215561"/>
            <a:ext cx="285927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D278E1-D511-47EB-BE16-115E83C6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2147"/>
            <a:ext cx="12306300" cy="6922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" y="2848252"/>
            <a:ext cx="4135521" cy="413552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1775638" y="445063"/>
            <a:ext cx="513543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 số thích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vào chỗ chấm:</a:t>
            </a:r>
            <a:endParaRPr kumimoji="0" lang="en-US" sz="3200" b="1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srgbClr val="C30D23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on Tiere">
            <a:extLst>
              <a:ext uri="{FF2B5EF4-FFF2-40B4-BE49-F238E27FC236}">
                <a16:creationId xmlns:a16="http://schemas.microsoft.com/office/drawing/2014/main" id="{83A12282-AD0B-494F-9EE3-1C465B22FB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2446" y="21132"/>
            <a:ext cx="2189870" cy="34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597E44B-682C-5917-1217-958A8458F47C}"/>
              </a:ext>
            </a:extLst>
          </p:cNvPr>
          <p:cNvSpPr/>
          <p:nvPr/>
        </p:nvSpPr>
        <p:spPr>
          <a:xfrm>
            <a:off x="4194785" y="3429000"/>
            <a:ext cx="7872624" cy="3195083"/>
          </a:xfrm>
          <a:custGeom>
            <a:avLst/>
            <a:gdLst>
              <a:gd name="connsiteX0" fmla="*/ 0 w 7872624"/>
              <a:gd name="connsiteY0" fmla="*/ 532524 h 3195083"/>
              <a:gd name="connsiteX1" fmla="*/ 532524 w 7872624"/>
              <a:gd name="connsiteY1" fmla="*/ 0 h 3195083"/>
              <a:gd name="connsiteX2" fmla="*/ 1312104 w 7872624"/>
              <a:gd name="connsiteY2" fmla="*/ 0 h 3195083"/>
              <a:gd name="connsiteX3" fmla="*/ 1312104 w 7872624"/>
              <a:gd name="connsiteY3" fmla="*/ 0 h 3195083"/>
              <a:gd name="connsiteX4" fmla="*/ 3280260 w 7872624"/>
              <a:gd name="connsiteY4" fmla="*/ 0 h 3195083"/>
              <a:gd name="connsiteX5" fmla="*/ 7340100 w 7872624"/>
              <a:gd name="connsiteY5" fmla="*/ 0 h 3195083"/>
              <a:gd name="connsiteX6" fmla="*/ 7872624 w 7872624"/>
              <a:gd name="connsiteY6" fmla="*/ 532524 h 3195083"/>
              <a:gd name="connsiteX7" fmla="*/ 7872624 w 7872624"/>
              <a:gd name="connsiteY7" fmla="*/ 1863798 h 3195083"/>
              <a:gd name="connsiteX8" fmla="*/ 7872624 w 7872624"/>
              <a:gd name="connsiteY8" fmla="*/ 1863798 h 3195083"/>
              <a:gd name="connsiteX9" fmla="*/ 7872624 w 7872624"/>
              <a:gd name="connsiteY9" fmla="*/ 2662569 h 3195083"/>
              <a:gd name="connsiteX10" fmla="*/ 7872624 w 7872624"/>
              <a:gd name="connsiteY10" fmla="*/ 2662559 h 3195083"/>
              <a:gd name="connsiteX11" fmla="*/ 7340100 w 7872624"/>
              <a:gd name="connsiteY11" fmla="*/ 3195083 h 3195083"/>
              <a:gd name="connsiteX12" fmla="*/ 3280260 w 7872624"/>
              <a:gd name="connsiteY12" fmla="*/ 3195083 h 3195083"/>
              <a:gd name="connsiteX13" fmla="*/ 1312104 w 7872624"/>
              <a:gd name="connsiteY13" fmla="*/ 3195083 h 3195083"/>
              <a:gd name="connsiteX14" fmla="*/ 1312104 w 7872624"/>
              <a:gd name="connsiteY14" fmla="*/ 3195083 h 3195083"/>
              <a:gd name="connsiteX15" fmla="*/ 532524 w 7872624"/>
              <a:gd name="connsiteY15" fmla="*/ 3195083 h 3195083"/>
              <a:gd name="connsiteX16" fmla="*/ 0 w 7872624"/>
              <a:gd name="connsiteY16" fmla="*/ 2662559 h 3195083"/>
              <a:gd name="connsiteX17" fmla="*/ 0 w 7872624"/>
              <a:gd name="connsiteY17" fmla="*/ 2662569 h 3195083"/>
              <a:gd name="connsiteX18" fmla="*/ -534945 w 7872624"/>
              <a:gd name="connsiteY18" fmla="*/ 1887815 h 3195083"/>
              <a:gd name="connsiteX19" fmla="*/ 0 w 7872624"/>
              <a:gd name="connsiteY19" fmla="*/ 1863798 h 3195083"/>
              <a:gd name="connsiteX20" fmla="*/ 0 w 7872624"/>
              <a:gd name="connsiteY20" fmla="*/ 532524 h 31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72624" h="3195083" fill="none" extrusionOk="0">
                <a:moveTo>
                  <a:pt x="0" y="532524"/>
                </a:moveTo>
                <a:cubicBezTo>
                  <a:pt x="-58189" y="245329"/>
                  <a:pt x="213863" y="-5427"/>
                  <a:pt x="532524" y="0"/>
                </a:cubicBezTo>
                <a:cubicBezTo>
                  <a:pt x="823934" y="63111"/>
                  <a:pt x="994364" y="54910"/>
                  <a:pt x="1312104" y="0"/>
                </a:cubicBezTo>
                <a:lnTo>
                  <a:pt x="1312104" y="0"/>
                </a:lnTo>
                <a:cubicBezTo>
                  <a:pt x="2018723" y="63452"/>
                  <a:pt x="2433682" y="158837"/>
                  <a:pt x="3280260" y="0"/>
                </a:cubicBezTo>
                <a:cubicBezTo>
                  <a:pt x="4857667" y="26701"/>
                  <a:pt x="6279291" y="-17744"/>
                  <a:pt x="7340100" y="0"/>
                </a:cubicBezTo>
                <a:cubicBezTo>
                  <a:pt x="7647089" y="-12829"/>
                  <a:pt x="7830756" y="208120"/>
                  <a:pt x="7872624" y="532524"/>
                </a:cubicBezTo>
                <a:cubicBezTo>
                  <a:pt x="7910198" y="682669"/>
                  <a:pt x="7926089" y="1451593"/>
                  <a:pt x="7872624" y="1863798"/>
                </a:cubicBezTo>
                <a:lnTo>
                  <a:pt x="7872624" y="1863798"/>
                </a:lnTo>
                <a:cubicBezTo>
                  <a:pt x="7867397" y="2155063"/>
                  <a:pt x="7934443" y="2269113"/>
                  <a:pt x="7872624" y="2662569"/>
                </a:cubicBezTo>
                <a:cubicBezTo>
                  <a:pt x="7872624" y="2662566"/>
                  <a:pt x="7872624" y="2662561"/>
                  <a:pt x="7872624" y="2662559"/>
                </a:cubicBezTo>
                <a:cubicBezTo>
                  <a:pt x="7890421" y="2954975"/>
                  <a:pt x="7634391" y="3189233"/>
                  <a:pt x="7340100" y="3195083"/>
                </a:cubicBezTo>
                <a:cubicBezTo>
                  <a:pt x="6397087" y="3357260"/>
                  <a:pt x="3823365" y="3111594"/>
                  <a:pt x="3280260" y="3195083"/>
                </a:cubicBezTo>
                <a:cubicBezTo>
                  <a:pt x="2502642" y="3173721"/>
                  <a:pt x="2273376" y="3090273"/>
                  <a:pt x="1312104" y="3195083"/>
                </a:cubicBezTo>
                <a:lnTo>
                  <a:pt x="1312104" y="3195083"/>
                </a:lnTo>
                <a:cubicBezTo>
                  <a:pt x="1114331" y="3152565"/>
                  <a:pt x="909186" y="3143821"/>
                  <a:pt x="532524" y="3195083"/>
                </a:cubicBezTo>
                <a:cubicBezTo>
                  <a:pt x="286363" y="3168034"/>
                  <a:pt x="-10363" y="2972674"/>
                  <a:pt x="0" y="2662559"/>
                </a:cubicBezTo>
                <a:cubicBezTo>
                  <a:pt x="-1" y="2662560"/>
                  <a:pt x="0" y="2662568"/>
                  <a:pt x="0" y="2662569"/>
                </a:cubicBezTo>
                <a:cubicBezTo>
                  <a:pt x="-255901" y="2322694"/>
                  <a:pt x="-298008" y="2256482"/>
                  <a:pt x="-534945" y="1887815"/>
                </a:cubicBezTo>
                <a:cubicBezTo>
                  <a:pt x="-454190" y="1909379"/>
                  <a:pt x="-99622" y="1862142"/>
                  <a:pt x="0" y="1863798"/>
                </a:cubicBezTo>
                <a:cubicBezTo>
                  <a:pt x="107354" y="1611919"/>
                  <a:pt x="82583" y="1014775"/>
                  <a:pt x="0" y="532524"/>
                </a:cubicBezTo>
                <a:close/>
              </a:path>
              <a:path w="7872624" h="3195083" stroke="0" extrusionOk="0">
                <a:moveTo>
                  <a:pt x="0" y="532524"/>
                </a:moveTo>
                <a:cubicBezTo>
                  <a:pt x="-24285" y="280479"/>
                  <a:pt x="252433" y="-11851"/>
                  <a:pt x="532524" y="0"/>
                </a:cubicBezTo>
                <a:cubicBezTo>
                  <a:pt x="892471" y="19956"/>
                  <a:pt x="1208619" y="15993"/>
                  <a:pt x="1312104" y="0"/>
                </a:cubicBezTo>
                <a:lnTo>
                  <a:pt x="1312104" y="0"/>
                </a:lnTo>
                <a:cubicBezTo>
                  <a:pt x="1879730" y="-9265"/>
                  <a:pt x="2934308" y="-121708"/>
                  <a:pt x="3280260" y="0"/>
                </a:cubicBezTo>
                <a:cubicBezTo>
                  <a:pt x="3943019" y="167913"/>
                  <a:pt x="5826298" y="78025"/>
                  <a:pt x="7340100" y="0"/>
                </a:cubicBezTo>
                <a:cubicBezTo>
                  <a:pt x="7605425" y="13857"/>
                  <a:pt x="7855838" y="256766"/>
                  <a:pt x="7872624" y="532524"/>
                </a:cubicBezTo>
                <a:cubicBezTo>
                  <a:pt x="7808972" y="804640"/>
                  <a:pt x="7832142" y="1489366"/>
                  <a:pt x="7872624" y="1863798"/>
                </a:cubicBezTo>
                <a:lnTo>
                  <a:pt x="7872624" y="1863798"/>
                </a:lnTo>
                <a:cubicBezTo>
                  <a:pt x="7927085" y="2220092"/>
                  <a:pt x="7925901" y="2360337"/>
                  <a:pt x="7872624" y="2662569"/>
                </a:cubicBezTo>
                <a:cubicBezTo>
                  <a:pt x="7872625" y="2662564"/>
                  <a:pt x="7872624" y="2662560"/>
                  <a:pt x="7872624" y="2662559"/>
                </a:cubicBezTo>
                <a:cubicBezTo>
                  <a:pt x="7862315" y="2914307"/>
                  <a:pt x="7624250" y="3140532"/>
                  <a:pt x="7340100" y="3195083"/>
                </a:cubicBezTo>
                <a:cubicBezTo>
                  <a:pt x="6246344" y="3361421"/>
                  <a:pt x="4037074" y="3346349"/>
                  <a:pt x="3280260" y="3195083"/>
                </a:cubicBezTo>
                <a:cubicBezTo>
                  <a:pt x="2529427" y="3355949"/>
                  <a:pt x="1775607" y="3357492"/>
                  <a:pt x="1312104" y="3195083"/>
                </a:cubicBezTo>
                <a:lnTo>
                  <a:pt x="1312104" y="3195083"/>
                </a:lnTo>
                <a:cubicBezTo>
                  <a:pt x="1101094" y="3246693"/>
                  <a:pt x="692795" y="3228668"/>
                  <a:pt x="532524" y="3195083"/>
                </a:cubicBezTo>
                <a:cubicBezTo>
                  <a:pt x="198287" y="3176580"/>
                  <a:pt x="-35480" y="2993066"/>
                  <a:pt x="0" y="2662559"/>
                </a:cubicBezTo>
                <a:cubicBezTo>
                  <a:pt x="0" y="2662560"/>
                  <a:pt x="1" y="2662568"/>
                  <a:pt x="0" y="2662569"/>
                </a:cubicBezTo>
                <a:cubicBezTo>
                  <a:pt x="-117502" y="2442085"/>
                  <a:pt x="-405070" y="2158169"/>
                  <a:pt x="-534945" y="1887815"/>
                </a:cubicBezTo>
                <a:cubicBezTo>
                  <a:pt x="-325623" y="1898401"/>
                  <a:pt x="-119905" y="1893711"/>
                  <a:pt x="0" y="1863798"/>
                </a:cubicBezTo>
                <a:cubicBezTo>
                  <a:pt x="-92473" y="1651984"/>
                  <a:pt x="35029" y="1052590"/>
                  <a:pt x="0" y="53252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-56795"/>
                      <a:gd name="adj2" fmla="val 90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127F-EA17-341A-6467-B60D5DACFC51}"/>
              </a:ext>
            </a:extLst>
          </p:cNvPr>
          <p:cNvSpPr txBox="1"/>
          <p:nvPr/>
        </p:nvSpPr>
        <p:spPr>
          <a:xfrm>
            <a:off x="4552617" y="4646142"/>
            <a:ext cx="7729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 =  . . . </a:t>
            </a:r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dam  = . . . . dam </a:t>
            </a:r>
            <a:endParaRPr lang="en-US" sz="2400" b="1"/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35856D85-D095-7457-B03C-065ED9C8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869" y="4553809"/>
            <a:ext cx="1211984" cy="923330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0" y="4234875"/>
                <a:ext cx="1211984" cy="1653530"/>
              </a:xfrm>
              <a:prstGeom prst="rect">
                <a:avLst/>
              </a:prstGeom>
              <a:solidFill>
                <a:srgbClr val="FFF2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0" y="4234875"/>
                <a:ext cx="1211984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81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5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D278E1-D511-47EB-BE16-115E83C6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2147"/>
            <a:ext cx="12306300" cy="6922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" y="2848252"/>
            <a:ext cx="4135521" cy="413552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1775638" y="445063"/>
            <a:ext cx="513543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 số thích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vào chỗ chấm:</a:t>
            </a:r>
            <a:endParaRPr kumimoji="0" lang="en-US" sz="3200" b="1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srgbClr val="C30D23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on Tiere">
            <a:extLst>
              <a:ext uri="{FF2B5EF4-FFF2-40B4-BE49-F238E27FC236}">
                <a16:creationId xmlns:a16="http://schemas.microsoft.com/office/drawing/2014/main" id="{83A12282-AD0B-494F-9EE3-1C465B22FB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2446" y="21132"/>
            <a:ext cx="2189870" cy="34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597E44B-682C-5917-1217-958A8458F47C}"/>
              </a:ext>
            </a:extLst>
          </p:cNvPr>
          <p:cNvSpPr/>
          <p:nvPr/>
        </p:nvSpPr>
        <p:spPr>
          <a:xfrm>
            <a:off x="4194785" y="3429000"/>
            <a:ext cx="7872624" cy="3195083"/>
          </a:xfrm>
          <a:custGeom>
            <a:avLst/>
            <a:gdLst>
              <a:gd name="connsiteX0" fmla="*/ 0 w 7872624"/>
              <a:gd name="connsiteY0" fmla="*/ 532524 h 3195083"/>
              <a:gd name="connsiteX1" fmla="*/ 532524 w 7872624"/>
              <a:gd name="connsiteY1" fmla="*/ 0 h 3195083"/>
              <a:gd name="connsiteX2" fmla="*/ 1312104 w 7872624"/>
              <a:gd name="connsiteY2" fmla="*/ 0 h 3195083"/>
              <a:gd name="connsiteX3" fmla="*/ 1312104 w 7872624"/>
              <a:gd name="connsiteY3" fmla="*/ 0 h 3195083"/>
              <a:gd name="connsiteX4" fmla="*/ 3280260 w 7872624"/>
              <a:gd name="connsiteY4" fmla="*/ 0 h 3195083"/>
              <a:gd name="connsiteX5" fmla="*/ 7340100 w 7872624"/>
              <a:gd name="connsiteY5" fmla="*/ 0 h 3195083"/>
              <a:gd name="connsiteX6" fmla="*/ 7872624 w 7872624"/>
              <a:gd name="connsiteY6" fmla="*/ 532524 h 3195083"/>
              <a:gd name="connsiteX7" fmla="*/ 7872624 w 7872624"/>
              <a:gd name="connsiteY7" fmla="*/ 1863798 h 3195083"/>
              <a:gd name="connsiteX8" fmla="*/ 7872624 w 7872624"/>
              <a:gd name="connsiteY8" fmla="*/ 1863798 h 3195083"/>
              <a:gd name="connsiteX9" fmla="*/ 7872624 w 7872624"/>
              <a:gd name="connsiteY9" fmla="*/ 2662569 h 3195083"/>
              <a:gd name="connsiteX10" fmla="*/ 7872624 w 7872624"/>
              <a:gd name="connsiteY10" fmla="*/ 2662559 h 3195083"/>
              <a:gd name="connsiteX11" fmla="*/ 7340100 w 7872624"/>
              <a:gd name="connsiteY11" fmla="*/ 3195083 h 3195083"/>
              <a:gd name="connsiteX12" fmla="*/ 3280260 w 7872624"/>
              <a:gd name="connsiteY12" fmla="*/ 3195083 h 3195083"/>
              <a:gd name="connsiteX13" fmla="*/ 1312104 w 7872624"/>
              <a:gd name="connsiteY13" fmla="*/ 3195083 h 3195083"/>
              <a:gd name="connsiteX14" fmla="*/ 1312104 w 7872624"/>
              <a:gd name="connsiteY14" fmla="*/ 3195083 h 3195083"/>
              <a:gd name="connsiteX15" fmla="*/ 532524 w 7872624"/>
              <a:gd name="connsiteY15" fmla="*/ 3195083 h 3195083"/>
              <a:gd name="connsiteX16" fmla="*/ 0 w 7872624"/>
              <a:gd name="connsiteY16" fmla="*/ 2662559 h 3195083"/>
              <a:gd name="connsiteX17" fmla="*/ 0 w 7872624"/>
              <a:gd name="connsiteY17" fmla="*/ 2662569 h 3195083"/>
              <a:gd name="connsiteX18" fmla="*/ -534945 w 7872624"/>
              <a:gd name="connsiteY18" fmla="*/ 1887815 h 3195083"/>
              <a:gd name="connsiteX19" fmla="*/ 0 w 7872624"/>
              <a:gd name="connsiteY19" fmla="*/ 1863798 h 3195083"/>
              <a:gd name="connsiteX20" fmla="*/ 0 w 7872624"/>
              <a:gd name="connsiteY20" fmla="*/ 532524 h 31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72624" h="3195083" fill="none" extrusionOk="0">
                <a:moveTo>
                  <a:pt x="0" y="532524"/>
                </a:moveTo>
                <a:cubicBezTo>
                  <a:pt x="-58189" y="245329"/>
                  <a:pt x="213863" y="-5427"/>
                  <a:pt x="532524" y="0"/>
                </a:cubicBezTo>
                <a:cubicBezTo>
                  <a:pt x="823934" y="63111"/>
                  <a:pt x="994364" y="54910"/>
                  <a:pt x="1312104" y="0"/>
                </a:cubicBezTo>
                <a:lnTo>
                  <a:pt x="1312104" y="0"/>
                </a:lnTo>
                <a:cubicBezTo>
                  <a:pt x="2018723" y="63452"/>
                  <a:pt x="2433682" y="158837"/>
                  <a:pt x="3280260" y="0"/>
                </a:cubicBezTo>
                <a:cubicBezTo>
                  <a:pt x="4857667" y="26701"/>
                  <a:pt x="6279291" y="-17744"/>
                  <a:pt x="7340100" y="0"/>
                </a:cubicBezTo>
                <a:cubicBezTo>
                  <a:pt x="7647089" y="-12829"/>
                  <a:pt x="7830756" y="208120"/>
                  <a:pt x="7872624" y="532524"/>
                </a:cubicBezTo>
                <a:cubicBezTo>
                  <a:pt x="7910198" y="682669"/>
                  <a:pt x="7926089" y="1451593"/>
                  <a:pt x="7872624" y="1863798"/>
                </a:cubicBezTo>
                <a:lnTo>
                  <a:pt x="7872624" y="1863798"/>
                </a:lnTo>
                <a:cubicBezTo>
                  <a:pt x="7867397" y="2155063"/>
                  <a:pt x="7934443" y="2269113"/>
                  <a:pt x="7872624" y="2662569"/>
                </a:cubicBezTo>
                <a:cubicBezTo>
                  <a:pt x="7872624" y="2662566"/>
                  <a:pt x="7872624" y="2662561"/>
                  <a:pt x="7872624" y="2662559"/>
                </a:cubicBezTo>
                <a:cubicBezTo>
                  <a:pt x="7890421" y="2954975"/>
                  <a:pt x="7634391" y="3189233"/>
                  <a:pt x="7340100" y="3195083"/>
                </a:cubicBezTo>
                <a:cubicBezTo>
                  <a:pt x="6397087" y="3357260"/>
                  <a:pt x="3823365" y="3111594"/>
                  <a:pt x="3280260" y="3195083"/>
                </a:cubicBezTo>
                <a:cubicBezTo>
                  <a:pt x="2502642" y="3173721"/>
                  <a:pt x="2273376" y="3090273"/>
                  <a:pt x="1312104" y="3195083"/>
                </a:cubicBezTo>
                <a:lnTo>
                  <a:pt x="1312104" y="3195083"/>
                </a:lnTo>
                <a:cubicBezTo>
                  <a:pt x="1114331" y="3152565"/>
                  <a:pt x="909186" y="3143821"/>
                  <a:pt x="532524" y="3195083"/>
                </a:cubicBezTo>
                <a:cubicBezTo>
                  <a:pt x="286363" y="3168034"/>
                  <a:pt x="-10363" y="2972674"/>
                  <a:pt x="0" y="2662559"/>
                </a:cubicBezTo>
                <a:cubicBezTo>
                  <a:pt x="-1" y="2662560"/>
                  <a:pt x="0" y="2662568"/>
                  <a:pt x="0" y="2662569"/>
                </a:cubicBezTo>
                <a:cubicBezTo>
                  <a:pt x="-255901" y="2322694"/>
                  <a:pt x="-298008" y="2256482"/>
                  <a:pt x="-534945" y="1887815"/>
                </a:cubicBezTo>
                <a:cubicBezTo>
                  <a:pt x="-454190" y="1909379"/>
                  <a:pt x="-99622" y="1862142"/>
                  <a:pt x="0" y="1863798"/>
                </a:cubicBezTo>
                <a:cubicBezTo>
                  <a:pt x="107354" y="1611919"/>
                  <a:pt x="82583" y="1014775"/>
                  <a:pt x="0" y="532524"/>
                </a:cubicBezTo>
                <a:close/>
              </a:path>
              <a:path w="7872624" h="3195083" stroke="0" extrusionOk="0">
                <a:moveTo>
                  <a:pt x="0" y="532524"/>
                </a:moveTo>
                <a:cubicBezTo>
                  <a:pt x="-24285" y="280479"/>
                  <a:pt x="252433" y="-11851"/>
                  <a:pt x="532524" y="0"/>
                </a:cubicBezTo>
                <a:cubicBezTo>
                  <a:pt x="892471" y="19956"/>
                  <a:pt x="1208619" y="15993"/>
                  <a:pt x="1312104" y="0"/>
                </a:cubicBezTo>
                <a:lnTo>
                  <a:pt x="1312104" y="0"/>
                </a:lnTo>
                <a:cubicBezTo>
                  <a:pt x="1879730" y="-9265"/>
                  <a:pt x="2934308" y="-121708"/>
                  <a:pt x="3280260" y="0"/>
                </a:cubicBezTo>
                <a:cubicBezTo>
                  <a:pt x="3943019" y="167913"/>
                  <a:pt x="5826298" y="78025"/>
                  <a:pt x="7340100" y="0"/>
                </a:cubicBezTo>
                <a:cubicBezTo>
                  <a:pt x="7605425" y="13857"/>
                  <a:pt x="7855838" y="256766"/>
                  <a:pt x="7872624" y="532524"/>
                </a:cubicBezTo>
                <a:cubicBezTo>
                  <a:pt x="7808972" y="804640"/>
                  <a:pt x="7832142" y="1489366"/>
                  <a:pt x="7872624" y="1863798"/>
                </a:cubicBezTo>
                <a:lnTo>
                  <a:pt x="7872624" y="1863798"/>
                </a:lnTo>
                <a:cubicBezTo>
                  <a:pt x="7927085" y="2220092"/>
                  <a:pt x="7925901" y="2360337"/>
                  <a:pt x="7872624" y="2662569"/>
                </a:cubicBezTo>
                <a:cubicBezTo>
                  <a:pt x="7872625" y="2662564"/>
                  <a:pt x="7872624" y="2662560"/>
                  <a:pt x="7872624" y="2662559"/>
                </a:cubicBezTo>
                <a:cubicBezTo>
                  <a:pt x="7862315" y="2914307"/>
                  <a:pt x="7624250" y="3140532"/>
                  <a:pt x="7340100" y="3195083"/>
                </a:cubicBezTo>
                <a:cubicBezTo>
                  <a:pt x="6246344" y="3361421"/>
                  <a:pt x="4037074" y="3346349"/>
                  <a:pt x="3280260" y="3195083"/>
                </a:cubicBezTo>
                <a:cubicBezTo>
                  <a:pt x="2529427" y="3355949"/>
                  <a:pt x="1775607" y="3357492"/>
                  <a:pt x="1312104" y="3195083"/>
                </a:cubicBezTo>
                <a:lnTo>
                  <a:pt x="1312104" y="3195083"/>
                </a:lnTo>
                <a:cubicBezTo>
                  <a:pt x="1101094" y="3246693"/>
                  <a:pt x="692795" y="3228668"/>
                  <a:pt x="532524" y="3195083"/>
                </a:cubicBezTo>
                <a:cubicBezTo>
                  <a:pt x="198287" y="3176580"/>
                  <a:pt x="-35480" y="2993066"/>
                  <a:pt x="0" y="2662559"/>
                </a:cubicBezTo>
                <a:cubicBezTo>
                  <a:pt x="0" y="2662560"/>
                  <a:pt x="1" y="2662568"/>
                  <a:pt x="0" y="2662569"/>
                </a:cubicBezTo>
                <a:cubicBezTo>
                  <a:pt x="-117502" y="2442085"/>
                  <a:pt x="-405070" y="2158169"/>
                  <a:pt x="-534945" y="1887815"/>
                </a:cubicBezTo>
                <a:cubicBezTo>
                  <a:pt x="-325623" y="1898401"/>
                  <a:pt x="-119905" y="1893711"/>
                  <a:pt x="0" y="1863798"/>
                </a:cubicBezTo>
                <a:cubicBezTo>
                  <a:pt x="-92473" y="1651984"/>
                  <a:pt x="35029" y="1052590"/>
                  <a:pt x="0" y="53252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-56795"/>
                      <a:gd name="adj2" fmla="val 90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127F-EA17-341A-6467-B60D5DACFC51}"/>
              </a:ext>
            </a:extLst>
          </p:cNvPr>
          <p:cNvSpPr txBox="1"/>
          <p:nvPr/>
        </p:nvSpPr>
        <p:spPr>
          <a:xfrm>
            <a:off x="4552617" y="4646142"/>
            <a:ext cx="7729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 = . . . . . km  =. . . . . . km</a:t>
            </a:r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35856D85-D095-7457-B03C-065ED9C8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636" y="4585708"/>
            <a:ext cx="1669308" cy="830997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5584" y="4193128"/>
                <a:ext cx="1467328" cy="1653530"/>
              </a:xfrm>
              <a:prstGeom prst="rect">
                <a:avLst/>
              </a:prstGeom>
              <a:solidFill>
                <a:srgbClr val="FFF2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5584" y="4193128"/>
                <a:ext cx="1467328" cy="1653530"/>
              </a:xfrm>
              <a:prstGeom prst="rect">
                <a:avLst/>
              </a:prstGeom>
              <a:blipFill>
                <a:blip r:embed="rId7"/>
                <a:stretch>
                  <a:fillRect l="-11618" r="-4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12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5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D278E1-D511-47EB-BE16-115E83C6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2147"/>
            <a:ext cx="12306300" cy="6922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" y="2848252"/>
            <a:ext cx="4135521" cy="413552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1775638" y="445063"/>
            <a:ext cx="513543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 số thích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vào chỗ chấm:</a:t>
            </a:r>
            <a:endParaRPr kumimoji="0" lang="en-US" sz="3200" b="1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srgbClr val="C30D23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on Tiere">
            <a:extLst>
              <a:ext uri="{FF2B5EF4-FFF2-40B4-BE49-F238E27FC236}">
                <a16:creationId xmlns:a16="http://schemas.microsoft.com/office/drawing/2014/main" id="{83A12282-AD0B-494F-9EE3-1C465B22FB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2446" y="21132"/>
            <a:ext cx="2189870" cy="34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597E44B-682C-5917-1217-958A8458F47C}"/>
              </a:ext>
            </a:extLst>
          </p:cNvPr>
          <p:cNvSpPr/>
          <p:nvPr/>
        </p:nvSpPr>
        <p:spPr>
          <a:xfrm>
            <a:off x="4194785" y="3429000"/>
            <a:ext cx="7872624" cy="3195083"/>
          </a:xfrm>
          <a:custGeom>
            <a:avLst/>
            <a:gdLst>
              <a:gd name="connsiteX0" fmla="*/ 0 w 7872624"/>
              <a:gd name="connsiteY0" fmla="*/ 532524 h 3195083"/>
              <a:gd name="connsiteX1" fmla="*/ 532524 w 7872624"/>
              <a:gd name="connsiteY1" fmla="*/ 0 h 3195083"/>
              <a:gd name="connsiteX2" fmla="*/ 1312104 w 7872624"/>
              <a:gd name="connsiteY2" fmla="*/ 0 h 3195083"/>
              <a:gd name="connsiteX3" fmla="*/ 1312104 w 7872624"/>
              <a:gd name="connsiteY3" fmla="*/ 0 h 3195083"/>
              <a:gd name="connsiteX4" fmla="*/ 3280260 w 7872624"/>
              <a:gd name="connsiteY4" fmla="*/ 0 h 3195083"/>
              <a:gd name="connsiteX5" fmla="*/ 7340100 w 7872624"/>
              <a:gd name="connsiteY5" fmla="*/ 0 h 3195083"/>
              <a:gd name="connsiteX6" fmla="*/ 7872624 w 7872624"/>
              <a:gd name="connsiteY6" fmla="*/ 532524 h 3195083"/>
              <a:gd name="connsiteX7" fmla="*/ 7872624 w 7872624"/>
              <a:gd name="connsiteY7" fmla="*/ 1863798 h 3195083"/>
              <a:gd name="connsiteX8" fmla="*/ 7872624 w 7872624"/>
              <a:gd name="connsiteY8" fmla="*/ 1863798 h 3195083"/>
              <a:gd name="connsiteX9" fmla="*/ 7872624 w 7872624"/>
              <a:gd name="connsiteY9" fmla="*/ 2662569 h 3195083"/>
              <a:gd name="connsiteX10" fmla="*/ 7872624 w 7872624"/>
              <a:gd name="connsiteY10" fmla="*/ 2662559 h 3195083"/>
              <a:gd name="connsiteX11" fmla="*/ 7340100 w 7872624"/>
              <a:gd name="connsiteY11" fmla="*/ 3195083 h 3195083"/>
              <a:gd name="connsiteX12" fmla="*/ 3280260 w 7872624"/>
              <a:gd name="connsiteY12" fmla="*/ 3195083 h 3195083"/>
              <a:gd name="connsiteX13" fmla="*/ 1312104 w 7872624"/>
              <a:gd name="connsiteY13" fmla="*/ 3195083 h 3195083"/>
              <a:gd name="connsiteX14" fmla="*/ 1312104 w 7872624"/>
              <a:gd name="connsiteY14" fmla="*/ 3195083 h 3195083"/>
              <a:gd name="connsiteX15" fmla="*/ 532524 w 7872624"/>
              <a:gd name="connsiteY15" fmla="*/ 3195083 h 3195083"/>
              <a:gd name="connsiteX16" fmla="*/ 0 w 7872624"/>
              <a:gd name="connsiteY16" fmla="*/ 2662559 h 3195083"/>
              <a:gd name="connsiteX17" fmla="*/ 0 w 7872624"/>
              <a:gd name="connsiteY17" fmla="*/ 2662569 h 3195083"/>
              <a:gd name="connsiteX18" fmla="*/ -534945 w 7872624"/>
              <a:gd name="connsiteY18" fmla="*/ 1887815 h 3195083"/>
              <a:gd name="connsiteX19" fmla="*/ 0 w 7872624"/>
              <a:gd name="connsiteY19" fmla="*/ 1863798 h 3195083"/>
              <a:gd name="connsiteX20" fmla="*/ 0 w 7872624"/>
              <a:gd name="connsiteY20" fmla="*/ 532524 h 31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72624" h="3195083" fill="none" extrusionOk="0">
                <a:moveTo>
                  <a:pt x="0" y="532524"/>
                </a:moveTo>
                <a:cubicBezTo>
                  <a:pt x="-58189" y="245329"/>
                  <a:pt x="213863" y="-5427"/>
                  <a:pt x="532524" y="0"/>
                </a:cubicBezTo>
                <a:cubicBezTo>
                  <a:pt x="823934" y="63111"/>
                  <a:pt x="994364" y="54910"/>
                  <a:pt x="1312104" y="0"/>
                </a:cubicBezTo>
                <a:lnTo>
                  <a:pt x="1312104" y="0"/>
                </a:lnTo>
                <a:cubicBezTo>
                  <a:pt x="2018723" y="63452"/>
                  <a:pt x="2433682" y="158837"/>
                  <a:pt x="3280260" y="0"/>
                </a:cubicBezTo>
                <a:cubicBezTo>
                  <a:pt x="4857667" y="26701"/>
                  <a:pt x="6279291" y="-17744"/>
                  <a:pt x="7340100" y="0"/>
                </a:cubicBezTo>
                <a:cubicBezTo>
                  <a:pt x="7647089" y="-12829"/>
                  <a:pt x="7830756" y="208120"/>
                  <a:pt x="7872624" y="532524"/>
                </a:cubicBezTo>
                <a:cubicBezTo>
                  <a:pt x="7910198" y="682669"/>
                  <a:pt x="7926089" y="1451593"/>
                  <a:pt x="7872624" y="1863798"/>
                </a:cubicBezTo>
                <a:lnTo>
                  <a:pt x="7872624" y="1863798"/>
                </a:lnTo>
                <a:cubicBezTo>
                  <a:pt x="7867397" y="2155063"/>
                  <a:pt x="7934443" y="2269113"/>
                  <a:pt x="7872624" y="2662569"/>
                </a:cubicBezTo>
                <a:cubicBezTo>
                  <a:pt x="7872624" y="2662566"/>
                  <a:pt x="7872624" y="2662561"/>
                  <a:pt x="7872624" y="2662559"/>
                </a:cubicBezTo>
                <a:cubicBezTo>
                  <a:pt x="7890421" y="2954975"/>
                  <a:pt x="7634391" y="3189233"/>
                  <a:pt x="7340100" y="3195083"/>
                </a:cubicBezTo>
                <a:cubicBezTo>
                  <a:pt x="6397087" y="3357260"/>
                  <a:pt x="3823365" y="3111594"/>
                  <a:pt x="3280260" y="3195083"/>
                </a:cubicBezTo>
                <a:cubicBezTo>
                  <a:pt x="2502642" y="3173721"/>
                  <a:pt x="2273376" y="3090273"/>
                  <a:pt x="1312104" y="3195083"/>
                </a:cubicBezTo>
                <a:lnTo>
                  <a:pt x="1312104" y="3195083"/>
                </a:lnTo>
                <a:cubicBezTo>
                  <a:pt x="1114331" y="3152565"/>
                  <a:pt x="909186" y="3143821"/>
                  <a:pt x="532524" y="3195083"/>
                </a:cubicBezTo>
                <a:cubicBezTo>
                  <a:pt x="286363" y="3168034"/>
                  <a:pt x="-10363" y="2972674"/>
                  <a:pt x="0" y="2662559"/>
                </a:cubicBezTo>
                <a:cubicBezTo>
                  <a:pt x="-1" y="2662560"/>
                  <a:pt x="0" y="2662568"/>
                  <a:pt x="0" y="2662569"/>
                </a:cubicBezTo>
                <a:cubicBezTo>
                  <a:pt x="-255901" y="2322694"/>
                  <a:pt x="-298008" y="2256482"/>
                  <a:pt x="-534945" y="1887815"/>
                </a:cubicBezTo>
                <a:cubicBezTo>
                  <a:pt x="-454190" y="1909379"/>
                  <a:pt x="-99622" y="1862142"/>
                  <a:pt x="0" y="1863798"/>
                </a:cubicBezTo>
                <a:cubicBezTo>
                  <a:pt x="107354" y="1611919"/>
                  <a:pt x="82583" y="1014775"/>
                  <a:pt x="0" y="532524"/>
                </a:cubicBezTo>
                <a:close/>
              </a:path>
              <a:path w="7872624" h="3195083" stroke="0" extrusionOk="0">
                <a:moveTo>
                  <a:pt x="0" y="532524"/>
                </a:moveTo>
                <a:cubicBezTo>
                  <a:pt x="-24285" y="280479"/>
                  <a:pt x="252433" y="-11851"/>
                  <a:pt x="532524" y="0"/>
                </a:cubicBezTo>
                <a:cubicBezTo>
                  <a:pt x="892471" y="19956"/>
                  <a:pt x="1208619" y="15993"/>
                  <a:pt x="1312104" y="0"/>
                </a:cubicBezTo>
                <a:lnTo>
                  <a:pt x="1312104" y="0"/>
                </a:lnTo>
                <a:cubicBezTo>
                  <a:pt x="1879730" y="-9265"/>
                  <a:pt x="2934308" y="-121708"/>
                  <a:pt x="3280260" y="0"/>
                </a:cubicBezTo>
                <a:cubicBezTo>
                  <a:pt x="3943019" y="167913"/>
                  <a:pt x="5826298" y="78025"/>
                  <a:pt x="7340100" y="0"/>
                </a:cubicBezTo>
                <a:cubicBezTo>
                  <a:pt x="7605425" y="13857"/>
                  <a:pt x="7855838" y="256766"/>
                  <a:pt x="7872624" y="532524"/>
                </a:cubicBezTo>
                <a:cubicBezTo>
                  <a:pt x="7808972" y="804640"/>
                  <a:pt x="7832142" y="1489366"/>
                  <a:pt x="7872624" y="1863798"/>
                </a:cubicBezTo>
                <a:lnTo>
                  <a:pt x="7872624" y="1863798"/>
                </a:lnTo>
                <a:cubicBezTo>
                  <a:pt x="7927085" y="2220092"/>
                  <a:pt x="7925901" y="2360337"/>
                  <a:pt x="7872624" y="2662569"/>
                </a:cubicBezTo>
                <a:cubicBezTo>
                  <a:pt x="7872625" y="2662564"/>
                  <a:pt x="7872624" y="2662560"/>
                  <a:pt x="7872624" y="2662559"/>
                </a:cubicBezTo>
                <a:cubicBezTo>
                  <a:pt x="7862315" y="2914307"/>
                  <a:pt x="7624250" y="3140532"/>
                  <a:pt x="7340100" y="3195083"/>
                </a:cubicBezTo>
                <a:cubicBezTo>
                  <a:pt x="6246344" y="3361421"/>
                  <a:pt x="4037074" y="3346349"/>
                  <a:pt x="3280260" y="3195083"/>
                </a:cubicBezTo>
                <a:cubicBezTo>
                  <a:pt x="2529427" y="3355949"/>
                  <a:pt x="1775607" y="3357492"/>
                  <a:pt x="1312104" y="3195083"/>
                </a:cubicBezTo>
                <a:lnTo>
                  <a:pt x="1312104" y="3195083"/>
                </a:lnTo>
                <a:cubicBezTo>
                  <a:pt x="1101094" y="3246693"/>
                  <a:pt x="692795" y="3228668"/>
                  <a:pt x="532524" y="3195083"/>
                </a:cubicBezTo>
                <a:cubicBezTo>
                  <a:pt x="198287" y="3176580"/>
                  <a:pt x="-35480" y="2993066"/>
                  <a:pt x="0" y="2662559"/>
                </a:cubicBezTo>
                <a:cubicBezTo>
                  <a:pt x="0" y="2662560"/>
                  <a:pt x="1" y="2662568"/>
                  <a:pt x="0" y="2662569"/>
                </a:cubicBezTo>
                <a:cubicBezTo>
                  <a:pt x="-117502" y="2442085"/>
                  <a:pt x="-405070" y="2158169"/>
                  <a:pt x="-534945" y="1887815"/>
                </a:cubicBezTo>
                <a:cubicBezTo>
                  <a:pt x="-325623" y="1898401"/>
                  <a:pt x="-119905" y="1893711"/>
                  <a:pt x="0" y="1863798"/>
                </a:cubicBezTo>
                <a:cubicBezTo>
                  <a:pt x="-92473" y="1651984"/>
                  <a:pt x="35029" y="1052590"/>
                  <a:pt x="0" y="53252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-56795"/>
                      <a:gd name="adj2" fmla="val 90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127F-EA17-341A-6467-B60D5DACFC51}"/>
              </a:ext>
            </a:extLst>
          </p:cNvPr>
          <p:cNvSpPr txBox="1"/>
          <p:nvPr/>
        </p:nvSpPr>
        <p:spPr>
          <a:xfrm>
            <a:off x="4552617" y="4646142"/>
            <a:ext cx="77295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  = . . . . .   kg   = . . . . .  kg </a:t>
            </a:r>
          </a:p>
          <a:p>
            <a:endParaRPr lang="en-US" sz="4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35856D85-D095-7457-B03C-065ED9C8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263" y="4571153"/>
            <a:ext cx="1669308" cy="830997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6416" y="4159886"/>
                <a:ext cx="1669308" cy="1653530"/>
              </a:xfrm>
              <a:prstGeom prst="rect">
                <a:avLst/>
              </a:prstGeom>
              <a:solidFill>
                <a:srgbClr val="FFF2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416" y="4159886"/>
                <a:ext cx="1669308" cy="1653530"/>
              </a:xfrm>
              <a:prstGeom prst="rect">
                <a:avLst/>
              </a:prstGeom>
              <a:blipFill>
                <a:blip r:embed="rId7"/>
                <a:stretch>
                  <a:fillRect l="-43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56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5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D278E1-D511-47EB-BE16-115E83C6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2147"/>
            <a:ext cx="12306300" cy="6922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" y="2848252"/>
            <a:ext cx="4135521" cy="413552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1775638" y="445063"/>
            <a:ext cx="513543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 số thích hợp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C30D23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Times New Roman" panose="02020603050405020304" pitchFamily="18" charset="0"/>
              </a:rPr>
              <a:t>vào chỗ chấm:</a:t>
            </a:r>
            <a:endParaRPr kumimoji="0" lang="en-US" sz="3200" b="1" i="0" u="none" strike="noStrike" kern="1200" cap="none" spc="0" normalizeH="0" baseline="0" noProof="0">
              <a:ln>
                <a:solidFill>
                  <a:srgbClr val="C00000"/>
                </a:solidFill>
              </a:ln>
              <a:solidFill>
                <a:srgbClr val="C30D23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on Tiere">
            <a:extLst>
              <a:ext uri="{FF2B5EF4-FFF2-40B4-BE49-F238E27FC236}">
                <a16:creationId xmlns:a16="http://schemas.microsoft.com/office/drawing/2014/main" id="{83A12282-AD0B-494F-9EE3-1C465B22FB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2446" y="21132"/>
            <a:ext cx="2189870" cy="34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597E44B-682C-5917-1217-958A8458F47C}"/>
              </a:ext>
            </a:extLst>
          </p:cNvPr>
          <p:cNvSpPr/>
          <p:nvPr/>
        </p:nvSpPr>
        <p:spPr>
          <a:xfrm>
            <a:off x="4194785" y="3429000"/>
            <a:ext cx="7872624" cy="3195083"/>
          </a:xfrm>
          <a:custGeom>
            <a:avLst/>
            <a:gdLst>
              <a:gd name="connsiteX0" fmla="*/ 0 w 7872624"/>
              <a:gd name="connsiteY0" fmla="*/ 532524 h 3195083"/>
              <a:gd name="connsiteX1" fmla="*/ 532524 w 7872624"/>
              <a:gd name="connsiteY1" fmla="*/ 0 h 3195083"/>
              <a:gd name="connsiteX2" fmla="*/ 1312104 w 7872624"/>
              <a:gd name="connsiteY2" fmla="*/ 0 h 3195083"/>
              <a:gd name="connsiteX3" fmla="*/ 1312104 w 7872624"/>
              <a:gd name="connsiteY3" fmla="*/ 0 h 3195083"/>
              <a:gd name="connsiteX4" fmla="*/ 3280260 w 7872624"/>
              <a:gd name="connsiteY4" fmla="*/ 0 h 3195083"/>
              <a:gd name="connsiteX5" fmla="*/ 7340100 w 7872624"/>
              <a:gd name="connsiteY5" fmla="*/ 0 h 3195083"/>
              <a:gd name="connsiteX6" fmla="*/ 7872624 w 7872624"/>
              <a:gd name="connsiteY6" fmla="*/ 532524 h 3195083"/>
              <a:gd name="connsiteX7" fmla="*/ 7872624 w 7872624"/>
              <a:gd name="connsiteY7" fmla="*/ 1863798 h 3195083"/>
              <a:gd name="connsiteX8" fmla="*/ 7872624 w 7872624"/>
              <a:gd name="connsiteY8" fmla="*/ 1863798 h 3195083"/>
              <a:gd name="connsiteX9" fmla="*/ 7872624 w 7872624"/>
              <a:gd name="connsiteY9" fmla="*/ 2662569 h 3195083"/>
              <a:gd name="connsiteX10" fmla="*/ 7872624 w 7872624"/>
              <a:gd name="connsiteY10" fmla="*/ 2662559 h 3195083"/>
              <a:gd name="connsiteX11" fmla="*/ 7340100 w 7872624"/>
              <a:gd name="connsiteY11" fmla="*/ 3195083 h 3195083"/>
              <a:gd name="connsiteX12" fmla="*/ 3280260 w 7872624"/>
              <a:gd name="connsiteY12" fmla="*/ 3195083 h 3195083"/>
              <a:gd name="connsiteX13" fmla="*/ 1312104 w 7872624"/>
              <a:gd name="connsiteY13" fmla="*/ 3195083 h 3195083"/>
              <a:gd name="connsiteX14" fmla="*/ 1312104 w 7872624"/>
              <a:gd name="connsiteY14" fmla="*/ 3195083 h 3195083"/>
              <a:gd name="connsiteX15" fmla="*/ 532524 w 7872624"/>
              <a:gd name="connsiteY15" fmla="*/ 3195083 h 3195083"/>
              <a:gd name="connsiteX16" fmla="*/ 0 w 7872624"/>
              <a:gd name="connsiteY16" fmla="*/ 2662559 h 3195083"/>
              <a:gd name="connsiteX17" fmla="*/ 0 w 7872624"/>
              <a:gd name="connsiteY17" fmla="*/ 2662569 h 3195083"/>
              <a:gd name="connsiteX18" fmla="*/ -534945 w 7872624"/>
              <a:gd name="connsiteY18" fmla="*/ 1887815 h 3195083"/>
              <a:gd name="connsiteX19" fmla="*/ 0 w 7872624"/>
              <a:gd name="connsiteY19" fmla="*/ 1863798 h 3195083"/>
              <a:gd name="connsiteX20" fmla="*/ 0 w 7872624"/>
              <a:gd name="connsiteY20" fmla="*/ 532524 h 31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72624" h="3195083" fill="none" extrusionOk="0">
                <a:moveTo>
                  <a:pt x="0" y="532524"/>
                </a:moveTo>
                <a:cubicBezTo>
                  <a:pt x="-58189" y="245329"/>
                  <a:pt x="213863" y="-5427"/>
                  <a:pt x="532524" y="0"/>
                </a:cubicBezTo>
                <a:cubicBezTo>
                  <a:pt x="823934" y="63111"/>
                  <a:pt x="994364" y="54910"/>
                  <a:pt x="1312104" y="0"/>
                </a:cubicBezTo>
                <a:lnTo>
                  <a:pt x="1312104" y="0"/>
                </a:lnTo>
                <a:cubicBezTo>
                  <a:pt x="2018723" y="63452"/>
                  <a:pt x="2433682" y="158837"/>
                  <a:pt x="3280260" y="0"/>
                </a:cubicBezTo>
                <a:cubicBezTo>
                  <a:pt x="4857667" y="26701"/>
                  <a:pt x="6279291" y="-17744"/>
                  <a:pt x="7340100" y="0"/>
                </a:cubicBezTo>
                <a:cubicBezTo>
                  <a:pt x="7647089" y="-12829"/>
                  <a:pt x="7830756" y="208120"/>
                  <a:pt x="7872624" y="532524"/>
                </a:cubicBezTo>
                <a:cubicBezTo>
                  <a:pt x="7910198" y="682669"/>
                  <a:pt x="7926089" y="1451593"/>
                  <a:pt x="7872624" y="1863798"/>
                </a:cubicBezTo>
                <a:lnTo>
                  <a:pt x="7872624" y="1863798"/>
                </a:lnTo>
                <a:cubicBezTo>
                  <a:pt x="7867397" y="2155063"/>
                  <a:pt x="7934443" y="2269113"/>
                  <a:pt x="7872624" y="2662569"/>
                </a:cubicBezTo>
                <a:cubicBezTo>
                  <a:pt x="7872624" y="2662566"/>
                  <a:pt x="7872624" y="2662561"/>
                  <a:pt x="7872624" y="2662559"/>
                </a:cubicBezTo>
                <a:cubicBezTo>
                  <a:pt x="7890421" y="2954975"/>
                  <a:pt x="7634391" y="3189233"/>
                  <a:pt x="7340100" y="3195083"/>
                </a:cubicBezTo>
                <a:cubicBezTo>
                  <a:pt x="6397087" y="3357260"/>
                  <a:pt x="3823365" y="3111594"/>
                  <a:pt x="3280260" y="3195083"/>
                </a:cubicBezTo>
                <a:cubicBezTo>
                  <a:pt x="2502642" y="3173721"/>
                  <a:pt x="2273376" y="3090273"/>
                  <a:pt x="1312104" y="3195083"/>
                </a:cubicBezTo>
                <a:lnTo>
                  <a:pt x="1312104" y="3195083"/>
                </a:lnTo>
                <a:cubicBezTo>
                  <a:pt x="1114331" y="3152565"/>
                  <a:pt x="909186" y="3143821"/>
                  <a:pt x="532524" y="3195083"/>
                </a:cubicBezTo>
                <a:cubicBezTo>
                  <a:pt x="286363" y="3168034"/>
                  <a:pt x="-10363" y="2972674"/>
                  <a:pt x="0" y="2662559"/>
                </a:cubicBezTo>
                <a:cubicBezTo>
                  <a:pt x="-1" y="2662560"/>
                  <a:pt x="0" y="2662568"/>
                  <a:pt x="0" y="2662569"/>
                </a:cubicBezTo>
                <a:cubicBezTo>
                  <a:pt x="-255901" y="2322694"/>
                  <a:pt x="-298008" y="2256482"/>
                  <a:pt x="-534945" y="1887815"/>
                </a:cubicBezTo>
                <a:cubicBezTo>
                  <a:pt x="-454190" y="1909379"/>
                  <a:pt x="-99622" y="1862142"/>
                  <a:pt x="0" y="1863798"/>
                </a:cubicBezTo>
                <a:cubicBezTo>
                  <a:pt x="107354" y="1611919"/>
                  <a:pt x="82583" y="1014775"/>
                  <a:pt x="0" y="532524"/>
                </a:cubicBezTo>
                <a:close/>
              </a:path>
              <a:path w="7872624" h="3195083" stroke="0" extrusionOk="0">
                <a:moveTo>
                  <a:pt x="0" y="532524"/>
                </a:moveTo>
                <a:cubicBezTo>
                  <a:pt x="-24285" y="280479"/>
                  <a:pt x="252433" y="-11851"/>
                  <a:pt x="532524" y="0"/>
                </a:cubicBezTo>
                <a:cubicBezTo>
                  <a:pt x="892471" y="19956"/>
                  <a:pt x="1208619" y="15993"/>
                  <a:pt x="1312104" y="0"/>
                </a:cubicBezTo>
                <a:lnTo>
                  <a:pt x="1312104" y="0"/>
                </a:lnTo>
                <a:cubicBezTo>
                  <a:pt x="1879730" y="-9265"/>
                  <a:pt x="2934308" y="-121708"/>
                  <a:pt x="3280260" y="0"/>
                </a:cubicBezTo>
                <a:cubicBezTo>
                  <a:pt x="3943019" y="167913"/>
                  <a:pt x="5826298" y="78025"/>
                  <a:pt x="7340100" y="0"/>
                </a:cubicBezTo>
                <a:cubicBezTo>
                  <a:pt x="7605425" y="13857"/>
                  <a:pt x="7855838" y="256766"/>
                  <a:pt x="7872624" y="532524"/>
                </a:cubicBezTo>
                <a:cubicBezTo>
                  <a:pt x="7808972" y="804640"/>
                  <a:pt x="7832142" y="1489366"/>
                  <a:pt x="7872624" y="1863798"/>
                </a:cubicBezTo>
                <a:lnTo>
                  <a:pt x="7872624" y="1863798"/>
                </a:lnTo>
                <a:cubicBezTo>
                  <a:pt x="7927085" y="2220092"/>
                  <a:pt x="7925901" y="2360337"/>
                  <a:pt x="7872624" y="2662569"/>
                </a:cubicBezTo>
                <a:cubicBezTo>
                  <a:pt x="7872625" y="2662564"/>
                  <a:pt x="7872624" y="2662560"/>
                  <a:pt x="7872624" y="2662559"/>
                </a:cubicBezTo>
                <a:cubicBezTo>
                  <a:pt x="7862315" y="2914307"/>
                  <a:pt x="7624250" y="3140532"/>
                  <a:pt x="7340100" y="3195083"/>
                </a:cubicBezTo>
                <a:cubicBezTo>
                  <a:pt x="6246344" y="3361421"/>
                  <a:pt x="4037074" y="3346349"/>
                  <a:pt x="3280260" y="3195083"/>
                </a:cubicBezTo>
                <a:cubicBezTo>
                  <a:pt x="2529427" y="3355949"/>
                  <a:pt x="1775607" y="3357492"/>
                  <a:pt x="1312104" y="3195083"/>
                </a:cubicBezTo>
                <a:lnTo>
                  <a:pt x="1312104" y="3195083"/>
                </a:lnTo>
                <a:cubicBezTo>
                  <a:pt x="1101094" y="3246693"/>
                  <a:pt x="692795" y="3228668"/>
                  <a:pt x="532524" y="3195083"/>
                </a:cubicBezTo>
                <a:cubicBezTo>
                  <a:pt x="198287" y="3176580"/>
                  <a:pt x="-35480" y="2993066"/>
                  <a:pt x="0" y="2662559"/>
                </a:cubicBezTo>
                <a:cubicBezTo>
                  <a:pt x="0" y="2662560"/>
                  <a:pt x="1" y="2662568"/>
                  <a:pt x="0" y="2662569"/>
                </a:cubicBezTo>
                <a:cubicBezTo>
                  <a:pt x="-117502" y="2442085"/>
                  <a:pt x="-405070" y="2158169"/>
                  <a:pt x="-534945" y="1887815"/>
                </a:cubicBezTo>
                <a:cubicBezTo>
                  <a:pt x="-325623" y="1898401"/>
                  <a:pt x="-119905" y="1893711"/>
                  <a:pt x="0" y="1863798"/>
                </a:cubicBezTo>
                <a:cubicBezTo>
                  <a:pt x="-92473" y="1651984"/>
                  <a:pt x="35029" y="1052590"/>
                  <a:pt x="0" y="53252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-56795"/>
                      <a:gd name="adj2" fmla="val 90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127F-EA17-341A-6467-B60D5DACFC51}"/>
              </a:ext>
            </a:extLst>
          </p:cNvPr>
          <p:cNvSpPr txBox="1"/>
          <p:nvPr/>
        </p:nvSpPr>
        <p:spPr>
          <a:xfrm>
            <a:off x="4552617" y="4646142"/>
            <a:ext cx="77295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= . . . . .  tấn   =. . . . . tấn </a:t>
            </a:r>
          </a:p>
          <a:p>
            <a:endParaRPr lang="en-US" sz="4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35856D85-D095-7457-B03C-065ED9C8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6795" y="4666850"/>
            <a:ext cx="1669308" cy="830997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0214" y="4138620"/>
                <a:ext cx="1669308" cy="1653530"/>
              </a:xfrm>
              <a:prstGeom prst="rect">
                <a:avLst/>
              </a:prstGeom>
              <a:solidFill>
                <a:srgbClr val="FFF2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EFE1FCD7-E3CF-03E4-8189-18B112C62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0214" y="4138620"/>
                <a:ext cx="1669308" cy="1653530"/>
              </a:xfrm>
              <a:prstGeom prst="rect">
                <a:avLst/>
              </a:prstGeom>
              <a:blipFill>
                <a:blip r:embed="rId7"/>
                <a:stretch>
                  <a:fillRect l="-43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05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20DFE-840B-B54F-AF1A-4B534BA50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7">
            <a:extLst>
              <a:ext uri="{FF2B5EF4-FFF2-40B4-BE49-F238E27FC236}">
                <a16:creationId xmlns:a16="http://schemas.microsoft.com/office/drawing/2014/main" id="{7A822A59-288F-88DD-497E-91C103B91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8" y="-43576"/>
            <a:ext cx="8355648" cy="6289300"/>
          </a:xfrm>
          <a:prstGeom prst="rect">
            <a:avLst/>
          </a:prstGeom>
        </p:spPr>
      </p:pic>
      <p:pic>
        <p:nvPicPr>
          <p:cNvPr id="5" name="图片 28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407BE6C0-F13B-FE90-D094-7EE2D51B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1796801" y="869629"/>
            <a:ext cx="3024600" cy="3024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9613A4-302D-0CA3-94C0-C86857CA76FF}"/>
              </a:ext>
            </a:extLst>
          </p:cNvPr>
          <p:cNvSpPr/>
          <p:nvPr/>
        </p:nvSpPr>
        <p:spPr>
          <a:xfrm>
            <a:off x="2484648" y="3429000"/>
            <a:ext cx="53338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300">
                <a:ln w="571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7450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472</Words>
  <Application>Microsoft Office PowerPoint</Application>
  <PresentationFormat>Widescreen</PresentationFormat>
  <Paragraphs>94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DengXian</vt:lpstr>
      <vt:lpstr>DengXian Light</vt:lpstr>
      <vt:lpstr>Arial</vt:lpstr>
      <vt:lpstr>Calibri</vt:lpstr>
      <vt:lpstr>Calibri Light</vt:lpstr>
      <vt:lpstr>Cambria Math</vt:lpstr>
      <vt:lpstr>SVN-Egregio Script</vt:lpstr>
      <vt:lpstr>SVN-Ziclets</vt:lpstr>
      <vt:lpstr>Times New Roman</vt:lpstr>
      <vt:lpstr>UTM Aquarelle</vt:lpstr>
      <vt:lpstr>UTM Flamenco</vt:lpstr>
      <vt:lpstr>UTM Isadora</vt:lpstr>
      <vt:lpstr>字魂36号-正文宋楷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HẠNH DUNG</dc:creator>
  <cp:lastModifiedBy>Ngo Thieu Hanh Dung</cp:lastModifiedBy>
  <cp:revision>44</cp:revision>
  <dcterms:created xsi:type="dcterms:W3CDTF">2018-08-08T02:41:41Z</dcterms:created>
  <dcterms:modified xsi:type="dcterms:W3CDTF">2023-03-31T09:16:47Z</dcterms:modified>
</cp:coreProperties>
</file>