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71" r:id="rId7"/>
    <p:sldId id="259" r:id="rId8"/>
    <p:sldId id="272" r:id="rId9"/>
    <p:sldId id="273" r:id="rId10"/>
    <p:sldId id="261" r:id="rId11"/>
    <p:sldId id="262" r:id="rId12"/>
  </p:sldIdLst>
  <p:sldSz cx="18288000" cy="10287000"/>
  <p:notesSz cx="6858000" cy="9144000"/>
  <p:embeddedFontLst>
    <p:embeddedFont>
      <p:font typeface="UTM French Vanilla" panose="02040603050506020204" pitchFamily="18" charset="0"/>
      <p:regular r:id="rId13"/>
    </p:embeddedFont>
    <p:embeddedFont>
      <p:font typeface="UTM Aquarelle" panose="02040603050506020204" pitchFamily="18" charset="0"/>
      <p:regular r:id="rId14"/>
    </p:embeddedFont>
    <p:embeddedFont>
      <p:font typeface="UTM Atlas" panose="02040603050506020204" pitchFamily="18" charset="0"/>
      <p:regular r:id="rId15"/>
      <p:bold r:id="rId16"/>
    </p:embeddedFont>
    <p:embeddedFont>
      <p:font typeface="UTM Agin" panose="02040603050506020204" pitchFamily="18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UTM Edwardian" panose="02040603050506020204" pitchFamily="18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UTM Showcard" panose="02040603050506020204" pitchFamily="18" charset="0"/>
      <p:regular r:id="rId25"/>
    </p:embeddedFont>
    <p:embeddedFont>
      <p:font typeface="UTM Isadora" panose="02040603050506020204" pitchFamily="18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CC00"/>
    <a:srgbClr val="FFFF00"/>
    <a:srgbClr val="CCFF33"/>
    <a:srgbClr val="FF9933"/>
    <a:srgbClr val="FFCC66"/>
    <a:srgbClr val="FFFF99"/>
    <a:srgbClr val="0000CC"/>
    <a:srgbClr val="FFCC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-221" y="-5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0" y="-3154362"/>
            <a:ext cx="457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6538912"/>
            <a:ext cx="457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2.svg"/><Relationship Id="rId21" Type="http://schemas.openxmlformats.org/officeDocument/2006/relationships/image" Target="../media/image9.png"/><Relationship Id="rId34" Type="http://schemas.openxmlformats.org/officeDocument/2006/relationships/image" Target="../media/image14.png"/><Relationship Id="rId7" Type="http://schemas.openxmlformats.org/officeDocument/2006/relationships/image" Target="../media/image6.svg"/><Relationship Id="rId17" Type="http://schemas.openxmlformats.org/officeDocument/2006/relationships/image" Target="../media/image7.png"/><Relationship Id="rId33" Type="http://schemas.openxmlformats.org/officeDocument/2006/relationships/image" Target="../media/image30.svg"/><Relationship Id="rId2" Type="http://schemas.openxmlformats.org/officeDocument/2006/relationships/image" Target="../media/image2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32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23" Type="http://schemas.openxmlformats.org/officeDocument/2006/relationships/image" Target="../media/image10.png"/><Relationship Id="rId28" Type="http://schemas.openxmlformats.org/officeDocument/2006/relationships/image" Target="../media/image26.svg"/><Relationship Id="rId36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openxmlformats.org/officeDocument/2006/relationships/image" Target="../media/image8.png"/><Relationship Id="rId31" Type="http://schemas.openxmlformats.org/officeDocument/2006/relationships/image" Target="../media/image2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22" Type="http://schemas.openxmlformats.org/officeDocument/2006/relationships/image" Target="../media/image20.svg"/><Relationship Id="rId27" Type="http://schemas.openxmlformats.org/officeDocument/2006/relationships/image" Target="../media/image11.png"/><Relationship Id="rId30" Type="http://schemas.microsoft.com/office/2007/relationships/hdphoto" Target="../media/hdphoto1.wdp"/><Relationship Id="rId35" Type="http://schemas.openxmlformats.org/officeDocument/2006/relationships/image" Target="../media/image1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38.svg"/><Relationship Id="rId3" Type="http://schemas.openxmlformats.org/officeDocument/2006/relationships/image" Target="../media/image2.svg"/><Relationship Id="rId21" Type="http://schemas.openxmlformats.org/officeDocument/2006/relationships/image" Target="../media/image40.png"/><Relationship Id="rId7" Type="http://schemas.openxmlformats.org/officeDocument/2006/relationships/image" Target="../media/image78.svg"/><Relationship Id="rId12" Type="http://schemas.openxmlformats.org/officeDocument/2006/relationships/image" Target="../media/image39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83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2.svg"/><Relationship Id="rId24" Type="http://schemas.openxmlformats.org/officeDocument/2006/relationships/image" Target="../media/image14.svg"/><Relationship Id="rId5" Type="http://schemas.openxmlformats.org/officeDocument/2006/relationships/image" Target="../media/image8.svg"/><Relationship Id="rId19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sv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../media/image42.png"/><Relationship Id="rId7" Type="http://schemas.openxmlformats.org/officeDocument/2006/relationships/image" Target="../media/image78.svg"/><Relationship Id="rId12" Type="http://schemas.openxmlformats.org/officeDocument/2006/relationships/image" Target="../media/image21.png"/><Relationship Id="rId17" Type="http://schemas.openxmlformats.org/officeDocument/2006/relationships/image" Target="../media/image10.sv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5.svg"/><Relationship Id="rId15" Type="http://schemas.openxmlformats.org/officeDocument/2006/relationships/image" Target="../media/image14.svg"/><Relationship Id="rId23" Type="http://schemas.openxmlformats.org/officeDocument/2006/relationships/image" Target="../media/image43.png"/><Relationship Id="rId28" Type="http://schemas.openxmlformats.org/officeDocument/2006/relationships/image" Target="../media/image89.svg"/><Relationship Id="rId10" Type="http://schemas.openxmlformats.org/officeDocument/2006/relationships/image" Target="../media/image41.png"/><Relationship Id="rId19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openxmlformats.org/officeDocument/2006/relationships/image" Target="../media/image44.svg"/><Relationship Id="rId14" Type="http://schemas.openxmlformats.org/officeDocument/2006/relationships/image" Target="../media/image28.png"/><Relationship Id="rId22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8.svg"/><Relationship Id="rId18" Type="http://schemas.openxmlformats.org/officeDocument/2006/relationships/image" Target="../media/image21.png"/><Relationship Id="rId26" Type="http://schemas.openxmlformats.org/officeDocument/2006/relationships/image" Target="../media/image10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32.svg"/><Relationship Id="rId12" Type="http://schemas.openxmlformats.org/officeDocument/2006/relationships/image" Target="../media/image20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20" Type="http://schemas.openxmlformats.org/officeDocument/2006/relationships/image" Target="../media/image22.png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6.svg"/><Relationship Id="rId24" Type="http://schemas.openxmlformats.org/officeDocument/2006/relationships/image" Target="../media/image24.png"/><Relationship Id="rId5" Type="http://schemas.openxmlformats.org/officeDocument/2006/relationships/image" Target="../media/image8.svg"/><Relationship Id="rId15" Type="http://schemas.openxmlformats.org/officeDocument/2006/relationships/image" Target="../media/image10.svg"/><Relationship Id="rId23" Type="http://schemas.openxmlformats.org/officeDocument/2006/relationships/image" Target="../media/image42.svg"/><Relationship Id="rId28" Type="http://schemas.openxmlformats.org/officeDocument/2006/relationships/image" Target="../media/image25.png"/><Relationship Id="rId10" Type="http://schemas.openxmlformats.org/officeDocument/2006/relationships/image" Target="../media/image19.png"/><Relationship Id="rId19" Type="http://schemas.openxmlformats.org/officeDocument/2006/relationships/image" Target="../media/image16.svg"/><Relationship Id="rId31" Type="http://schemas.openxmlformats.org/officeDocument/2006/relationships/image" Target="../media/image4.svg"/><Relationship Id="rId4" Type="http://schemas.openxmlformats.org/officeDocument/2006/relationships/image" Target="../media/image5.png"/><Relationship Id="rId9" Type="http://schemas.openxmlformats.org/officeDocument/2006/relationships/image" Target="../media/image34.svg"/><Relationship Id="rId14" Type="http://schemas.openxmlformats.org/officeDocument/2006/relationships/image" Target="../media/image14.png"/><Relationship Id="rId22" Type="http://schemas.openxmlformats.org/officeDocument/2006/relationships/image" Target="../media/image23.png"/><Relationship Id="rId27" Type="http://schemas.openxmlformats.org/officeDocument/2006/relationships/image" Target="../media/image24.svg"/><Relationship Id="rId30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7.pn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14.sv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5" Type="http://schemas.openxmlformats.org/officeDocument/2006/relationships/image" Target="../media/image16.svg"/><Relationship Id="rId10" Type="http://schemas.openxmlformats.org/officeDocument/2006/relationships/image" Target="../media/image20.png"/><Relationship Id="rId19" Type="http://schemas.openxmlformats.org/officeDocument/2006/relationships/image" Target="../media/image10.svg"/><Relationship Id="rId4" Type="http://schemas.openxmlformats.org/officeDocument/2006/relationships/image" Target="../media/image17.png"/><Relationship Id="rId9" Type="http://schemas.openxmlformats.org/officeDocument/2006/relationships/image" Target="../media/image44.svg"/><Relationship Id="rId22" Type="http://schemas.openxmlformats.org/officeDocument/2006/relationships/image" Target="../media/image29.png"/><Relationship Id="rId27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7.pn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14.sv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5" Type="http://schemas.openxmlformats.org/officeDocument/2006/relationships/image" Target="../media/image16.svg"/><Relationship Id="rId10" Type="http://schemas.openxmlformats.org/officeDocument/2006/relationships/image" Target="../media/image20.png"/><Relationship Id="rId19" Type="http://schemas.openxmlformats.org/officeDocument/2006/relationships/image" Target="../media/image10.svg"/><Relationship Id="rId4" Type="http://schemas.openxmlformats.org/officeDocument/2006/relationships/image" Target="../media/image17.png"/><Relationship Id="rId9" Type="http://schemas.openxmlformats.org/officeDocument/2006/relationships/image" Target="../media/image44.svg"/><Relationship Id="rId22" Type="http://schemas.openxmlformats.org/officeDocument/2006/relationships/image" Target="../media/image29.png"/><Relationship Id="rId27" Type="http://schemas.openxmlformats.org/officeDocument/2006/relationships/image" Target="../media/image5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16.svg"/><Relationship Id="rId33" Type="http://schemas.openxmlformats.org/officeDocument/2006/relationships/image" Target="../media/image105.sv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38.svg"/><Relationship Id="rId14" Type="http://schemas.openxmlformats.org/officeDocument/2006/relationships/image" Target="../media/image16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16.svg"/><Relationship Id="rId33" Type="http://schemas.openxmlformats.org/officeDocument/2006/relationships/image" Target="../media/image105.sv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38.svg"/><Relationship Id="rId14" Type="http://schemas.openxmlformats.org/officeDocument/2006/relationships/image" Target="../media/image16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9" Type="http://schemas.openxmlformats.org/officeDocument/2006/relationships/image" Target="../media/image35.png"/><Relationship Id="rId3" Type="http://schemas.openxmlformats.org/officeDocument/2006/relationships/image" Target="../media/image2.svg"/><Relationship Id="rId21" Type="http://schemas.openxmlformats.org/officeDocument/2006/relationships/image" Target="../media/image8.svg"/><Relationship Id="rId34" Type="http://schemas.openxmlformats.org/officeDocument/2006/relationships/image" Target="../media/image10.png"/><Relationship Id="rId42" Type="http://schemas.openxmlformats.org/officeDocument/2006/relationships/image" Target="../media/image37.png"/><Relationship Id="rId12" Type="http://schemas.openxmlformats.org/officeDocument/2006/relationships/image" Target="../media/image32.png"/><Relationship Id="rId17" Type="http://schemas.openxmlformats.org/officeDocument/2006/relationships/image" Target="../media/image66.svg"/><Relationship Id="rId33" Type="http://schemas.openxmlformats.org/officeDocument/2006/relationships/image" Target="../media/image22.svg"/><Relationship Id="rId38" Type="http://schemas.openxmlformats.org/officeDocument/2006/relationships/image" Target="../media/image34.png"/><Relationship Id="rId7" Type="http://schemas.openxmlformats.org/officeDocument/2006/relationships/image" Target="../media/image56.svg"/><Relationship Id="rId2" Type="http://schemas.openxmlformats.org/officeDocument/2006/relationships/image" Target="../media/image2.png"/><Relationship Id="rId41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24" Type="http://schemas.openxmlformats.org/officeDocument/2006/relationships/image" Target="../media/image24.png"/><Relationship Id="rId37" Type="http://schemas.openxmlformats.org/officeDocument/2006/relationships/image" Target="../media/image72.svg"/><Relationship Id="rId40" Type="http://schemas.openxmlformats.org/officeDocument/2006/relationships/image" Target="../media/image36.png"/><Relationship Id="rId23" Type="http://schemas.openxmlformats.org/officeDocument/2006/relationships/image" Target="../media/image10.svg"/><Relationship Id="rId36" Type="http://schemas.openxmlformats.org/officeDocument/2006/relationships/image" Target="../media/image33.png"/><Relationship Id="rId5" Type="http://schemas.openxmlformats.org/officeDocument/2006/relationships/image" Target="../media/image54.svg"/><Relationship Id="rId4" Type="http://schemas.openxmlformats.org/officeDocument/2006/relationships/image" Target="../media/image31.png"/><Relationship Id="rId22" Type="http://schemas.openxmlformats.org/officeDocument/2006/relationships/image" Target="../media/image14.png"/><Relationship Id="rId35" Type="http://schemas.openxmlformats.org/officeDocument/2006/relationships/image" Target="../media/image24.svg"/><Relationship Id="rId9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9" Type="http://schemas.openxmlformats.org/officeDocument/2006/relationships/image" Target="../media/image35.png"/><Relationship Id="rId3" Type="http://schemas.openxmlformats.org/officeDocument/2006/relationships/image" Target="../media/image2.svg"/><Relationship Id="rId21" Type="http://schemas.openxmlformats.org/officeDocument/2006/relationships/image" Target="../media/image8.svg"/><Relationship Id="rId34" Type="http://schemas.openxmlformats.org/officeDocument/2006/relationships/image" Target="../media/image10.png"/><Relationship Id="rId12" Type="http://schemas.openxmlformats.org/officeDocument/2006/relationships/image" Target="../media/image32.png"/><Relationship Id="rId17" Type="http://schemas.openxmlformats.org/officeDocument/2006/relationships/image" Target="../media/image66.svg"/><Relationship Id="rId33" Type="http://schemas.openxmlformats.org/officeDocument/2006/relationships/image" Target="../media/image22.svg"/><Relationship Id="rId38" Type="http://schemas.openxmlformats.org/officeDocument/2006/relationships/image" Target="../media/image34.png"/><Relationship Id="rId7" Type="http://schemas.openxmlformats.org/officeDocument/2006/relationships/image" Target="../media/image56.svg"/><Relationship Id="rId2" Type="http://schemas.openxmlformats.org/officeDocument/2006/relationships/image" Target="../media/image2.png"/><Relationship Id="rId41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24" Type="http://schemas.openxmlformats.org/officeDocument/2006/relationships/image" Target="../media/image24.png"/><Relationship Id="rId37" Type="http://schemas.openxmlformats.org/officeDocument/2006/relationships/image" Target="../media/image72.svg"/><Relationship Id="rId40" Type="http://schemas.openxmlformats.org/officeDocument/2006/relationships/image" Target="../media/image36.png"/><Relationship Id="rId23" Type="http://schemas.openxmlformats.org/officeDocument/2006/relationships/image" Target="../media/image10.svg"/><Relationship Id="rId36" Type="http://schemas.openxmlformats.org/officeDocument/2006/relationships/image" Target="../media/image33.png"/><Relationship Id="rId5" Type="http://schemas.openxmlformats.org/officeDocument/2006/relationships/image" Target="../media/image54.svg"/><Relationship Id="rId4" Type="http://schemas.openxmlformats.org/officeDocument/2006/relationships/image" Target="../media/image31.png"/><Relationship Id="rId22" Type="http://schemas.openxmlformats.org/officeDocument/2006/relationships/image" Target="../media/image14.png"/><Relationship Id="rId35" Type="http://schemas.openxmlformats.org/officeDocument/2006/relationships/image" Target="../media/image24.svg"/><Relationship Id="rId9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38.svg"/><Relationship Id="rId3" Type="http://schemas.openxmlformats.org/officeDocument/2006/relationships/image" Target="../media/image2.svg"/><Relationship Id="rId21" Type="http://schemas.openxmlformats.org/officeDocument/2006/relationships/image" Target="../media/image40.png"/><Relationship Id="rId7" Type="http://schemas.openxmlformats.org/officeDocument/2006/relationships/image" Target="../media/image78.svg"/><Relationship Id="rId12" Type="http://schemas.openxmlformats.org/officeDocument/2006/relationships/image" Target="../media/image39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83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2.svg"/><Relationship Id="rId24" Type="http://schemas.openxmlformats.org/officeDocument/2006/relationships/image" Target="../media/image14.svg"/><Relationship Id="rId5" Type="http://schemas.openxmlformats.org/officeDocument/2006/relationships/image" Target="../media/image8.svg"/><Relationship Id="rId19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  <a:solidFill>
            <a:srgbClr val="FFCC00"/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rgbClr val="FFCC00"/>
          </a:solidFill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54717" y="5972628"/>
            <a:ext cx="7764161" cy="6521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109381" y="6513602"/>
            <a:ext cx="7650771" cy="4506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91512" y="7356575"/>
            <a:ext cx="7764161" cy="6521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89583" y="8250242"/>
            <a:ext cx="8268762" cy="3217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496314">
            <a:off x="3986539" y="7171687"/>
            <a:ext cx="652496" cy="650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496314">
            <a:off x="8203152" y="565970"/>
            <a:ext cx="435258" cy="4336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72408" y="3887338"/>
            <a:ext cx="1017175" cy="6115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7259300" y="4083430"/>
            <a:ext cx="719101" cy="6930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-482637" y="472296"/>
            <a:ext cx="1511337" cy="62102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223334" y="964153"/>
            <a:ext cx="14305406" cy="7069522"/>
            <a:chOff x="5486400" y="5495361"/>
            <a:chExt cx="7369449" cy="104113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40649" y="5548939"/>
              <a:ext cx="7315200" cy="987552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5486400" y="5495361"/>
              <a:ext cx="7315200" cy="987552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4618445" y="5600700"/>
            <a:ext cx="6396178" cy="52238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64067" y="6504171"/>
            <a:ext cx="1316090" cy="842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93433" y="782807"/>
            <a:ext cx="1955949" cy="12518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361090" y="168054"/>
            <a:ext cx="2702660" cy="2057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66706" y="1034142"/>
            <a:ext cx="1802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UTM Agin" panose="02040603050506020204" pitchFamily="18" charset="0"/>
              </a:rPr>
              <a:t>Toán</a:t>
            </a:r>
            <a:endParaRPr lang="en-US" sz="8000" dirty="0">
              <a:latin typeface="UTM Agin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57593" y="2357561"/>
            <a:ext cx="1220879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0" b="1" cap="none" spc="0" dirty="0" err="1" smtClean="0">
                <a:ln w="57150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Aquarelle" panose="02040603050506020204" pitchFamily="18" charset="0"/>
              </a:rPr>
              <a:t>Luyện</a:t>
            </a:r>
            <a:r>
              <a:rPr lang="en-US" sz="23000" b="1" cap="none" spc="0" dirty="0" smtClean="0">
                <a:ln w="57150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23000" b="1" cap="none" spc="0" dirty="0" err="1" smtClean="0">
                <a:ln w="57150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Aquarelle" panose="02040603050506020204" pitchFamily="18" charset="0"/>
              </a:rPr>
              <a:t>tập</a:t>
            </a:r>
            <a:endParaRPr lang="en-US" sz="23000" b="1" cap="none" spc="0" dirty="0">
              <a:ln w="57150">
                <a:solidFill>
                  <a:srgbClr val="0000CC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UTM Aquarelle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61550" y="5384230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UTM Agin" panose="02040603050506020204" pitchFamily="18" charset="0"/>
              </a:rPr>
              <a:t>Trang</a:t>
            </a:r>
            <a:r>
              <a:rPr lang="en-US" sz="4000" dirty="0" smtClean="0">
                <a:latin typeface="UTM Agin" panose="02040603050506020204" pitchFamily="18" charset="0"/>
              </a:rPr>
              <a:t> 167</a:t>
            </a:r>
            <a:endParaRPr lang="en-US" sz="4000" dirty="0">
              <a:latin typeface="UTM Agin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27711" y="6478354"/>
            <a:ext cx="33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UTM Agin" panose="02040603050506020204" pitchFamily="18" charset="0"/>
              </a:rPr>
              <a:t>Thực</a:t>
            </a:r>
            <a:r>
              <a:rPr lang="en-US" sz="4000" dirty="0" smtClean="0">
                <a:latin typeface="UTM Agin" panose="02040603050506020204" pitchFamily="18" charset="0"/>
              </a:rPr>
              <a:t> </a:t>
            </a:r>
            <a:r>
              <a:rPr lang="en-US" sz="4000" dirty="0" err="1" smtClean="0">
                <a:latin typeface="UTM Agin" panose="02040603050506020204" pitchFamily="18" charset="0"/>
              </a:rPr>
              <a:t>hiện</a:t>
            </a:r>
            <a:r>
              <a:rPr lang="en-US" sz="4000" dirty="0" smtClean="0">
                <a:latin typeface="UTM Agin" panose="02040603050506020204" pitchFamily="18" charset="0"/>
              </a:rPr>
              <a:t>: </a:t>
            </a:r>
            <a:r>
              <a:rPr lang="en-US" sz="4000" dirty="0" err="1" smtClean="0">
                <a:latin typeface="UTM Agin" panose="02040603050506020204" pitchFamily="18" charset="0"/>
              </a:rPr>
              <a:t>EduFive</a:t>
            </a:r>
            <a:endParaRPr lang="en-US" sz="4000" dirty="0">
              <a:latin typeface="UTM Agin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grpSp>
        <p:nvGrpSpPr>
          <p:cNvPr id="33" name="Group 32"/>
          <p:cNvGrpSpPr/>
          <p:nvPr/>
        </p:nvGrpSpPr>
        <p:grpSpPr>
          <a:xfrm>
            <a:off x="-3347751" y="-4338127"/>
            <a:ext cx="18059840" cy="14412738"/>
            <a:chOff x="-3424039" y="-4753585"/>
            <a:chExt cx="18059840" cy="14412738"/>
          </a:xfrm>
        </p:grpSpPr>
        <p:grpSp>
          <p:nvGrpSpPr>
            <p:cNvPr id="4" name="Group 4"/>
            <p:cNvGrpSpPr/>
            <p:nvPr/>
          </p:nvGrpSpPr>
          <p:grpSpPr>
            <a:xfrm>
              <a:off x="-3424039" y="-4753585"/>
              <a:ext cx="18059840" cy="14412738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7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-3344707" y="-4720489"/>
              <a:ext cx="17816240" cy="14282064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-2565844" y="-3883408"/>
            <a:ext cx="14540580" cy="121062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37"/>
              </a:lnSpc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51954" y="7957688"/>
            <a:ext cx="8268762" cy="3217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215642" y="5932099"/>
            <a:ext cx="9057522" cy="53357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287000" y="5746936"/>
            <a:ext cx="9057522" cy="53357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677263" y="6357388"/>
            <a:ext cx="3610737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4661360" y="457589"/>
            <a:ext cx="1985903" cy="166815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06377" y="1234280"/>
            <a:ext cx="2354874" cy="91626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6916400" y="2359734"/>
            <a:ext cx="1017175" cy="61157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215019">
            <a:off x="14565358" y="5405671"/>
            <a:ext cx="927019" cy="92364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EE0EA144-3320-49B3-9FCF-6BA88616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14" y="1098975"/>
            <a:ext cx="170595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thang: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DC8DFAA8-B208-46CC-B995-6013D603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83" y="3003068"/>
            <a:ext cx="135584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x 10  = 100 (cm</a:t>
            </a:r>
            <a:r>
              <a:rPr lang="en-US" altLang="en-US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B308D7DD-2887-4429-B17E-7A7B4AF2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72" y="3937324"/>
            <a:ext cx="16192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xmlns="" id="{25706601-B360-47D8-A8C6-22C52E84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309" y="5011701"/>
            <a:ext cx="143204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x 2 : (12 + 8) = 10 (cm)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65B96B4C-C1B6-4BF2-957F-0E2D6ED0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0" y="6086078"/>
            <a:ext cx="82246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cm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xmlns="" id="{BC2FCBD2-DC3E-4020-806E-F320009D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372" y="138309"/>
            <a:ext cx="63762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60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grpSp>
        <p:nvGrpSpPr>
          <p:cNvPr id="32" name="Group 31"/>
          <p:cNvGrpSpPr/>
          <p:nvPr/>
        </p:nvGrpSpPr>
        <p:grpSpPr>
          <a:xfrm>
            <a:off x="2953306" y="-6443267"/>
            <a:ext cx="14412738" cy="14412738"/>
            <a:chOff x="1937631" y="-6500838"/>
            <a:chExt cx="14412738" cy="14412738"/>
          </a:xfrm>
        </p:grpSpPr>
        <p:grpSp>
          <p:nvGrpSpPr>
            <p:cNvPr id="4" name="Group 4"/>
            <p:cNvGrpSpPr/>
            <p:nvPr/>
          </p:nvGrpSpPr>
          <p:grpSpPr>
            <a:xfrm>
              <a:off x="1937631" y="-6500838"/>
              <a:ext cx="14412738" cy="14412738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066505" y="-6500832"/>
              <a:ext cx="14218332" cy="14282064"/>
              <a:chOff x="3616" y="-3718"/>
              <a:chExt cx="809173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616" y="-3718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7"/>
                  </a:lnSpc>
                </a:pPr>
                <a:endParaRPr/>
              </a:p>
            </p:txBody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33811" y="6497165"/>
            <a:ext cx="8165474" cy="48102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755870" y="8090072"/>
            <a:ext cx="8268762" cy="3217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3124413" y="5997352"/>
            <a:ext cx="7764161" cy="6521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15019">
            <a:off x="6112062" y="6317255"/>
            <a:ext cx="1337367" cy="13325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5019" flipH="1">
            <a:off x="16638663" y="1500122"/>
            <a:ext cx="1337367" cy="13325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674953" y="357401"/>
            <a:ext cx="1955949" cy="12518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182294" y="4965759"/>
            <a:ext cx="1316090" cy="84229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280996" y="4775332"/>
            <a:ext cx="1017175" cy="6115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7679203" y="416585"/>
            <a:ext cx="719101" cy="6930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635566" y="4965759"/>
            <a:ext cx="5373610" cy="551139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42287" y="763101"/>
            <a:ext cx="5731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 smtClean="0">
                <a:solidFill>
                  <a:srgbClr val="0000CC"/>
                </a:solidFill>
                <a:latin typeface="UTM Atlas" panose="02040603050506020204" pitchFamily="18" charset="0"/>
              </a:rPr>
              <a:t>DẶN DÒ</a:t>
            </a:r>
            <a:endParaRPr lang="en-US" sz="9000" dirty="0">
              <a:solidFill>
                <a:srgbClr val="0000CC"/>
              </a:solidFill>
              <a:latin typeface="UTM Atlas" panose="02040603050506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45446" y="2575355"/>
            <a:ext cx="11686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Isadora" panose="02040603050506020204" pitchFamily="18" charset="0"/>
              </a:rPr>
              <a:t>1. </a:t>
            </a:r>
            <a:r>
              <a:rPr lang="en-US" sz="6000" b="1" dirty="0" err="1" smtClean="0">
                <a:latin typeface="UTM Isadora" panose="02040603050506020204" pitchFamily="18" charset="0"/>
              </a:rPr>
              <a:t>Xem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lại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các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dạng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toán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đã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học</a:t>
            </a:r>
            <a:r>
              <a:rPr lang="en-US" sz="6000" b="1" dirty="0" smtClean="0">
                <a:latin typeface="UTM Isadora" panose="02040603050506020204" pitchFamily="18" charset="0"/>
              </a:rPr>
              <a:t>.</a:t>
            </a:r>
            <a:endParaRPr lang="en-US" sz="6000" b="1" dirty="0">
              <a:latin typeface="UTM Isadora" panose="0204060305050602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5445" y="3852775"/>
            <a:ext cx="8887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Isadora" panose="02040603050506020204" pitchFamily="18" charset="0"/>
              </a:rPr>
              <a:t>2. </a:t>
            </a:r>
            <a:r>
              <a:rPr lang="en-US" sz="6000" b="1" dirty="0" err="1" smtClean="0">
                <a:latin typeface="UTM Isadora" panose="02040603050506020204" pitchFamily="18" charset="0"/>
              </a:rPr>
              <a:t>Chuẩn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bị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bài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tiếp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theo.</a:t>
            </a:r>
            <a:endParaRPr lang="en-US" sz="6000" b="1" dirty="0">
              <a:latin typeface="UTM Isador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74102" y="8050503"/>
            <a:ext cx="8268762" cy="3217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500106" y="5817916"/>
            <a:ext cx="9057522" cy="53357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00106" y="6244630"/>
            <a:ext cx="5043840" cy="48105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968444" y="154993"/>
            <a:ext cx="11280079" cy="85446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699807" y="6398205"/>
            <a:ext cx="7764161" cy="65218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175179" y="1301740"/>
            <a:ext cx="1985903" cy="16681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720195" y="2078431"/>
            <a:ext cx="2354874" cy="9162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68743" y="4975618"/>
            <a:ext cx="1316090" cy="8422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496314">
            <a:off x="4817252" y="7171687"/>
            <a:ext cx="652496" cy="650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215019">
            <a:off x="10728466" y="635488"/>
            <a:ext cx="1337367" cy="13325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3390454" y="4680553"/>
            <a:ext cx="1017175" cy="6115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584632" y="753684"/>
            <a:ext cx="719101" cy="6930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7347004" y="4427323"/>
            <a:ext cx="1511337" cy="6210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-630183" y="6285834"/>
            <a:ext cx="1511337" cy="6210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24600" y="123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1834" y="908880"/>
            <a:ext cx="43011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solidFill>
                  <a:srgbClr val="008000"/>
                </a:solidFill>
                <a:latin typeface="UTM Showcard" panose="02040603050506020204" pitchFamily="18" charset="0"/>
              </a:rPr>
              <a:t>MỤC TIÊU</a:t>
            </a:r>
            <a:endParaRPr lang="en-US" sz="7000" dirty="0">
              <a:solidFill>
                <a:srgbClr val="008000"/>
              </a:solidFill>
              <a:latin typeface="UTM Showcard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1015" y="1875367"/>
            <a:ext cx="7717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UTM French Vanilla" panose="02040603050506020204" pitchFamily="18" charset="0"/>
              </a:rPr>
              <a:t>Biết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tính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chu</a:t>
            </a:r>
            <a:r>
              <a:rPr lang="en-US" sz="6000" b="1" dirty="0" smtClean="0">
                <a:latin typeface="UTM French Vanilla" panose="02040603050506020204" pitchFamily="18" charset="0"/>
              </a:rPr>
              <a:t> vi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và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diện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tích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hình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đã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học</a:t>
            </a:r>
            <a:endParaRPr lang="en-US" sz="6000" b="1" dirty="0">
              <a:latin typeface="UTM French Vanilla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966" y="3610452"/>
            <a:ext cx="7717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UTM French Vanilla" panose="02040603050506020204" pitchFamily="18" charset="0"/>
              </a:rPr>
              <a:t>Biết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toán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liên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quan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đến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tỉ</a:t>
            </a:r>
            <a:r>
              <a:rPr lang="en-US" sz="6000" b="1" dirty="0" smtClean="0"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atin typeface="UTM French Vanilla" panose="02040603050506020204" pitchFamily="18" charset="0"/>
              </a:rPr>
              <a:t>lệ</a:t>
            </a:r>
            <a:endParaRPr lang="en-US" sz="6000" b="1" dirty="0">
              <a:latin typeface="UTM French Vanilla" panose="02040603050506020204" pitchFamily="18" charset="0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3371467" y="1929580"/>
            <a:ext cx="779111" cy="822376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3414190" y="3726996"/>
            <a:ext cx="807851" cy="8185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36665" y="800100"/>
            <a:ext cx="14146899" cy="8999964"/>
            <a:chOff x="2036665" y="800100"/>
            <a:chExt cx="14146899" cy="8999964"/>
          </a:xfrm>
        </p:grpSpPr>
        <p:grpSp>
          <p:nvGrpSpPr>
            <p:cNvPr id="5" name="Group 5"/>
            <p:cNvGrpSpPr/>
            <p:nvPr/>
          </p:nvGrpSpPr>
          <p:grpSpPr>
            <a:xfrm>
              <a:off x="2084607" y="800100"/>
              <a:ext cx="14098957" cy="8898622"/>
              <a:chOff x="0" y="0"/>
              <a:chExt cx="3713306" cy="20001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713306" cy="2000185"/>
              </a:xfrm>
              <a:custGeom>
                <a:avLst/>
                <a:gdLst/>
                <a:ahLst/>
                <a:cxnLst/>
                <a:rect l="l" t="t" r="r" b="b"/>
                <a:pathLst>
                  <a:path w="3713306" h="2000185">
                    <a:moveTo>
                      <a:pt x="28005" y="0"/>
                    </a:moveTo>
                    <a:lnTo>
                      <a:pt x="3685301" y="0"/>
                    </a:lnTo>
                    <a:cubicBezTo>
                      <a:pt x="3700768" y="0"/>
                      <a:pt x="3713306" y="12538"/>
                      <a:pt x="3713306" y="28005"/>
                    </a:cubicBezTo>
                    <a:lnTo>
                      <a:pt x="3713306" y="1972180"/>
                    </a:lnTo>
                    <a:cubicBezTo>
                      <a:pt x="3713306" y="1987647"/>
                      <a:pt x="3700768" y="2000185"/>
                      <a:pt x="3685301" y="2000185"/>
                    </a:cubicBezTo>
                    <a:lnTo>
                      <a:pt x="28005" y="2000185"/>
                    </a:lnTo>
                    <a:cubicBezTo>
                      <a:pt x="12538" y="2000185"/>
                      <a:pt x="0" y="1987647"/>
                      <a:pt x="0" y="1972180"/>
                    </a:cubicBezTo>
                    <a:lnTo>
                      <a:pt x="0" y="28005"/>
                    </a:lnTo>
                    <a:cubicBezTo>
                      <a:pt x="0" y="12538"/>
                      <a:pt x="12538" y="0"/>
                      <a:pt x="2800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036665" y="927062"/>
              <a:ext cx="13942545" cy="8873002"/>
              <a:chOff x="-23552" y="-1158611"/>
              <a:chExt cx="3672111" cy="289628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3552" y="-1158611"/>
                <a:ext cx="3672111" cy="2896288"/>
              </a:xfrm>
              <a:custGeom>
                <a:avLst/>
                <a:gdLst/>
                <a:ahLst/>
                <a:cxnLst/>
                <a:rect l="l" t="t" r="r" b="b"/>
                <a:pathLst>
                  <a:path w="3672111" h="2016473">
                    <a:moveTo>
                      <a:pt x="28319" y="0"/>
                    </a:moveTo>
                    <a:lnTo>
                      <a:pt x="3643792" y="0"/>
                    </a:lnTo>
                    <a:cubicBezTo>
                      <a:pt x="3651302" y="0"/>
                      <a:pt x="3658505" y="2984"/>
                      <a:pt x="3663816" y="8294"/>
                    </a:cubicBezTo>
                    <a:cubicBezTo>
                      <a:pt x="3669127" y="13605"/>
                      <a:pt x="3672111" y="20808"/>
                      <a:pt x="3672111" y="28319"/>
                    </a:cubicBezTo>
                    <a:lnTo>
                      <a:pt x="3672111" y="1988154"/>
                    </a:lnTo>
                    <a:cubicBezTo>
                      <a:pt x="3672111" y="2003794"/>
                      <a:pt x="3659432" y="2016473"/>
                      <a:pt x="3643792" y="2016473"/>
                    </a:cubicBezTo>
                    <a:lnTo>
                      <a:pt x="28319" y="2016473"/>
                    </a:lnTo>
                    <a:cubicBezTo>
                      <a:pt x="12679" y="2016473"/>
                      <a:pt x="0" y="2003794"/>
                      <a:pt x="0" y="1988154"/>
                    </a:cubicBezTo>
                    <a:lnTo>
                      <a:pt x="0" y="28319"/>
                    </a:lnTo>
                    <a:cubicBezTo>
                      <a:pt x="0" y="12679"/>
                      <a:pt x="12679" y="0"/>
                      <a:pt x="28319" y="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7"/>
                  </a:lnSpc>
                </a:pPr>
                <a:endParaRPr/>
              </a:p>
            </p:txBody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33811" y="6497165"/>
            <a:ext cx="8165474" cy="48102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755870" y="8090072"/>
            <a:ext cx="8268762" cy="3217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3124413" y="5997352"/>
            <a:ext cx="7764161" cy="65218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5019">
            <a:off x="1551602" y="320124"/>
            <a:ext cx="1337367" cy="13325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15019" flipH="1">
            <a:off x="15457202" y="210048"/>
            <a:ext cx="1337367" cy="13325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674953" y="357401"/>
            <a:ext cx="1955949" cy="12518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182294" y="4965759"/>
            <a:ext cx="1316090" cy="8422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96314">
            <a:off x="8203152" y="565970"/>
            <a:ext cx="435258" cy="43367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flipH="1">
            <a:off x="2036664" y="7560251"/>
            <a:ext cx="5024034" cy="37052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2714181" y="1652275"/>
            <a:ext cx="3164536" cy="63097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824622" y="2357499"/>
            <a:ext cx="3976977" cy="630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3040704" y="2329662"/>
            <a:ext cx="2838013" cy="630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37716" y="3067234"/>
            <a:ext cx="1082890" cy="630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17261" y="3738813"/>
            <a:ext cx="1869039" cy="609600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8379674" y="3700791"/>
            <a:ext cx="3431326" cy="609600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929307" y="4416165"/>
            <a:ext cx="2241400" cy="637193"/>
          </a:xfrm>
          <a:prstGeom prst="round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8942348" y="4393776"/>
            <a:ext cx="5082284" cy="659583"/>
          </a:xfrm>
          <a:prstGeom prst="round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xmlns="" id="{F628C732-EF79-4E42-8E8F-FDFC7CA4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104" y="1560740"/>
            <a:ext cx="13786106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45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1000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11cm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Chu vi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3938" y="5276523"/>
            <a:ext cx="16207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Em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có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nhận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xét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gì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về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số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đo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chiều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dài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,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chiều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</a:p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rộng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mà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đề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bài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đã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cho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?</a:t>
            </a:r>
            <a:endParaRPr lang="en-US" sz="7000" b="1" dirty="0">
              <a:solidFill>
                <a:srgbClr val="FF0000"/>
              </a:solidFill>
              <a:latin typeface="UTM Aquarelle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74629" y="5176996"/>
            <a:ext cx="139884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>
                <a:latin typeface="UTM Aquarelle" panose="02040603050506020204" pitchFamily="18" charset="0"/>
              </a:rPr>
              <a:t>S</a:t>
            </a:r>
            <a:r>
              <a:rPr lang="en-US" sz="7000" b="1" dirty="0" err="1" smtClean="0">
                <a:latin typeface="UTM Aquarelle" panose="02040603050506020204" pitchFamily="18" charset="0"/>
              </a:rPr>
              <a:t>ố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đo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chiều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dài</a:t>
            </a:r>
            <a:r>
              <a:rPr lang="en-US" sz="7000" b="1" dirty="0" smtClean="0">
                <a:latin typeface="UTM Aquarelle" panose="02040603050506020204" pitchFamily="18" charset="0"/>
              </a:rPr>
              <a:t>,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chiều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rộng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mà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đề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bài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đã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cho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là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số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đó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trên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bản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đồ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đã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thu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nhỏ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lại</a:t>
            </a:r>
            <a:r>
              <a:rPr lang="en-US" sz="7000" b="1" dirty="0" smtClean="0">
                <a:latin typeface="UTM Aquarelle" panose="02040603050506020204" pitchFamily="18" charset="0"/>
              </a:rPr>
              <a:t> 1000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lần</a:t>
            </a:r>
            <a:r>
              <a:rPr lang="en-US" sz="7000" b="1" dirty="0" smtClean="0">
                <a:latin typeface="UTM Aquarelle" panose="02040603050506020204" pitchFamily="18" charset="0"/>
              </a:rPr>
              <a:t> so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với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thực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tế</a:t>
            </a:r>
            <a:r>
              <a:rPr lang="en-US" sz="7000" b="1" dirty="0" smtClean="0">
                <a:latin typeface="UTM Aquarelle" panose="02040603050506020204" pitchFamily="18" charset="0"/>
              </a:rPr>
              <a:t>.</a:t>
            </a:r>
            <a:endParaRPr lang="en-US" sz="7000" b="1" dirty="0">
              <a:latin typeface="UTM Aquarelle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0093" y="5271587"/>
            <a:ext cx="14375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Để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tìm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chiều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dài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và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chiều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rộng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thực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tế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của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bài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toán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này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ta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làm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thế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nào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?</a:t>
            </a:r>
            <a:endParaRPr lang="en-US" sz="7000" b="1" dirty="0">
              <a:solidFill>
                <a:srgbClr val="FF0000"/>
              </a:solidFill>
              <a:latin typeface="UTM Aquarelle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44492" y="5298329"/>
            <a:ext cx="14014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latin typeface="UTM Aquarelle" panose="02040603050506020204" pitchFamily="18" charset="0"/>
              </a:rPr>
              <a:t>Ta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sẽ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lấy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số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đo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chiều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dài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và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chiều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rộng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đề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bài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đã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cho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lần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lượt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0000CC"/>
                </a:solidFill>
                <a:latin typeface="UTM Aquarelle" panose="02040603050506020204" pitchFamily="18" charset="0"/>
              </a:rPr>
              <a:t>nhân</a:t>
            </a:r>
            <a:r>
              <a:rPr lang="en-US" sz="7000" b="1" dirty="0" smtClean="0">
                <a:solidFill>
                  <a:srgbClr val="0000CC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0000CC"/>
                </a:solidFill>
                <a:latin typeface="UTM Aquarelle" panose="02040603050506020204" pitchFamily="18" charset="0"/>
              </a:rPr>
              <a:t>với</a:t>
            </a:r>
            <a:r>
              <a:rPr lang="en-US" sz="7000" b="1" dirty="0" smtClean="0">
                <a:solidFill>
                  <a:srgbClr val="0000CC"/>
                </a:solidFill>
                <a:latin typeface="UTM Aquarelle" panose="02040603050506020204" pitchFamily="18" charset="0"/>
              </a:rPr>
              <a:t> 1000</a:t>
            </a:r>
            <a:r>
              <a:rPr lang="en-US" sz="7000" b="1" dirty="0" smtClean="0">
                <a:latin typeface="UTM Aquarelle" panose="02040603050506020204" pitchFamily="18" charset="0"/>
              </a:rPr>
              <a:t>.</a:t>
            </a:r>
            <a:endParaRPr lang="en-US" sz="7000" b="1" dirty="0">
              <a:latin typeface="UTM Aquarelle" panose="02040603050506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46130" y="5333024"/>
            <a:ext cx="14097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Muốn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tìm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chu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vi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và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diện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tích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sân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bóng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ta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làm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thế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nào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?</a:t>
            </a:r>
            <a:endParaRPr lang="en-US" sz="7000" b="1" dirty="0">
              <a:solidFill>
                <a:srgbClr val="FF0000"/>
              </a:solidFill>
              <a:latin typeface="UTM Aquarelle" panose="02040603050506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22288" y="5358062"/>
            <a:ext cx="16207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latin typeface="UTM Aquarelle" panose="02040603050506020204" pitchFamily="18" charset="0"/>
              </a:rPr>
              <a:t>Chu vi = 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(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dài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 + </a:t>
            </a:r>
            <a:r>
              <a:rPr lang="en-US" sz="7000" b="1" dirty="0" err="1" smtClean="0">
                <a:solidFill>
                  <a:srgbClr val="FF0000"/>
                </a:solidFill>
                <a:latin typeface="UTM Aquarelle" panose="02040603050506020204" pitchFamily="18" charset="0"/>
              </a:rPr>
              <a:t>rộng</a:t>
            </a:r>
            <a:r>
              <a:rPr lang="en-US" sz="7000" b="1" dirty="0" smtClean="0">
                <a:solidFill>
                  <a:srgbClr val="FF0000"/>
                </a:solidFill>
                <a:latin typeface="UTM Aquarelle" panose="02040603050506020204" pitchFamily="18" charset="0"/>
              </a:rPr>
              <a:t>) x 2</a:t>
            </a:r>
          </a:p>
          <a:p>
            <a:pPr algn="ctr"/>
            <a:r>
              <a:rPr lang="en-US" sz="7000" b="1" dirty="0" err="1" smtClean="0">
                <a:latin typeface="UTM Aquarelle" panose="02040603050506020204" pitchFamily="18" charset="0"/>
              </a:rPr>
              <a:t>Diện</a:t>
            </a:r>
            <a:r>
              <a:rPr lang="en-US" sz="7000" b="1" dirty="0" smtClean="0">
                <a:latin typeface="UTM Aquarelle" panose="02040603050506020204" pitchFamily="18" charset="0"/>
              </a:rPr>
              <a:t> </a:t>
            </a:r>
            <a:r>
              <a:rPr lang="en-US" sz="7000" b="1" dirty="0" err="1" smtClean="0">
                <a:latin typeface="UTM Aquarelle" panose="02040603050506020204" pitchFamily="18" charset="0"/>
              </a:rPr>
              <a:t>tích</a:t>
            </a:r>
            <a:r>
              <a:rPr lang="en-US" sz="7000" b="1" dirty="0" smtClean="0">
                <a:latin typeface="UTM Aquarelle" panose="02040603050506020204" pitchFamily="18" charset="0"/>
              </a:rPr>
              <a:t> = </a:t>
            </a:r>
            <a:r>
              <a:rPr lang="en-US" sz="7000" b="1" dirty="0" err="1" smtClean="0">
                <a:solidFill>
                  <a:srgbClr val="0000CC"/>
                </a:solidFill>
                <a:latin typeface="UTM Aquarelle" panose="02040603050506020204" pitchFamily="18" charset="0"/>
              </a:rPr>
              <a:t>dài</a:t>
            </a:r>
            <a:r>
              <a:rPr lang="en-US" sz="7000" b="1" dirty="0" smtClean="0">
                <a:solidFill>
                  <a:srgbClr val="0000CC"/>
                </a:solidFill>
                <a:latin typeface="UTM Aquarelle" panose="02040603050506020204" pitchFamily="18" charset="0"/>
              </a:rPr>
              <a:t> x </a:t>
            </a:r>
            <a:r>
              <a:rPr lang="en-US" sz="7000" b="1" dirty="0" err="1" smtClean="0">
                <a:solidFill>
                  <a:srgbClr val="0000CC"/>
                </a:solidFill>
                <a:latin typeface="UTM Aquarelle" panose="02040603050506020204" pitchFamily="18" charset="0"/>
              </a:rPr>
              <a:t>rộng</a:t>
            </a:r>
            <a:endParaRPr lang="en-US" sz="7000" b="1" dirty="0">
              <a:solidFill>
                <a:srgbClr val="0000CC"/>
              </a:solidFill>
              <a:latin typeface="UTM Aquarelle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2" grpId="0" animBg="1"/>
      <p:bldP spid="43" grpId="0" animBg="1"/>
      <p:bldP spid="25" grpId="0" animBg="1"/>
      <p:bldP spid="46" grpId="0" animBg="1"/>
      <p:bldP spid="47" grpId="0" animBg="1"/>
      <p:bldP spid="48" grpId="0" animBg="1"/>
      <p:bldP spid="40" grpId="0"/>
      <p:bldP spid="26" grpId="0"/>
      <p:bldP spid="26" grpId="1"/>
      <p:bldP spid="49" grpId="0"/>
      <p:bldP spid="49" grpId="1"/>
      <p:bldP spid="50" grpId="0"/>
      <p:bldP spid="50" grpId="1"/>
      <p:bldP spid="51" grpId="0"/>
      <p:bldP spid="52" grpId="0"/>
      <p:bldP spid="52" grpId="1"/>
      <p:bldP spid="53" grpId="0"/>
      <p:bldP spid="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grpSp>
        <p:nvGrpSpPr>
          <p:cNvPr id="14" name="Group 13"/>
          <p:cNvGrpSpPr/>
          <p:nvPr/>
        </p:nvGrpSpPr>
        <p:grpSpPr>
          <a:xfrm>
            <a:off x="2036665" y="800100"/>
            <a:ext cx="14146899" cy="8999964"/>
            <a:chOff x="2036665" y="800100"/>
            <a:chExt cx="14146899" cy="8999964"/>
          </a:xfrm>
        </p:grpSpPr>
        <p:grpSp>
          <p:nvGrpSpPr>
            <p:cNvPr id="5" name="Group 5"/>
            <p:cNvGrpSpPr/>
            <p:nvPr/>
          </p:nvGrpSpPr>
          <p:grpSpPr>
            <a:xfrm>
              <a:off x="2084607" y="800100"/>
              <a:ext cx="14098957" cy="8898622"/>
              <a:chOff x="0" y="0"/>
              <a:chExt cx="3713306" cy="20001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713306" cy="2000185"/>
              </a:xfrm>
              <a:custGeom>
                <a:avLst/>
                <a:gdLst/>
                <a:ahLst/>
                <a:cxnLst/>
                <a:rect l="l" t="t" r="r" b="b"/>
                <a:pathLst>
                  <a:path w="3713306" h="2000185">
                    <a:moveTo>
                      <a:pt x="28005" y="0"/>
                    </a:moveTo>
                    <a:lnTo>
                      <a:pt x="3685301" y="0"/>
                    </a:lnTo>
                    <a:cubicBezTo>
                      <a:pt x="3700768" y="0"/>
                      <a:pt x="3713306" y="12538"/>
                      <a:pt x="3713306" y="28005"/>
                    </a:cubicBezTo>
                    <a:lnTo>
                      <a:pt x="3713306" y="1972180"/>
                    </a:lnTo>
                    <a:cubicBezTo>
                      <a:pt x="3713306" y="1987647"/>
                      <a:pt x="3700768" y="2000185"/>
                      <a:pt x="3685301" y="2000185"/>
                    </a:cubicBezTo>
                    <a:lnTo>
                      <a:pt x="28005" y="2000185"/>
                    </a:lnTo>
                    <a:cubicBezTo>
                      <a:pt x="12538" y="2000185"/>
                      <a:pt x="0" y="1987647"/>
                      <a:pt x="0" y="1972180"/>
                    </a:cubicBezTo>
                    <a:lnTo>
                      <a:pt x="0" y="28005"/>
                    </a:lnTo>
                    <a:cubicBezTo>
                      <a:pt x="0" y="12538"/>
                      <a:pt x="12538" y="0"/>
                      <a:pt x="2800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036665" y="927062"/>
              <a:ext cx="13942545" cy="8873002"/>
              <a:chOff x="-23552" y="-1158611"/>
              <a:chExt cx="3672111" cy="289628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3552" y="-1158611"/>
                <a:ext cx="3672111" cy="2896288"/>
              </a:xfrm>
              <a:custGeom>
                <a:avLst/>
                <a:gdLst/>
                <a:ahLst/>
                <a:cxnLst/>
                <a:rect l="l" t="t" r="r" b="b"/>
                <a:pathLst>
                  <a:path w="3672111" h="2016473">
                    <a:moveTo>
                      <a:pt x="28319" y="0"/>
                    </a:moveTo>
                    <a:lnTo>
                      <a:pt x="3643792" y="0"/>
                    </a:lnTo>
                    <a:cubicBezTo>
                      <a:pt x="3651302" y="0"/>
                      <a:pt x="3658505" y="2984"/>
                      <a:pt x="3663816" y="8294"/>
                    </a:cubicBezTo>
                    <a:cubicBezTo>
                      <a:pt x="3669127" y="13605"/>
                      <a:pt x="3672111" y="20808"/>
                      <a:pt x="3672111" y="28319"/>
                    </a:cubicBezTo>
                    <a:lnTo>
                      <a:pt x="3672111" y="1988154"/>
                    </a:lnTo>
                    <a:cubicBezTo>
                      <a:pt x="3672111" y="2003794"/>
                      <a:pt x="3659432" y="2016473"/>
                      <a:pt x="3643792" y="2016473"/>
                    </a:cubicBezTo>
                    <a:lnTo>
                      <a:pt x="28319" y="2016473"/>
                    </a:lnTo>
                    <a:cubicBezTo>
                      <a:pt x="12679" y="2016473"/>
                      <a:pt x="0" y="2003794"/>
                      <a:pt x="0" y="1988154"/>
                    </a:cubicBezTo>
                    <a:lnTo>
                      <a:pt x="0" y="28319"/>
                    </a:lnTo>
                    <a:cubicBezTo>
                      <a:pt x="0" y="12679"/>
                      <a:pt x="12679" y="0"/>
                      <a:pt x="28319" y="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7"/>
                  </a:lnSpc>
                </a:pPr>
                <a:endParaRPr/>
              </a:p>
            </p:txBody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33811" y="6497165"/>
            <a:ext cx="8165474" cy="48102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755870" y="8090072"/>
            <a:ext cx="8268762" cy="3217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3124413" y="5997352"/>
            <a:ext cx="7764161" cy="65218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5019">
            <a:off x="1551602" y="320124"/>
            <a:ext cx="1337367" cy="13325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15019" flipH="1">
            <a:off x="15457202" y="210048"/>
            <a:ext cx="1337367" cy="13325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674953" y="357401"/>
            <a:ext cx="1955949" cy="12518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182294" y="4965759"/>
            <a:ext cx="1316090" cy="8422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96314">
            <a:off x="8203152" y="565970"/>
            <a:ext cx="435258" cy="43367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flipH="1">
            <a:off x="2036664" y="7560251"/>
            <a:ext cx="5024034" cy="3705225"/>
          </a:xfrm>
          <a:prstGeom prst="rect">
            <a:avLst/>
          </a:prstGeom>
        </p:spPr>
      </p:pic>
      <p:sp>
        <p:nvSpPr>
          <p:cNvPr id="35" name="Text Box 4">
            <a:extLst>
              <a:ext uri="{FF2B5EF4-FFF2-40B4-BE49-F238E27FC236}">
                <a16:creationId xmlns:a16="http://schemas.microsoft.com/office/drawing/2014/main" xmlns="" id="{522ED5C6-17E1-467C-8C79-C6792EC3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098" y="1089856"/>
            <a:ext cx="288444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xmlns="" id="{D176655C-E2C6-4E6D-BBD5-A77C3425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313" y="1752600"/>
            <a:ext cx="133491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xmlns="" id="{92CE125B-585E-4B34-84D0-14F9FBB8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647" y="2472552"/>
            <a:ext cx="1266147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4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= 11 </a:t>
            </a:r>
            <a:r>
              <a:rPr lang="en-US" altLang="en-US" sz="4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cm) = 110 (m) 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xmlns="" id="{7B57F79D-28CE-4273-B657-8E431F06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314" y="3113120"/>
            <a:ext cx="119173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xmlns="" id="{5A2EE862-F43E-413D-B385-15DA572E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737" y="3823832"/>
            <a:ext cx="1305701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45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1000 </a:t>
            </a:r>
            <a:r>
              <a:rPr lang="en-US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 </a:t>
            </a:r>
            <a:r>
              <a:rPr lang="en-US" altLang="en-US" sz="45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en-US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cm) = 90 (m)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xmlns="" id="{36C70A97-6FA2-4688-9F42-52D4DB49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360" y="4529053"/>
            <a:ext cx="1207499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xmlns="" id="{70CBE282-9412-45EB-98E4-55BA16E7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736" y="5188761"/>
            <a:ext cx="1176180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2  = 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xmlns="" id="{2EE1E332-5C63-4843-A21A-361EC1DC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314" y="5868969"/>
            <a:ext cx="132013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xmlns="" id="{0D878494-0435-40BF-83E1-A7D7B651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123" y="6597620"/>
            <a:ext cx="923439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45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altLang="en-US" sz="4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6" name="Text Box 13">
            <a:extLst>
              <a:ext uri="{FF2B5EF4-FFF2-40B4-BE49-F238E27FC236}">
                <a16:creationId xmlns:a16="http://schemas.microsoft.com/office/drawing/2014/main" xmlns="" id="{39577231-C3D8-4C16-9285-56DAFF1F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658" y="7225503"/>
            <a:ext cx="1081063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a) 400m;  b) 9900 m</a:t>
            </a:r>
            <a:r>
              <a:rPr lang="en-US" altLang="en-US" sz="4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4" grpId="0"/>
      <p:bldP spid="45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32557" y="568345"/>
            <a:ext cx="17784824" cy="14282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54717" y="5972628"/>
            <a:ext cx="7764161" cy="6521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109381" y="6513602"/>
            <a:ext cx="7650771" cy="45069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64706" y="7759653"/>
            <a:ext cx="7764161" cy="65218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89583" y="8250242"/>
            <a:ext cx="8268762" cy="3217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21173" y="266700"/>
            <a:ext cx="2657638" cy="17008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414721" y="201874"/>
            <a:ext cx="2702660" cy="2057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496314">
            <a:off x="8823783" y="319429"/>
            <a:ext cx="435258" cy="4336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72408" y="3887338"/>
            <a:ext cx="1017175" cy="6115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902744" y="4115273"/>
            <a:ext cx="719101" cy="69303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309509" y="1770539"/>
            <a:ext cx="5626509" cy="8022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768352" y="1777105"/>
            <a:ext cx="2983746" cy="802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86707" y="2572756"/>
            <a:ext cx="5827237" cy="71229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xmlns="" id="{5F1AB79A-F12D-4E4A-90E6-C0BE7817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166" y="1734492"/>
            <a:ext cx="117678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48m.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69177" y="678882"/>
            <a:ext cx="19656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760528" y="3732179"/>
            <a:ext cx="77989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618902" y="4541606"/>
            <a:ext cx="457145" cy="5334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18271" y="5085354"/>
            <a:ext cx="313419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4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8842966" y="5939618"/>
            <a:ext cx="457145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04442" y="6406478"/>
            <a:ext cx="26052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4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2231306" y="4221444"/>
            <a:ext cx="5818497" cy="5578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7" grpId="0" animBg="1"/>
      <p:bldP spid="34" grpId="0"/>
      <p:bldP spid="35" grpId="0"/>
      <p:bldP spid="39" grpId="0"/>
      <p:bldP spid="4" grpId="0" animBg="1"/>
      <p:bldP spid="24" grpId="0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7" name="Group 7"/>
          <p:cNvGrpSpPr/>
          <p:nvPr/>
        </p:nvGrpSpPr>
        <p:grpSpPr>
          <a:xfrm>
            <a:off x="332557" y="568345"/>
            <a:ext cx="17784824" cy="14282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54717" y="5972628"/>
            <a:ext cx="7764161" cy="6521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109381" y="6513602"/>
            <a:ext cx="7650771" cy="45069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64706" y="7759653"/>
            <a:ext cx="7764161" cy="65218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89583" y="8250242"/>
            <a:ext cx="8268762" cy="3217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21173" y="266700"/>
            <a:ext cx="2657638" cy="17008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414721" y="201874"/>
            <a:ext cx="2702660" cy="2057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496314">
            <a:off x="8911901" y="351506"/>
            <a:ext cx="435258" cy="4336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72408" y="3887338"/>
            <a:ext cx="1017175" cy="6115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902744" y="4115273"/>
            <a:ext cx="719101" cy="693033"/>
          </a:xfrm>
          <a:prstGeom prst="rect">
            <a:avLst/>
          </a:prstGeom>
        </p:spPr>
      </p:pic>
      <p:sp>
        <p:nvSpPr>
          <p:cNvPr id="27" name="Text Box 5">
            <a:extLst>
              <a:ext uri="{FF2B5EF4-FFF2-40B4-BE49-F238E27FC236}">
                <a16:creationId xmlns="" xmlns:a16="http://schemas.microsoft.com/office/drawing/2014/main" id="{DF4E44EE-6671-4760-B570-89E96003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568" y="2358203"/>
            <a:ext cx="103106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="" xmlns:a16="http://schemas.microsoft.com/office/drawing/2014/main" id="{2A3DB628-5294-459D-9BD5-38FC3C4B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132" y="3402192"/>
            <a:ext cx="8561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: 4 = 12 (m)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="" xmlns:a16="http://schemas.microsoft.com/office/drawing/2014/main" id="{AA70A214-2EC0-400C-BEA0-9DB912D8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568" y="4360988"/>
            <a:ext cx="13596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8">
            <a:extLst>
              <a:ext uri="{FF2B5EF4-FFF2-40B4-BE49-F238E27FC236}">
                <a16:creationId xmlns="" xmlns:a16="http://schemas.microsoft.com/office/drawing/2014/main" id="{B6799256-9244-4FE9-BF15-8261DE68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101" y="5479888"/>
            <a:ext cx="107958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 x 12 = 144 (m</a:t>
            </a:r>
            <a:r>
              <a:rPr lang="en-US" altLang="en-US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="" xmlns:a16="http://schemas.microsoft.com/office/drawing/2014/main" id="{04C3C8AC-03FD-4C8F-A731-3A8B39F92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40" y="6593167"/>
            <a:ext cx="7136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144m</a:t>
            </a:r>
            <a:r>
              <a:rPr lang="en-US" altLang="en-US" sz="6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5">
            <a:extLst>
              <a:ext uri="{FF2B5EF4-FFF2-40B4-BE49-F238E27FC236}">
                <a16:creationId xmlns="" xmlns:a16="http://schemas.microsoft.com/office/drawing/2014/main" id="{CBD5D143-95AE-4A40-8F5F-4B50EA24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603" y="1257919"/>
            <a:ext cx="30605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3025517" y="4203047"/>
            <a:ext cx="5818497" cy="55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9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15512"/>
            <a:ext cx="10287000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7390674" y="-834592"/>
            <a:ext cx="8268762" cy="3217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33838" y="2578166"/>
            <a:ext cx="15998868" cy="75945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H="1">
            <a:off x="16921383" y="8650839"/>
            <a:ext cx="1788607" cy="6959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3569617" y="9784314"/>
            <a:ext cx="1316090" cy="84229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7347004" y="4427323"/>
            <a:ext cx="1511337" cy="62102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-452207" y="8947789"/>
            <a:ext cx="1511337" cy="6210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 rot="-10800000">
            <a:off x="8581177" y="-2924175"/>
            <a:ext cx="6447691" cy="60769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2868579" y="-3137251"/>
            <a:ext cx="7764161" cy="6521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311132" y="-387651"/>
            <a:ext cx="7650771" cy="4506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2993347" y="-3245520"/>
            <a:ext cx="7764161" cy="652189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778502" y="2948627"/>
            <a:ext cx="3909298" cy="6231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43266" y="3576702"/>
            <a:ext cx="7055382" cy="992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591190" y="4595473"/>
            <a:ext cx="2734410" cy="6408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12181" y="4627909"/>
            <a:ext cx="1595518" cy="634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124200" y="5269471"/>
            <a:ext cx="11201400" cy="73644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xmlns="" id="{055E7939-7E60-4551-8CD6-306270E366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6100" y="2835047"/>
                <a:ext cx="15114358" cy="3862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45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45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4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45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100m,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lúa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cứ</a:t>
                </a:r>
                <a:r>
                  <a:rPr lang="en-US" alt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500" b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55 kg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gam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en-US" sz="4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5E7939-7E60-4551-8CD6-306270E36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6100" y="2835047"/>
                <a:ext cx="15114358" cy="3862468"/>
              </a:xfrm>
              <a:prstGeom prst="rect">
                <a:avLst/>
              </a:prstGeom>
              <a:blipFill rotWithShape="0">
                <a:blip r:embed="rId41"/>
                <a:stretch>
                  <a:fillRect l="-1694" t="-3312" r="-1653" b="-69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43266" y="6732390"/>
            <a:ext cx="495520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5105" y="7139693"/>
            <a:ext cx="78245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4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 x 55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9667971" y="7862510"/>
            <a:ext cx="460373" cy="46575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76813" y="8211490"/>
            <a:ext cx="576311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5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5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5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5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1302564" y="8887758"/>
            <a:ext cx="460373" cy="465758"/>
          </a:xfrm>
          <a:prstGeom prst="downArrow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944274" y="9054301"/>
                <a:ext cx="3241593" cy="1092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00" b="1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5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5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  <a:cs typeface="Times New Roman" pitchFamily="18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  <a:cs typeface="Times New Roman" pitchFamily="18"/>
                          </a:rPr>
                          <m:t>𝟑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  <a:cs typeface="Times New Roman" pitchFamily="18"/>
                          </a:rPr>
                          <m:t>𝟓</m:t>
                        </m:r>
                      </m:den>
                    </m:f>
                  </m:oMath>
                </a14:m>
                <a:endParaRPr lang="en-US" sz="45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274" y="9054301"/>
                <a:ext cx="3241593" cy="1092479"/>
              </a:xfrm>
              <a:prstGeom prst="rect">
                <a:avLst/>
              </a:prstGeom>
              <a:blipFill rotWithShape="0">
                <a:blip r:embed="rId42"/>
                <a:stretch>
                  <a:fillRect l="-7895" b="-1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6714575" y="7397626"/>
            <a:ext cx="536101" cy="50428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34" grpId="0"/>
      <p:bldP spid="8" grpId="0"/>
      <p:bldP spid="22" grpId="0"/>
      <p:bldP spid="26" grpId="0" animBg="1"/>
      <p:bldP spid="27" grpId="0"/>
      <p:bldP spid="29" grpId="0" animBg="1"/>
      <p:bldP spid="3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1202"/>
            <a:ext cx="10287000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7390674" y="-834592"/>
            <a:ext cx="8268762" cy="3217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33838" y="2578167"/>
            <a:ext cx="15998868" cy="70692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H="1">
            <a:off x="16921383" y="8650839"/>
            <a:ext cx="1788607" cy="6959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3569617" y="9784314"/>
            <a:ext cx="1316090" cy="84229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7347004" y="4427323"/>
            <a:ext cx="1511337" cy="62102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-452207" y="8947789"/>
            <a:ext cx="1511337" cy="6210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 rot="-10800000">
            <a:off x="8581177" y="-2924175"/>
            <a:ext cx="6447691" cy="60769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2421242" y="-3204397"/>
            <a:ext cx="7764161" cy="6521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311132" y="-387651"/>
            <a:ext cx="7650771" cy="4506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2993347" y="-3245520"/>
            <a:ext cx="7764161" cy="6521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17984" y="3058845"/>
                <a:ext cx="11614744" cy="593995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Bài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giải</a:t>
                </a:r>
                <a:endParaRPr lang="en-US" sz="4500" b="1" dirty="0" smtClean="0">
                  <a:solidFill>
                    <a:schemeClr val="tx1"/>
                  </a:solidFill>
                  <a:latin typeface="Times New Roman" pitchFamily="18"/>
                  <a:cs typeface="Times New Roman" pitchFamily="18"/>
                </a:endParaRPr>
              </a:p>
              <a:p>
                <a:pPr lvl="0"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Chiều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rộng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của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thửa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ruộng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là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:</a:t>
                </a:r>
              </a:p>
              <a:p>
                <a:pPr lvl="0"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100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/>
                          </a:rPr>
                        </m:ctrlPr>
                      </m:fPr>
                      <m:num>
                        <m: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/>
                          </a:rPr>
                          <m:t>𝟑</m:t>
                        </m:r>
                      </m:num>
                      <m:den>
                        <m: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/>
                          </a:rPr>
                          <m:t>𝟓</m:t>
                        </m:r>
                      </m:den>
                    </m:f>
                    <m:r>
                      <a:rPr lang="en-US" sz="4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/>
                      </a:rPr>
                      <m:t> </m:t>
                    </m:r>
                  </m:oMath>
                </a14:m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= 60 (m)</a:t>
                </a:r>
              </a:p>
              <a:p>
                <a:pPr lvl="0"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Diện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tích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thửa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ruộng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là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:</a:t>
                </a:r>
              </a:p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100 x 60 = 6000 (m</a:t>
                </a:r>
                <a:r>
                  <a:rPr lang="en-US" sz="4500" b="1" baseline="30000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2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) </a:t>
                </a:r>
              </a:p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Số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thóc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thu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hoạch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được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trên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thửa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ruộng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là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:</a:t>
                </a:r>
              </a:p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6000 : 100 x 55 = 3300(kg) </a:t>
                </a:r>
              </a:p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        </a:t>
                </a:r>
                <a:r>
                  <a:rPr lang="en-US" sz="4500" b="1" u="sng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Đáp</a:t>
                </a:r>
                <a:r>
                  <a:rPr lang="en-US" sz="4500" b="1" u="sng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 </a:t>
                </a:r>
                <a:r>
                  <a:rPr lang="en-US" sz="4500" b="1" u="sng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số</a:t>
                </a:r>
                <a:r>
                  <a:rPr lang="en-US" sz="4500" b="1" dirty="0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: 3300kg </a:t>
                </a:r>
                <a:r>
                  <a:rPr lang="en-US" sz="4500" b="1" dirty="0" err="1" smtClean="0">
                    <a:solidFill>
                      <a:schemeClr val="tx1"/>
                    </a:solidFill>
                    <a:latin typeface="Times New Roman" pitchFamily="18"/>
                    <a:cs typeface="Times New Roman" pitchFamily="18"/>
                  </a:rPr>
                  <a:t>thóc</a:t>
                </a:r>
                <a:endParaRPr lang="en-US" sz="4500" b="1" dirty="0">
                  <a:solidFill>
                    <a:schemeClr val="tx1"/>
                  </a:solidFill>
                  <a:latin typeface="Times New Roman" pitchFamily="18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84" y="3058845"/>
                <a:ext cx="11614744" cy="5939959"/>
              </a:xfrm>
              <a:prstGeom prst="rect">
                <a:avLst/>
              </a:prstGeom>
              <a:blipFill rotWithShape="0">
                <a:blip r:embed="rId41"/>
                <a:stretch>
                  <a:fillRect t="-2156" b="-4107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06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85367" y="0"/>
            <a:ext cx="10287000" cy="10287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grpSp>
        <p:nvGrpSpPr>
          <p:cNvPr id="33" name="Group 32"/>
          <p:cNvGrpSpPr/>
          <p:nvPr/>
        </p:nvGrpSpPr>
        <p:grpSpPr>
          <a:xfrm>
            <a:off x="-3030973" y="-3619500"/>
            <a:ext cx="19678236" cy="14412738"/>
            <a:chOff x="-3424039" y="-4753585"/>
            <a:chExt cx="18059840" cy="14412738"/>
          </a:xfrm>
        </p:grpSpPr>
        <p:grpSp>
          <p:nvGrpSpPr>
            <p:cNvPr id="4" name="Group 4"/>
            <p:cNvGrpSpPr/>
            <p:nvPr/>
          </p:nvGrpSpPr>
          <p:grpSpPr>
            <a:xfrm>
              <a:off x="-3424039" y="-4753585"/>
              <a:ext cx="18059840" cy="14412738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37"/>
                  </a:lnSpc>
                </a:pPr>
                <a:endParaRPr dirty="0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-3344707" y="-4720489"/>
              <a:ext cx="17816240" cy="14282064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-2565844" y="-3883408"/>
            <a:ext cx="14540580" cy="1210628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37"/>
              </a:lnSpc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51954" y="7957688"/>
            <a:ext cx="8268762" cy="3217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215642" y="5932099"/>
            <a:ext cx="9057522" cy="53357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287000" y="5746936"/>
            <a:ext cx="9057522" cy="53357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677263" y="6357388"/>
            <a:ext cx="3610737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5633060" y="92095"/>
            <a:ext cx="1985903" cy="166815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178077" y="868786"/>
            <a:ext cx="2354874" cy="91626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6916400" y="2359734"/>
            <a:ext cx="1017175" cy="61157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215019">
            <a:off x="14565358" y="5405671"/>
            <a:ext cx="927019" cy="923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8878" y="464648"/>
            <a:ext cx="3657600" cy="8622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505822" y="484545"/>
            <a:ext cx="3243355" cy="86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3313" y="1265116"/>
            <a:ext cx="14217930" cy="7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13841" y="2090466"/>
            <a:ext cx="5657686" cy="720398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9581A1B8-9B5B-4218-B2B9-6A02B0BD5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9" y="395070"/>
            <a:ext cx="1662211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12cm,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8cm </a:t>
            </a:r>
            <a:r>
              <a:rPr lang="en-US" alt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322" y="3116654"/>
            <a:ext cx="2289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0000CC"/>
                </a:solidFill>
                <a:latin typeface="UTM Edwardian" panose="02040603050506020204" pitchFamily="18" charset="0"/>
              </a:rPr>
              <a:t>Gợi</a:t>
            </a:r>
            <a:r>
              <a:rPr lang="en-US" sz="8000" b="1" dirty="0" smtClean="0">
                <a:solidFill>
                  <a:srgbClr val="0000CC"/>
                </a:solidFill>
                <a:latin typeface="UTM Edwardian" panose="02040603050506020204" pitchFamily="18" charset="0"/>
              </a:rPr>
              <a:t> ý:</a:t>
            </a:r>
            <a:endParaRPr lang="en-US" sz="8000" b="1" dirty="0">
              <a:solidFill>
                <a:srgbClr val="0000CC"/>
              </a:solidFill>
              <a:latin typeface="UTM Edwardian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7991" y="4473189"/>
            <a:ext cx="105560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Muốn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tính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diện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tích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hình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thang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ta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làm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thế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nào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?</a:t>
            </a:r>
            <a:endParaRPr lang="en-US" sz="8000" b="1" dirty="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7663" y="4281619"/>
            <a:ext cx="12240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620" y="5196954"/>
            <a:ext cx="104951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Muốn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tìm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chiều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cao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hình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thang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ta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làm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thế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nào</a:t>
            </a:r>
            <a:r>
              <a:rPr lang="en-US" sz="8000" b="1" dirty="0" smtClean="0">
                <a:solidFill>
                  <a:srgbClr val="FF0000"/>
                </a:solidFill>
                <a:latin typeface="UTM Edwardian" panose="02040603050506020204" pitchFamily="18" charset="0"/>
              </a:rPr>
              <a:t>?</a:t>
            </a:r>
            <a:endParaRPr lang="en-US" sz="8000" b="1" dirty="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3813" y="4312820"/>
            <a:ext cx="12240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 : (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135093" y="5229872"/>
            <a:ext cx="513471" cy="609600"/>
          </a:xfrm>
          <a:prstGeom prst="downArrow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51146" y="5587552"/>
            <a:ext cx="3858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848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12" grpId="0" animBg="1"/>
      <p:bldP spid="18" grpId="1"/>
      <p:bldP spid="15" grpId="0"/>
      <p:bldP spid="26" grpId="0"/>
      <p:bldP spid="26" grpId="1"/>
      <p:bldP spid="27" grpId="0"/>
      <p:bldP spid="27" grpId="1"/>
      <p:bldP spid="31" grpId="0"/>
      <p:bldP spid="31" grpId="1"/>
      <p:bldP spid="34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571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UTM French Vanilla</vt:lpstr>
      <vt:lpstr>UTM Aquarelle</vt:lpstr>
      <vt:lpstr>UTM Atlas</vt:lpstr>
      <vt:lpstr>Arial</vt:lpstr>
      <vt:lpstr>UTM Agin</vt:lpstr>
      <vt:lpstr>Cambria Math</vt:lpstr>
      <vt:lpstr>UTM Edwardian</vt:lpstr>
      <vt:lpstr>Calibri</vt:lpstr>
      <vt:lpstr>Times New Roman</vt:lpstr>
      <vt:lpstr>UTM Showcard</vt:lpstr>
      <vt:lpstr>UTM Isadora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WIN10</cp:lastModifiedBy>
  <cp:revision>119</cp:revision>
  <dcterms:created xsi:type="dcterms:W3CDTF">2006-08-16T00:00:00Z</dcterms:created>
  <dcterms:modified xsi:type="dcterms:W3CDTF">2023-04-18T16:28:59Z</dcterms:modified>
  <dc:identifier>DAFdYF0Y1_o</dc:identifier>
</cp:coreProperties>
</file>