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1" r:id="rId2"/>
    <p:sldId id="332" r:id="rId3"/>
    <p:sldId id="260" r:id="rId4"/>
    <p:sldId id="262" r:id="rId5"/>
    <p:sldId id="261" r:id="rId6"/>
    <p:sldId id="263" r:id="rId7"/>
    <p:sldId id="267" r:id="rId8"/>
    <p:sldId id="268" r:id="rId9"/>
    <p:sldId id="269" r:id="rId10"/>
    <p:sldId id="264" r:id="rId11"/>
    <p:sldId id="266" r:id="rId12"/>
    <p:sldId id="270" r:id="rId13"/>
    <p:sldId id="367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35" r:id="rId24"/>
    <p:sldId id="336" r:id="rId25"/>
    <p:sldId id="338" r:id="rId26"/>
    <p:sldId id="340" r:id="rId27"/>
    <p:sldId id="341" r:id="rId28"/>
    <p:sldId id="342" r:id="rId29"/>
    <p:sldId id="343" r:id="rId30"/>
    <p:sldId id="339" r:id="rId31"/>
    <p:sldId id="348" r:id="rId32"/>
    <p:sldId id="345" r:id="rId33"/>
    <p:sldId id="344" r:id="rId34"/>
    <p:sldId id="337" r:id="rId35"/>
    <p:sldId id="330" r:id="rId36"/>
    <p:sldId id="278" r:id="rId37"/>
    <p:sldId id="377" r:id="rId38"/>
    <p:sldId id="378" r:id="rId39"/>
    <p:sldId id="281" r:id="rId40"/>
    <p:sldId id="282" r:id="rId41"/>
    <p:sldId id="283" r:id="rId42"/>
    <p:sldId id="285" r:id="rId43"/>
    <p:sldId id="350" r:id="rId44"/>
    <p:sldId id="352" r:id="rId45"/>
    <p:sldId id="360" r:id="rId46"/>
    <p:sldId id="351" r:id="rId47"/>
    <p:sldId id="362" r:id="rId48"/>
    <p:sldId id="361" r:id="rId49"/>
    <p:sldId id="364" r:id="rId50"/>
    <p:sldId id="363" r:id="rId51"/>
    <p:sldId id="365" r:id="rId52"/>
    <p:sldId id="359" r:id="rId53"/>
    <p:sldId id="286" r:id="rId54"/>
    <p:sldId id="287" r:id="rId55"/>
    <p:sldId id="288" r:id="rId56"/>
    <p:sldId id="366" r:id="rId57"/>
  </p:sldIdLst>
  <p:sldSz cx="12192000" cy="6858000"/>
  <p:notesSz cx="6858000" cy="9144000"/>
  <p:embeddedFontLst>
    <p:embeddedFont>
      <p:font typeface=".VnArabia" panose="020B7200000000000000" pitchFamily="34" charset="0"/>
      <p:regular r:id="rId58"/>
    </p:embeddedFont>
    <p:embeddedFont>
      <p:font typeface=".VnBodoni" panose="020B7200000000000000" pitchFamily="34" charset="0"/>
      <p:regular r:id="rId59"/>
    </p:embeddedFont>
    <p:embeddedFont>
      <p:font typeface=".VnTifani Heavy" panose="020B7200000000000000" pitchFamily="34" charset="0"/>
      <p:regular r:id="rId60"/>
    </p:embeddedFont>
    <p:embeddedFont>
      <p:font typeface="Algerian" panose="04020705040A02060702" pitchFamily="82" charset="0"/>
      <p:regular r:id="rId61"/>
    </p:embeddedFont>
    <p:embeddedFont>
      <p:font typeface="Arial Black" panose="020B0A04020102020204" pitchFamily="34" charset="0"/>
      <p:bold r:id="rId62"/>
    </p:embeddedFont>
    <p:embeddedFont>
      <p:font typeface="Britannic Bold" panose="020B0903060703020204" pitchFamily="34" charset="0"/>
      <p:regular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alibri Light" panose="020F0302020204030204" pitchFamily="34" charset="0"/>
      <p:regular r:id="rId68"/>
      <p:italic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15"/>
    <a:srgbClr val="7C690B"/>
    <a:srgbClr val="EB2046"/>
    <a:srgbClr val="FC18DB"/>
    <a:srgbClr val="F7D336"/>
    <a:srgbClr val="FFF9E7"/>
    <a:srgbClr val="FF1919"/>
    <a:srgbClr val="C2E4D3"/>
    <a:srgbClr val="FCFCB3"/>
    <a:srgbClr val="97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161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5C3DFAF-A2B8-E643-B436-C3914E7CB731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4DB8C93-A78B-C74D-BB40-FFB938FB7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887442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5C3DFAF-A2B8-E643-B436-C3914E7CB731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4DB8C93-A78B-C74D-BB40-FFB938FB7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531322"/>
      </p:ext>
    </p:extLst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01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E207011E-C6CD-4464-8AB8-6DAF101AC5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87631" y="6350036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hlinkClick r:id="rId7"/>
            <a:extLst>
              <a:ext uri="{FF2B5EF4-FFF2-40B4-BE49-F238E27FC236}">
                <a16:creationId xmlns:a16="http://schemas.microsoft.com/office/drawing/2014/main" id="{259A8B18-355A-43E6-B948-637535D19E9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09168" y="68088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tags" Target="../tags/tag3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audio" Target="../media/media8.wav"/><Relationship Id="rId11" Type="http://schemas.openxmlformats.org/officeDocument/2006/relationships/image" Target="../media/image7.png"/><Relationship Id="rId5" Type="http://schemas.microsoft.com/office/2007/relationships/media" Target="../media/media8.wav"/><Relationship Id="rId10" Type="http://schemas.openxmlformats.org/officeDocument/2006/relationships/image" Target="../media/image6.png"/><Relationship Id="rId4" Type="http://schemas.openxmlformats.org/officeDocument/2006/relationships/tags" Target="../tags/tag32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5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audio" Target="../media/media9.wav"/><Relationship Id="rId11" Type="http://schemas.openxmlformats.org/officeDocument/2006/relationships/image" Target="../media/image7.png"/><Relationship Id="rId5" Type="http://schemas.microsoft.com/office/2007/relationships/media" Target="../media/media9.wav"/><Relationship Id="rId10" Type="http://schemas.openxmlformats.org/officeDocument/2006/relationships/image" Target="../media/image6.png"/><Relationship Id="rId4" Type="http://schemas.openxmlformats.org/officeDocument/2006/relationships/tags" Target="../tags/tag36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39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audio" Target="../media/media10.wav"/><Relationship Id="rId11" Type="http://schemas.openxmlformats.org/officeDocument/2006/relationships/image" Target="../media/image7.png"/><Relationship Id="rId5" Type="http://schemas.microsoft.com/office/2007/relationships/media" Target="../media/media10.wav"/><Relationship Id="rId10" Type="http://schemas.openxmlformats.org/officeDocument/2006/relationships/image" Target="../media/image6.png"/><Relationship Id="rId4" Type="http://schemas.openxmlformats.org/officeDocument/2006/relationships/tags" Target="../tags/tag40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12.png"/><Relationship Id="rId5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28.jpe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27.jpeg"/><Relationship Id="rId5" Type="http://schemas.openxmlformats.org/officeDocument/2006/relationships/image" Target="../media/image25.png"/><Relationship Id="rId4" Type="http://schemas.openxmlformats.org/officeDocument/2006/relationships/image" Target="../media/image28.jpe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29.png"/><Relationship Id="rId5" Type="http://schemas.openxmlformats.org/officeDocument/2006/relationships/image" Target="../media/image27.jpe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6" Type="http://schemas.openxmlformats.org/officeDocument/2006/relationships/image" Target="../media/image29.png"/><Relationship Id="rId5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27.jpeg"/><Relationship Id="rId5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7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media1.wav"/><Relationship Id="rId11" Type="http://schemas.openxmlformats.org/officeDocument/2006/relationships/image" Target="../media/image11.png"/><Relationship Id="rId5" Type="http://schemas.microsoft.com/office/2007/relationships/media" Target="../media/media1.wav"/><Relationship Id="rId10" Type="http://schemas.openxmlformats.org/officeDocument/2006/relationships/image" Target="../media/image10.png"/><Relationship Id="rId4" Type="http://schemas.openxmlformats.org/officeDocument/2006/relationships/tags" Target="../tags/tag4.xm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image" Target="../media/image7.png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6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39.png"/><Relationship Id="rId5" Type="http://schemas.openxmlformats.org/officeDocument/2006/relationships/tags" Target="../tags/tag55.xml"/><Relationship Id="rId10" Type="http://schemas.openxmlformats.org/officeDocument/2006/relationships/image" Target="../media/image38.png"/><Relationship Id="rId4" Type="http://schemas.openxmlformats.org/officeDocument/2006/relationships/tags" Target="../tags/tag54.xml"/><Relationship Id="rId9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61.xml"/><Relationship Id="rId7" Type="http://schemas.openxmlformats.org/officeDocument/2006/relationships/image" Target="../media/image38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9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audio" Target="../media/media2.wav"/><Relationship Id="rId11" Type="http://schemas.openxmlformats.org/officeDocument/2006/relationships/image" Target="../media/image7.png"/><Relationship Id="rId5" Type="http://schemas.microsoft.com/office/2007/relationships/media" Target="../media/media2.wav"/><Relationship Id="rId10" Type="http://schemas.openxmlformats.org/officeDocument/2006/relationships/image" Target="../media/image6.png"/><Relationship Id="rId4" Type="http://schemas.openxmlformats.org/officeDocument/2006/relationships/tags" Target="../tags/tag8.xml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audio" Target="../media/media3.wav"/><Relationship Id="rId11" Type="http://schemas.openxmlformats.org/officeDocument/2006/relationships/image" Target="../media/image7.png"/><Relationship Id="rId5" Type="http://schemas.microsoft.com/office/2007/relationships/media" Target="../media/media3.wav"/><Relationship Id="rId10" Type="http://schemas.openxmlformats.org/officeDocument/2006/relationships/image" Target="../media/image6.png"/><Relationship Id="rId4" Type="http://schemas.openxmlformats.org/officeDocument/2006/relationships/tags" Target="../tags/tag12.xml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6.png"/><Relationship Id="rId5" Type="http://schemas.openxmlformats.org/officeDocument/2006/relationships/image" Target="../media/image58.png"/><Relationship Id="rId4" Type="http://schemas.openxmlformats.org/officeDocument/2006/relationships/image" Target="../media/image4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5.png"/><Relationship Id="rId7" Type="http://schemas.openxmlformats.org/officeDocument/2006/relationships/image" Target="../media/image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audio" Target="../media/media4.wav"/><Relationship Id="rId11" Type="http://schemas.openxmlformats.org/officeDocument/2006/relationships/image" Target="../media/image7.png"/><Relationship Id="rId5" Type="http://schemas.microsoft.com/office/2007/relationships/media" Target="../media/media4.wav"/><Relationship Id="rId10" Type="http://schemas.openxmlformats.org/officeDocument/2006/relationships/image" Target="../media/image6.png"/><Relationship Id="rId4" Type="http://schemas.openxmlformats.org/officeDocument/2006/relationships/tags" Target="../tags/tag16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7.png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audio" Target="../media/media5.wav"/><Relationship Id="rId11" Type="http://schemas.openxmlformats.org/officeDocument/2006/relationships/image" Target="../media/image9.png"/><Relationship Id="rId5" Type="http://schemas.microsoft.com/office/2007/relationships/media" Target="../media/media5.wav"/><Relationship Id="rId10" Type="http://schemas.openxmlformats.org/officeDocument/2006/relationships/image" Target="../media/image17.jpeg"/><Relationship Id="rId4" Type="http://schemas.openxmlformats.org/officeDocument/2006/relationships/tags" Target="../tags/tag20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audio" Target="../media/media6.wav"/><Relationship Id="rId11" Type="http://schemas.openxmlformats.org/officeDocument/2006/relationships/image" Target="../media/image7.png"/><Relationship Id="rId5" Type="http://schemas.microsoft.com/office/2007/relationships/media" Target="../media/media6.wav"/><Relationship Id="rId10" Type="http://schemas.openxmlformats.org/officeDocument/2006/relationships/image" Target="../media/image6.png"/><Relationship Id="rId4" Type="http://schemas.openxmlformats.org/officeDocument/2006/relationships/tags" Target="../tags/tag24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audio" Target="../media/media7.wav"/><Relationship Id="rId11" Type="http://schemas.openxmlformats.org/officeDocument/2006/relationships/image" Target="../media/image7.png"/><Relationship Id="rId5" Type="http://schemas.microsoft.com/office/2007/relationships/media" Target="../media/media7.wav"/><Relationship Id="rId10" Type="http://schemas.openxmlformats.org/officeDocument/2006/relationships/image" Target="../media/image6.png"/><Relationship Id="rId4" Type="http://schemas.openxmlformats.org/officeDocument/2006/relationships/tags" Target="../tags/tag28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47259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1 - English 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1</a:t>
            </a:r>
          </a:p>
        </p:txBody>
      </p:sp>
      <p:pic>
        <p:nvPicPr>
          <p:cNvPr id="14" name="Picture 13">
            <a:hlinkClick r:id="rId5"/>
            <a:extLst>
              <a:ext uri="{FF2B5EF4-FFF2-40B4-BE49-F238E27FC236}">
                <a16:creationId xmlns:a16="http://schemas.microsoft.com/office/drawing/2014/main" id="{7AB6B31F-B739-456B-B263-74B623932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631" y="6350036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rId5"/>
            <a:extLst>
              <a:ext uri="{FF2B5EF4-FFF2-40B4-BE49-F238E27FC236}">
                <a16:creationId xmlns:a16="http://schemas.microsoft.com/office/drawing/2014/main" id="{4DB1EF19-1BA8-4420-AC49-165C0A9C3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168" y="68088"/>
            <a:ext cx="1095202" cy="439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54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636328" y="2457086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town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30" b="7513"/>
          <a:stretch/>
        </p:blipFill>
        <p:spPr>
          <a:xfrm>
            <a:off x="1385720" y="1435530"/>
            <a:ext cx="5897336" cy="3686629"/>
          </a:xfrm>
          <a:prstGeom prst="rect">
            <a:avLst/>
          </a:prstGeom>
        </p:spPr>
      </p:pic>
      <p:sp>
        <p:nvSpPr>
          <p:cNvPr id="4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636328" y="3120215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/taʊn/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772913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thị trấn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tow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773" y="5966846"/>
            <a:ext cx="271672" cy="276277"/>
          </a:xfrm>
          <a:prstGeom prst="rect">
            <a:avLst/>
          </a:prstGeom>
        </p:spPr>
      </p:pic>
      <p:pic>
        <p:nvPicPr>
          <p:cNvPr id="8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21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00627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province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1225" t="4392" r="-579" b="41119"/>
          <a:stretch/>
        </p:blipFill>
        <p:spPr>
          <a:xfrm>
            <a:off x="952500" y="869967"/>
            <a:ext cx="6347227" cy="4679933"/>
          </a:xfrm>
          <a:prstGeom prst="ellipse">
            <a:avLst/>
          </a:prstGeom>
        </p:spPr>
      </p:pic>
      <p:sp>
        <p:nvSpPr>
          <p:cNvPr id="6" name="Down Arrow 5"/>
          <p:cNvSpPr/>
          <p:nvPr/>
        </p:nvSpPr>
        <p:spPr>
          <a:xfrm rot="3159385">
            <a:off x="5201443" y="1539420"/>
            <a:ext cx="234200" cy="29147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716184">
            <a:off x="5609138" y="2811712"/>
            <a:ext cx="234200" cy="29147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479924">
            <a:off x="6541193" y="3621681"/>
            <a:ext cx="234200" cy="29147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3159385">
            <a:off x="5712865" y="3590209"/>
            <a:ext cx="234200" cy="29147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/ˈprɒvɪns/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tỉnh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rovinc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301" y="5920646"/>
            <a:ext cx="246761" cy="250944"/>
          </a:xfrm>
          <a:prstGeom prst="rect">
            <a:avLst/>
          </a:prstGeom>
        </p:spPr>
      </p:pic>
      <p:pic>
        <p:nvPicPr>
          <p:cNvPr id="14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1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7779" y="2473286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village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925" y="1400038"/>
            <a:ext cx="6307441" cy="4086361"/>
          </a:xfrm>
          <a:prstGeom prst="rect">
            <a:avLst/>
          </a:prstGeom>
        </p:spPr>
      </p:pic>
      <p:sp>
        <p:nvSpPr>
          <p:cNvPr id="4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612366" y="3174725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/ˈvɪlɪdʒ/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807778" y="3697945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làng, ngôi làng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villag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999735" y="5928100"/>
            <a:ext cx="255396" cy="259725"/>
          </a:xfrm>
          <a:prstGeom prst="rect">
            <a:avLst/>
          </a:prstGeom>
        </p:spPr>
      </p:pic>
      <p:pic>
        <p:nvPicPr>
          <p:cNvPr id="8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22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DE3399B-FB47-43F7-BAEF-E816A9B66569}"/>
              </a:ext>
            </a:extLst>
          </p:cNvPr>
          <p:cNvGrpSpPr/>
          <p:nvPr/>
        </p:nvGrpSpPr>
        <p:grpSpPr>
          <a:xfrm>
            <a:off x="1146699" y="1320720"/>
            <a:ext cx="9898602" cy="3128435"/>
            <a:chOff x="2351919" y="955293"/>
            <a:chExt cx="6122648" cy="2354671"/>
          </a:xfrm>
        </p:grpSpPr>
        <p:sp>
          <p:nvSpPr>
            <p:cNvPr id="4" name="Rounded Rectangle 34">
              <a:extLst>
                <a:ext uri="{FF2B5EF4-FFF2-40B4-BE49-F238E27FC236}">
                  <a16:creationId xmlns:a16="http://schemas.microsoft.com/office/drawing/2014/main" id="{BF3BDBBC-D070-4782-8ED5-4779B4B67248}"/>
                </a:ext>
              </a:extLst>
            </p:cNvPr>
            <p:cNvSpPr/>
            <p:nvPr/>
          </p:nvSpPr>
          <p:spPr>
            <a:xfrm>
              <a:off x="2351919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35">
              <a:extLst>
                <a:ext uri="{FF2B5EF4-FFF2-40B4-BE49-F238E27FC236}">
                  <a16:creationId xmlns:a16="http://schemas.microsoft.com/office/drawing/2014/main" id="{17CB25EC-57E0-40E0-BB18-40AF62E0F937}"/>
                </a:ext>
              </a:extLst>
            </p:cNvPr>
            <p:cNvSpPr/>
            <p:nvPr/>
          </p:nvSpPr>
          <p:spPr>
            <a:xfrm>
              <a:off x="4425256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710D3E0B-2E51-43AD-ACFF-60302BAB6427}"/>
                </a:ext>
              </a:extLst>
            </p:cNvPr>
            <p:cNvSpPr/>
            <p:nvPr/>
          </p:nvSpPr>
          <p:spPr>
            <a:xfrm>
              <a:off x="6498593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8-Point Star 39">
            <a:extLst>
              <a:ext uri="{FF2B5EF4-FFF2-40B4-BE49-F238E27FC236}">
                <a16:creationId xmlns:a16="http://schemas.microsoft.com/office/drawing/2014/main" id="{272C44C3-8385-4036-9053-C32468F70B06}"/>
              </a:ext>
            </a:extLst>
          </p:cNvPr>
          <p:cNvSpPr/>
          <p:nvPr/>
        </p:nvSpPr>
        <p:spPr>
          <a:xfrm>
            <a:off x="2424338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8-Point Star 40">
            <a:extLst>
              <a:ext uri="{FF2B5EF4-FFF2-40B4-BE49-F238E27FC236}">
                <a16:creationId xmlns:a16="http://schemas.microsoft.com/office/drawing/2014/main" id="{AA192253-D357-4724-9E2F-3B343F5D32B3}"/>
              </a:ext>
            </a:extLst>
          </p:cNvPr>
          <p:cNvSpPr/>
          <p:nvPr/>
        </p:nvSpPr>
        <p:spPr>
          <a:xfrm>
            <a:off x="5739173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8-Point Star 41">
            <a:extLst>
              <a:ext uri="{FF2B5EF4-FFF2-40B4-BE49-F238E27FC236}">
                <a16:creationId xmlns:a16="http://schemas.microsoft.com/office/drawing/2014/main" id="{A796B2CA-B7CF-4B6D-A6A5-A8F3DF5DBF9A}"/>
              </a:ext>
            </a:extLst>
          </p:cNvPr>
          <p:cNvSpPr/>
          <p:nvPr/>
        </p:nvSpPr>
        <p:spPr>
          <a:xfrm>
            <a:off x="9318094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0B27CBA-CD0C-4555-9FDC-D7E55C1D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684" y="4847237"/>
            <a:ext cx="5980694" cy="1115665"/>
          </a:xfrm>
          <a:prstGeom prst="rect">
            <a:avLst/>
          </a:prstGeom>
        </p:spPr>
      </p:pic>
      <p:sp>
        <p:nvSpPr>
          <p:cNvPr id="48" name="MsPham">
            <a:extLst>
              <a:ext uri="{FF2B5EF4-FFF2-40B4-BE49-F238E27FC236}">
                <a16:creationId xmlns:a16="http://schemas.microsoft.com/office/drawing/2014/main" id="{7BDE4AA1-3790-46D3-9B5C-1F4DC55F66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62374" y="4989570"/>
            <a:ext cx="4683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address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60C5152-45E1-4FF4-A771-A781518CE1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3" r="4769" b="-591"/>
          <a:stretch/>
        </p:blipFill>
        <p:spPr>
          <a:xfrm>
            <a:off x="4707495" y="1888173"/>
            <a:ext cx="2716052" cy="192601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14FFB80-3D38-440A-92CB-14B8DBE18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8860" y="1964568"/>
            <a:ext cx="2598468" cy="191453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C66F428-FA90-4725-9CEC-40FFE10451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02" t="22523" r="5612" b="28370"/>
          <a:stretch/>
        </p:blipFill>
        <p:spPr>
          <a:xfrm>
            <a:off x="1920808" y="1899652"/>
            <a:ext cx="1450405" cy="1914532"/>
          </a:xfrm>
          <a:prstGeom prst="rect">
            <a:avLst/>
          </a:prstGeom>
        </p:spPr>
      </p:pic>
      <p:pic>
        <p:nvPicPr>
          <p:cNvPr id="75" name="Picture 74" descr="Logo&#10;&#10;Description automatically generated with low confidence">
            <a:extLst>
              <a:ext uri="{FF2B5EF4-FFF2-40B4-BE49-F238E27FC236}">
                <a16:creationId xmlns:a16="http://schemas.microsoft.com/office/drawing/2014/main" id="{1B4142FA-CF60-4EA0-8649-329CA307B4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48" y="3582371"/>
            <a:ext cx="754969" cy="748291"/>
          </a:xfrm>
          <a:prstGeom prst="rect">
            <a:avLst/>
          </a:prstGeom>
        </p:spPr>
      </p:pic>
      <p:pic>
        <p:nvPicPr>
          <p:cNvPr id="17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44990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DE3399B-FB47-43F7-BAEF-E816A9B66569}"/>
              </a:ext>
            </a:extLst>
          </p:cNvPr>
          <p:cNvGrpSpPr/>
          <p:nvPr/>
        </p:nvGrpSpPr>
        <p:grpSpPr>
          <a:xfrm>
            <a:off x="1146699" y="1320720"/>
            <a:ext cx="9898602" cy="3128435"/>
            <a:chOff x="2351919" y="955293"/>
            <a:chExt cx="6122648" cy="2354671"/>
          </a:xfrm>
        </p:grpSpPr>
        <p:sp>
          <p:nvSpPr>
            <p:cNvPr id="4" name="Rounded Rectangle 34">
              <a:extLst>
                <a:ext uri="{FF2B5EF4-FFF2-40B4-BE49-F238E27FC236}">
                  <a16:creationId xmlns:a16="http://schemas.microsoft.com/office/drawing/2014/main" id="{BF3BDBBC-D070-4782-8ED5-4779B4B67248}"/>
                </a:ext>
              </a:extLst>
            </p:cNvPr>
            <p:cNvSpPr/>
            <p:nvPr/>
          </p:nvSpPr>
          <p:spPr>
            <a:xfrm>
              <a:off x="2351919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35">
              <a:extLst>
                <a:ext uri="{FF2B5EF4-FFF2-40B4-BE49-F238E27FC236}">
                  <a16:creationId xmlns:a16="http://schemas.microsoft.com/office/drawing/2014/main" id="{17CB25EC-57E0-40E0-BB18-40AF62E0F937}"/>
                </a:ext>
              </a:extLst>
            </p:cNvPr>
            <p:cNvSpPr/>
            <p:nvPr/>
          </p:nvSpPr>
          <p:spPr>
            <a:xfrm>
              <a:off x="4425256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710D3E0B-2E51-43AD-ACFF-60302BAB6427}"/>
                </a:ext>
              </a:extLst>
            </p:cNvPr>
            <p:cNvSpPr/>
            <p:nvPr/>
          </p:nvSpPr>
          <p:spPr>
            <a:xfrm>
              <a:off x="6498593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8-Point Star 39">
            <a:extLst>
              <a:ext uri="{FF2B5EF4-FFF2-40B4-BE49-F238E27FC236}">
                <a16:creationId xmlns:a16="http://schemas.microsoft.com/office/drawing/2014/main" id="{272C44C3-8385-4036-9053-C32468F70B06}"/>
              </a:ext>
            </a:extLst>
          </p:cNvPr>
          <p:cNvSpPr/>
          <p:nvPr/>
        </p:nvSpPr>
        <p:spPr>
          <a:xfrm>
            <a:off x="2424338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8-Point Star 40">
            <a:extLst>
              <a:ext uri="{FF2B5EF4-FFF2-40B4-BE49-F238E27FC236}">
                <a16:creationId xmlns:a16="http://schemas.microsoft.com/office/drawing/2014/main" id="{AA192253-D357-4724-9E2F-3B343F5D32B3}"/>
              </a:ext>
            </a:extLst>
          </p:cNvPr>
          <p:cNvSpPr/>
          <p:nvPr/>
        </p:nvSpPr>
        <p:spPr>
          <a:xfrm>
            <a:off x="5739173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8-Point Star 41">
            <a:extLst>
              <a:ext uri="{FF2B5EF4-FFF2-40B4-BE49-F238E27FC236}">
                <a16:creationId xmlns:a16="http://schemas.microsoft.com/office/drawing/2014/main" id="{A796B2CA-B7CF-4B6D-A6A5-A8F3DF5DBF9A}"/>
              </a:ext>
            </a:extLst>
          </p:cNvPr>
          <p:cNvSpPr/>
          <p:nvPr/>
        </p:nvSpPr>
        <p:spPr>
          <a:xfrm>
            <a:off x="9318094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0B27CBA-CD0C-4555-9FDC-D7E55C1D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684" y="4847237"/>
            <a:ext cx="5980694" cy="1115665"/>
          </a:xfrm>
          <a:prstGeom prst="rect">
            <a:avLst/>
          </a:prstGeom>
        </p:spPr>
      </p:pic>
      <p:sp>
        <p:nvSpPr>
          <p:cNvPr id="48" name="MsPham">
            <a:extLst>
              <a:ext uri="{FF2B5EF4-FFF2-40B4-BE49-F238E27FC236}">
                <a16:creationId xmlns:a16="http://schemas.microsoft.com/office/drawing/2014/main" id="{7BDE4AA1-3790-46D3-9B5C-1F4DC55F66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62374" y="4989570"/>
            <a:ext cx="4683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village</a:t>
            </a:r>
            <a:endParaRPr lang="zh-CN" altLang="en-US" sz="4800" b="1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6E757A6-E644-47D5-A569-4B40575EDA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5" r="3939"/>
          <a:stretch/>
        </p:blipFill>
        <p:spPr>
          <a:xfrm>
            <a:off x="1415004" y="1838765"/>
            <a:ext cx="2697058" cy="19145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43C1E18-3076-4CD2-99C4-F69F463BE5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7879"/>
          <a:stretch/>
        </p:blipFill>
        <p:spPr>
          <a:xfrm>
            <a:off x="4907853" y="1904273"/>
            <a:ext cx="2105985" cy="19145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31213B1-7AB9-4417-AFA9-1ED8B61338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11" r="10507"/>
          <a:stretch/>
        </p:blipFill>
        <p:spPr>
          <a:xfrm>
            <a:off x="8100679" y="1948622"/>
            <a:ext cx="2694647" cy="1914532"/>
          </a:xfrm>
          <a:prstGeom prst="rect">
            <a:avLst/>
          </a:prstGeom>
        </p:spPr>
      </p:pic>
      <p:pic>
        <p:nvPicPr>
          <p:cNvPr id="40" name="Picture 39" descr="Logo&#10;&#10;Description automatically generated with low confidence">
            <a:extLst>
              <a:ext uri="{FF2B5EF4-FFF2-40B4-BE49-F238E27FC236}">
                <a16:creationId xmlns:a16="http://schemas.microsoft.com/office/drawing/2014/main" id="{50F313C0-A371-4130-8310-C2E91E610B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23" y="3675523"/>
            <a:ext cx="754969" cy="748291"/>
          </a:xfrm>
          <a:prstGeom prst="rect">
            <a:avLst/>
          </a:prstGeom>
        </p:spPr>
      </p:pic>
      <p:pic>
        <p:nvPicPr>
          <p:cNvPr id="17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27999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DE3399B-FB47-43F7-BAEF-E816A9B66569}"/>
              </a:ext>
            </a:extLst>
          </p:cNvPr>
          <p:cNvGrpSpPr/>
          <p:nvPr/>
        </p:nvGrpSpPr>
        <p:grpSpPr>
          <a:xfrm>
            <a:off x="1146699" y="1320720"/>
            <a:ext cx="9898602" cy="3128435"/>
            <a:chOff x="2351919" y="955293"/>
            <a:chExt cx="6122648" cy="2354671"/>
          </a:xfrm>
        </p:grpSpPr>
        <p:sp>
          <p:nvSpPr>
            <p:cNvPr id="4" name="Rounded Rectangle 34">
              <a:extLst>
                <a:ext uri="{FF2B5EF4-FFF2-40B4-BE49-F238E27FC236}">
                  <a16:creationId xmlns:a16="http://schemas.microsoft.com/office/drawing/2014/main" id="{BF3BDBBC-D070-4782-8ED5-4779B4B67248}"/>
                </a:ext>
              </a:extLst>
            </p:cNvPr>
            <p:cNvSpPr/>
            <p:nvPr/>
          </p:nvSpPr>
          <p:spPr>
            <a:xfrm>
              <a:off x="2351919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35">
              <a:extLst>
                <a:ext uri="{FF2B5EF4-FFF2-40B4-BE49-F238E27FC236}">
                  <a16:creationId xmlns:a16="http://schemas.microsoft.com/office/drawing/2014/main" id="{17CB25EC-57E0-40E0-BB18-40AF62E0F937}"/>
                </a:ext>
              </a:extLst>
            </p:cNvPr>
            <p:cNvSpPr/>
            <p:nvPr/>
          </p:nvSpPr>
          <p:spPr>
            <a:xfrm>
              <a:off x="4425256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710D3E0B-2E51-43AD-ACFF-60302BAB6427}"/>
                </a:ext>
              </a:extLst>
            </p:cNvPr>
            <p:cNvSpPr/>
            <p:nvPr/>
          </p:nvSpPr>
          <p:spPr>
            <a:xfrm>
              <a:off x="6498593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8-Point Star 39">
            <a:extLst>
              <a:ext uri="{FF2B5EF4-FFF2-40B4-BE49-F238E27FC236}">
                <a16:creationId xmlns:a16="http://schemas.microsoft.com/office/drawing/2014/main" id="{272C44C3-8385-4036-9053-C32468F70B06}"/>
              </a:ext>
            </a:extLst>
          </p:cNvPr>
          <p:cNvSpPr/>
          <p:nvPr/>
        </p:nvSpPr>
        <p:spPr>
          <a:xfrm>
            <a:off x="2424338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8-Point Star 40">
            <a:extLst>
              <a:ext uri="{FF2B5EF4-FFF2-40B4-BE49-F238E27FC236}">
                <a16:creationId xmlns:a16="http://schemas.microsoft.com/office/drawing/2014/main" id="{AA192253-D357-4724-9E2F-3B343F5D32B3}"/>
              </a:ext>
            </a:extLst>
          </p:cNvPr>
          <p:cNvSpPr/>
          <p:nvPr/>
        </p:nvSpPr>
        <p:spPr>
          <a:xfrm>
            <a:off x="5739173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8-Point Star 41">
            <a:extLst>
              <a:ext uri="{FF2B5EF4-FFF2-40B4-BE49-F238E27FC236}">
                <a16:creationId xmlns:a16="http://schemas.microsoft.com/office/drawing/2014/main" id="{A796B2CA-B7CF-4B6D-A6A5-A8F3DF5DBF9A}"/>
              </a:ext>
            </a:extLst>
          </p:cNvPr>
          <p:cNvSpPr/>
          <p:nvPr/>
        </p:nvSpPr>
        <p:spPr>
          <a:xfrm>
            <a:off x="9318094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0B27CBA-CD0C-4555-9FDC-D7E55C1D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684" y="4847237"/>
            <a:ext cx="5980694" cy="1115665"/>
          </a:xfrm>
          <a:prstGeom prst="rect">
            <a:avLst/>
          </a:prstGeom>
        </p:spPr>
      </p:pic>
      <p:sp>
        <p:nvSpPr>
          <p:cNvPr id="48" name="MsPham">
            <a:extLst>
              <a:ext uri="{FF2B5EF4-FFF2-40B4-BE49-F238E27FC236}">
                <a16:creationId xmlns:a16="http://schemas.microsoft.com/office/drawing/2014/main" id="{7BDE4AA1-3790-46D3-9B5C-1F4DC55F66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62374" y="4989570"/>
            <a:ext cx="4683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tower</a:t>
            </a:r>
            <a:endParaRPr lang="zh-CN" altLang="en-US" sz="4800" b="1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B2AE0BE-5DD2-4C2A-A0BB-5702A02E5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38730" r="5878" b="7513"/>
          <a:stretch/>
        </p:blipFill>
        <p:spPr>
          <a:xfrm>
            <a:off x="1433453" y="2037500"/>
            <a:ext cx="2621086" cy="19145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10622E4-FDA2-4DEA-B1B1-E19409B27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10563">
            <a:off x="9181060" y="2038509"/>
            <a:ext cx="877159" cy="19145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CA04050-B832-44C3-9990-B2E807A7CC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604" y="2120793"/>
            <a:ext cx="1813256" cy="1914532"/>
          </a:xfrm>
          <a:prstGeom prst="rect">
            <a:avLst/>
          </a:prstGeom>
        </p:spPr>
      </p:pic>
      <p:pic>
        <p:nvPicPr>
          <p:cNvPr id="40" name="Picture 39" descr="Logo&#10;&#10;Description automatically generated with low confidence">
            <a:extLst>
              <a:ext uri="{FF2B5EF4-FFF2-40B4-BE49-F238E27FC236}">
                <a16:creationId xmlns:a16="http://schemas.microsoft.com/office/drawing/2014/main" id="{4648AA08-7F08-4FC8-90EB-3E40A6A122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359" y="3577886"/>
            <a:ext cx="754969" cy="748291"/>
          </a:xfrm>
          <a:prstGeom prst="rect">
            <a:avLst/>
          </a:prstGeom>
        </p:spPr>
      </p:pic>
      <p:pic>
        <p:nvPicPr>
          <p:cNvPr id="17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03036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DE3399B-FB47-43F7-BAEF-E816A9B66569}"/>
              </a:ext>
            </a:extLst>
          </p:cNvPr>
          <p:cNvGrpSpPr/>
          <p:nvPr/>
        </p:nvGrpSpPr>
        <p:grpSpPr>
          <a:xfrm>
            <a:off x="1146699" y="1320720"/>
            <a:ext cx="9898602" cy="3128435"/>
            <a:chOff x="2351919" y="955293"/>
            <a:chExt cx="6122648" cy="2354671"/>
          </a:xfrm>
        </p:grpSpPr>
        <p:sp>
          <p:nvSpPr>
            <p:cNvPr id="4" name="Rounded Rectangle 34">
              <a:extLst>
                <a:ext uri="{FF2B5EF4-FFF2-40B4-BE49-F238E27FC236}">
                  <a16:creationId xmlns:a16="http://schemas.microsoft.com/office/drawing/2014/main" id="{BF3BDBBC-D070-4782-8ED5-4779B4B67248}"/>
                </a:ext>
              </a:extLst>
            </p:cNvPr>
            <p:cNvSpPr/>
            <p:nvPr/>
          </p:nvSpPr>
          <p:spPr>
            <a:xfrm>
              <a:off x="2351919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35">
              <a:extLst>
                <a:ext uri="{FF2B5EF4-FFF2-40B4-BE49-F238E27FC236}">
                  <a16:creationId xmlns:a16="http://schemas.microsoft.com/office/drawing/2014/main" id="{17CB25EC-57E0-40E0-BB18-40AF62E0F937}"/>
                </a:ext>
              </a:extLst>
            </p:cNvPr>
            <p:cNvSpPr/>
            <p:nvPr/>
          </p:nvSpPr>
          <p:spPr>
            <a:xfrm>
              <a:off x="4425256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710D3E0B-2E51-43AD-ACFF-60302BAB6427}"/>
                </a:ext>
              </a:extLst>
            </p:cNvPr>
            <p:cNvSpPr/>
            <p:nvPr/>
          </p:nvSpPr>
          <p:spPr>
            <a:xfrm>
              <a:off x="6498593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8-Point Star 39">
            <a:extLst>
              <a:ext uri="{FF2B5EF4-FFF2-40B4-BE49-F238E27FC236}">
                <a16:creationId xmlns:a16="http://schemas.microsoft.com/office/drawing/2014/main" id="{272C44C3-8385-4036-9053-C32468F70B06}"/>
              </a:ext>
            </a:extLst>
          </p:cNvPr>
          <p:cNvSpPr/>
          <p:nvPr/>
        </p:nvSpPr>
        <p:spPr>
          <a:xfrm>
            <a:off x="2424338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8-Point Star 40">
            <a:extLst>
              <a:ext uri="{FF2B5EF4-FFF2-40B4-BE49-F238E27FC236}">
                <a16:creationId xmlns:a16="http://schemas.microsoft.com/office/drawing/2014/main" id="{AA192253-D357-4724-9E2F-3B343F5D32B3}"/>
              </a:ext>
            </a:extLst>
          </p:cNvPr>
          <p:cNvSpPr/>
          <p:nvPr/>
        </p:nvSpPr>
        <p:spPr>
          <a:xfrm>
            <a:off x="5739173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8-Point Star 41">
            <a:extLst>
              <a:ext uri="{FF2B5EF4-FFF2-40B4-BE49-F238E27FC236}">
                <a16:creationId xmlns:a16="http://schemas.microsoft.com/office/drawing/2014/main" id="{A796B2CA-B7CF-4B6D-A6A5-A8F3DF5DBF9A}"/>
              </a:ext>
            </a:extLst>
          </p:cNvPr>
          <p:cNvSpPr/>
          <p:nvPr/>
        </p:nvSpPr>
        <p:spPr>
          <a:xfrm>
            <a:off x="9318094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0B27CBA-CD0C-4555-9FDC-D7E55C1D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684" y="4847237"/>
            <a:ext cx="5980694" cy="1115665"/>
          </a:xfrm>
          <a:prstGeom prst="rect">
            <a:avLst/>
          </a:prstGeom>
        </p:spPr>
      </p:pic>
      <p:sp>
        <p:nvSpPr>
          <p:cNvPr id="48" name="MsPham">
            <a:extLst>
              <a:ext uri="{FF2B5EF4-FFF2-40B4-BE49-F238E27FC236}">
                <a16:creationId xmlns:a16="http://schemas.microsoft.com/office/drawing/2014/main" id="{7BDE4AA1-3790-46D3-9B5C-1F4DC55F66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62374" y="4989570"/>
            <a:ext cx="4683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province</a:t>
            </a:r>
            <a:endParaRPr lang="zh-CN" altLang="en-US" sz="4800" b="1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83ABCD1-18C2-4327-A337-C786BA50F2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38730" r="5878" b="7513"/>
          <a:stretch/>
        </p:blipFill>
        <p:spPr>
          <a:xfrm>
            <a:off x="4785457" y="2105909"/>
            <a:ext cx="2621086" cy="19145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45426AF-5F6E-4FE9-8780-3139543F3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603" y="2065550"/>
            <a:ext cx="1660800" cy="19145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3F49A7A-F019-4D53-A73D-B8BB9239E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762" y="1998234"/>
            <a:ext cx="2598468" cy="1914532"/>
          </a:xfrm>
          <a:prstGeom prst="rect">
            <a:avLst/>
          </a:prstGeom>
        </p:spPr>
      </p:pic>
      <p:pic>
        <p:nvPicPr>
          <p:cNvPr id="40" name="Picture 39" descr="Logo&#10;&#10;Description automatically generated with low confidence">
            <a:extLst>
              <a:ext uri="{FF2B5EF4-FFF2-40B4-BE49-F238E27FC236}">
                <a16:creationId xmlns:a16="http://schemas.microsoft.com/office/drawing/2014/main" id="{9DD2EAE2-09A7-4BC3-B65F-6F0981BC6C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357" y="3594913"/>
            <a:ext cx="754969" cy="748291"/>
          </a:xfrm>
          <a:prstGeom prst="rect">
            <a:avLst/>
          </a:prstGeom>
        </p:spPr>
      </p:pic>
      <p:pic>
        <p:nvPicPr>
          <p:cNvPr id="17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80701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DE3399B-FB47-43F7-BAEF-E816A9B66569}"/>
              </a:ext>
            </a:extLst>
          </p:cNvPr>
          <p:cNvGrpSpPr/>
          <p:nvPr/>
        </p:nvGrpSpPr>
        <p:grpSpPr>
          <a:xfrm>
            <a:off x="1146699" y="1320720"/>
            <a:ext cx="9898602" cy="3128435"/>
            <a:chOff x="2351919" y="955293"/>
            <a:chExt cx="6122648" cy="2354671"/>
          </a:xfrm>
        </p:grpSpPr>
        <p:sp>
          <p:nvSpPr>
            <p:cNvPr id="4" name="Rounded Rectangle 34">
              <a:extLst>
                <a:ext uri="{FF2B5EF4-FFF2-40B4-BE49-F238E27FC236}">
                  <a16:creationId xmlns:a16="http://schemas.microsoft.com/office/drawing/2014/main" id="{BF3BDBBC-D070-4782-8ED5-4779B4B67248}"/>
                </a:ext>
              </a:extLst>
            </p:cNvPr>
            <p:cNvSpPr/>
            <p:nvPr/>
          </p:nvSpPr>
          <p:spPr>
            <a:xfrm>
              <a:off x="2351919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35">
              <a:extLst>
                <a:ext uri="{FF2B5EF4-FFF2-40B4-BE49-F238E27FC236}">
                  <a16:creationId xmlns:a16="http://schemas.microsoft.com/office/drawing/2014/main" id="{17CB25EC-57E0-40E0-BB18-40AF62E0F937}"/>
                </a:ext>
              </a:extLst>
            </p:cNvPr>
            <p:cNvSpPr/>
            <p:nvPr/>
          </p:nvSpPr>
          <p:spPr>
            <a:xfrm>
              <a:off x="4425256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710D3E0B-2E51-43AD-ACFF-60302BAB6427}"/>
                </a:ext>
              </a:extLst>
            </p:cNvPr>
            <p:cNvSpPr/>
            <p:nvPr/>
          </p:nvSpPr>
          <p:spPr>
            <a:xfrm>
              <a:off x="6498593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8-Point Star 39">
            <a:extLst>
              <a:ext uri="{FF2B5EF4-FFF2-40B4-BE49-F238E27FC236}">
                <a16:creationId xmlns:a16="http://schemas.microsoft.com/office/drawing/2014/main" id="{272C44C3-8385-4036-9053-C32468F70B06}"/>
              </a:ext>
            </a:extLst>
          </p:cNvPr>
          <p:cNvSpPr/>
          <p:nvPr/>
        </p:nvSpPr>
        <p:spPr>
          <a:xfrm>
            <a:off x="2424338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8-Point Star 40">
            <a:extLst>
              <a:ext uri="{FF2B5EF4-FFF2-40B4-BE49-F238E27FC236}">
                <a16:creationId xmlns:a16="http://schemas.microsoft.com/office/drawing/2014/main" id="{AA192253-D357-4724-9E2F-3B343F5D32B3}"/>
              </a:ext>
            </a:extLst>
          </p:cNvPr>
          <p:cNvSpPr/>
          <p:nvPr/>
        </p:nvSpPr>
        <p:spPr>
          <a:xfrm>
            <a:off x="5739173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8-Point Star 41">
            <a:extLst>
              <a:ext uri="{FF2B5EF4-FFF2-40B4-BE49-F238E27FC236}">
                <a16:creationId xmlns:a16="http://schemas.microsoft.com/office/drawing/2014/main" id="{A796B2CA-B7CF-4B6D-A6A5-A8F3DF5DBF9A}"/>
              </a:ext>
            </a:extLst>
          </p:cNvPr>
          <p:cNvSpPr/>
          <p:nvPr/>
        </p:nvSpPr>
        <p:spPr>
          <a:xfrm>
            <a:off x="9318094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0B27CBA-CD0C-4555-9FDC-D7E55C1D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684" y="4847237"/>
            <a:ext cx="5980694" cy="1115665"/>
          </a:xfrm>
          <a:prstGeom prst="rect">
            <a:avLst/>
          </a:prstGeom>
        </p:spPr>
      </p:pic>
      <p:sp>
        <p:nvSpPr>
          <p:cNvPr id="48" name="MsPham">
            <a:extLst>
              <a:ext uri="{FF2B5EF4-FFF2-40B4-BE49-F238E27FC236}">
                <a16:creationId xmlns:a16="http://schemas.microsoft.com/office/drawing/2014/main" id="{7BDE4AA1-3790-46D3-9B5C-1F4DC55F66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62374" y="4989570"/>
            <a:ext cx="4683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town</a:t>
            </a:r>
            <a:endParaRPr lang="zh-CN" altLang="en-US" sz="4800" b="1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D0A4FD6-F8E0-4EDB-9F58-B2B309EBFC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38730" r="5878" b="7513"/>
          <a:stretch/>
        </p:blipFill>
        <p:spPr>
          <a:xfrm>
            <a:off x="1433453" y="2100762"/>
            <a:ext cx="2621086" cy="19145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D7F400D-AA34-43F2-AF81-6120ED594B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502" t="22523" r="5612" b="28370"/>
          <a:stretch/>
        </p:blipFill>
        <p:spPr>
          <a:xfrm>
            <a:off x="5370797" y="2100762"/>
            <a:ext cx="1450405" cy="19145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8314A6E-A5E4-4BE8-863F-C2AE2DAA52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7879"/>
          <a:stretch/>
        </p:blipFill>
        <p:spPr>
          <a:xfrm>
            <a:off x="8395010" y="2159050"/>
            <a:ext cx="2105985" cy="1914532"/>
          </a:xfrm>
          <a:prstGeom prst="rect">
            <a:avLst/>
          </a:prstGeom>
        </p:spPr>
      </p:pic>
      <p:pic>
        <p:nvPicPr>
          <p:cNvPr id="40" name="Picture 39" descr="Logo&#10;&#10;Description automatically generated with low confidence">
            <a:extLst>
              <a:ext uri="{FF2B5EF4-FFF2-40B4-BE49-F238E27FC236}">
                <a16:creationId xmlns:a16="http://schemas.microsoft.com/office/drawing/2014/main" id="{C77EB5CE-DCC4-4E3F-B570-7263204622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94" y="3641148"/>
            <a:ext cx="754969" cy="748291"/>
          </a:xfrm>
          <a:prstGeom prst="rect">
            <a:avLst/>
          </a:prstGeom>
        </p:spPr>
      </p:pic>
      <p:pic>
        <p:nvPicPr>
          <p:cNvPr id="17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15609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DE3399B-FB47-43F7-BAEF-E816A9B66569}"/>
              </a:ext>
            </a:extLst>
          </p:cNvPr>
          <p:cNvGrpSpPr/>
          <p:nvPr/>
        </p:nvGrpSpPr>
        <p:grpSpPr>
          <a:xfrm>
            <a:off x="1146699" y="1320720"/>
            <a:ext cx="9898602" cy="3128435"/>
            <a:chOff x="2351919" y="955293"/>
            <a:chExt cx="6122648" cy="2354671"/>
          </a:xfrm>
        </p:grpSpPr>
        <p:sp>
          <p:nvSpPr>
            <p:cNvPr id="4" name="Rounded Rectangle 34">
              <a:extLst>
                <a:ext uri="{FF2B5EF4-FFF2-40B4-BE49-F238E27FC236}">
                  <a16:creationId xmlns:a16="http://schemas.microsoft.com/office/drawing/2014/main" id="{BF3BDBBC-D070-4782-8ED5-4779B4B67248}"/>
                </a:ext>
              </a:extLst>
            </p:cNvPr>
            <p:cNvSpPr/>
            <p:nvPr/>
          </p:nvSpPr>
          <p:spPr>
            <a:xfrm>
              <a:off x="2351919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35">
              <a:extLst>
                <a:ext uri="{FF2B5EF4-FFF2-40B4-BE49-F238E27FC236}">
                  <a16:creationId xmlns:a16="http://schemas.microsoft.com/office/drawing/2014/main" id="{17CB25EC-57E0-40E0-BB18-40AF62E0F937}"/>
                </a:ext>
              </a:extLst>
            </p:cNvPr>
            <p:cNvSpPr/>
            <p:nvPr/>
          </p:nvSpPr>
          <p:spPr>
            <a:xfrm>
              <a:off x="4425256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710D3E0B-2E51-43AD-ACFF-60302BAB6427}"/>
                </a:ext>
              </a:extLst>
            </p:cNvPr>
            <p:cNvSpPr/>
            <p:nvPr/>
          </p:nvSpPr>
          <p:spPr>
            <a:xfrm>
              <a:off x="6498593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8-Point Star 39">
            <a:extLst>
              <a:ext uri="{FF2B5EF4-FFF2-40B4-BE49-F238E27FC236}">
                <a16:creationId xmlns:a16="http://schemas.microsoft.com/office/drawing/2014/main" id="{272C44C3-8385-4036-9053-C32468F70B06}"/>
              </a:ext>
            </a:extLst>
          </p:cNvPr>
          <p:cNvSpPr/>
          <p:nvPr/>
        </p:nvSpPr>
        <p:spPr>
          <a:xfrm>
            <a:off x="2424338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8-Point Star 40">
            <a:extLst>
              <a:ext uri="{FF2B5EF4-FFF2-40B4-BE49-F238E27FC236}">
                <a16:creationId xmlns:a16="http://schemas.microsoft.com/office/drawing/2014/main" id="{AA192253-D357-4724-9E2F-3B343F5D32B3}"/>
              </a:ext>
            </a:extLst>
          </p:cNvPr>
          <p:cNvSpPr/>
          <p:nvPr/>
        </p:nvSpPr>
        <p:spPr>
          <a:xfrm>
            <a:off x="5739173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8-Point Star 41">
            <a:extLst>
              <a:ext uri="{FF2B5EF4-FFF2-40B4-BE49-F238E27FC236}">
                <a16:creationId xmlns:a16="http://schemas.microsoft.com/office/drawing/2014/main" id="{A796B2CA-B7CF-4B6D-A6A5-A8F3DF5DBF9A}"/>
              </a:ext>
            </a:extLst>
          </p:cNvPr>
          <p:cNvSpPr/>
          <p:nvPr/>
        </p:nvSpPr>
        <p:spPr>
          <a:xfrm>
            <a:off x="9318094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0B27CBA-CD0C-4555-9FDC-D7E55C1D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684" y="4847237"/>
            <a:ext cx="5980694" cy="1115665"/>
          </a:xfrm>
          <a:prstGeom prst="rect">
            <a:avLst/>
          </a:prstGeom>
        </p:spPr>
      </p:pic>
      <p:sp>
        <p:nvSpPr>
          <p:cNvPr id="48" name="MsPham">
            <a:extLst>
              <a:ext uri="{FF2B5EF4-FFF2-40B4-BE49-F238E27FC236}">
                <a16:creationId xmlns:a16="http://schemas.microsoft.com/office/drawing/2014/main" id="{7BDE4AA1-3790-46D3-9B5C-1F4DC55F66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62374" y="4989570"/>
            <a:ext cx="4683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street</a:t>
            </a:r>
            <a:endParaRPr lang="zh-CN" altLang="en-US" sz="4800" b="1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ED8F5B-42A5-4D93-AD47-0B7C80B52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10563">
            <a:off x="2207431" y="2053377"/>
            <a:ext cx="877159" cy="19145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F3D0DB0-A24E-426A-9974-D903590120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7879"/>
          <a:stretch/>
        </p:blipFill>
        <p:spPr>
          <a:xfrm>
            <a:off x="5043007" y="2105909"/>
            <a:ext cx="2105985" cy="19145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EED5BD3-3DF6-40BF-8CCD-9A59D4907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7694" y="2076080"/>
            <a:ext cx="1660800" cy="1914532"/>
          </a:xfrm>
          <a:prstGeom prst="rect">
            <a:avLst/>
          </a:prstGeom>
        </p:spPr>
      </p:pic>
      <p:pic>
        <p:nvPicPr>
          <p:cNvPr id="40" name="Picture 39" descr="Logo&#10;&#10;Description automatically generated with low confidence">
            <a:extLst>
              <a:ext uri="{FF2B5EF4-FFF2-40B4-BE49-F238E27FC236}">
                <a16:creationId xmlns:a16="http://schemas.microsoft.com/office/drawing/2014/main" id="{E50A8A26-658A-4DAF-9F3A-97A6106724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48" y="3582371"/>
            <a:ext cx="754969" cy="748291"/>
          </a:xfrm>
          <a:prstGeom prst="rect">
            <a:avLst/>
          </a:prstGeom>
        </p:spPr>
      </p:pic>
      <p:pic>
        <p:nvPicPr>
          <p:cNvPr id="17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9188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DE3399B-FB47-43F7-BAEF-E816A9B66569}"/>
              </a:ext>
            </a:extLst>
          </p:cNvPr>
          <p:cNvGrpSpPr/>
          <p:nvPr/>
        </p:nvGrpSpPr>
        <p:grpSpPr>
          <a:xfrm>
            <a:off x="1146699" y="1320720"/>
            <a:ext cx="9898602" cy="3128435"/>
            <a:chOff x="2351919" y="955293"/>
            <a:chExt cx="6122648" cy="2354671"/>
          </a:xfrm>
        </p:grpSpPr>
        <p:sp>
          <p:nvSpPr>
            <p:cNvPr id="4" name="Rounded Rectangle 34">
              <a:extLst>
                <a:ext uri="{FF2B5EF4-FFF2-40B4-BE49-F238E27FC236}">
                  <a16:creationId xmlns:a16="http://schemas.microsoft.com/office/drawing/2014/main" id="{BF3BDBBC-D070-4782-8ED5-4779B4B67248}"/>
                </a:ext>
              </a:extLst>
            </p:cNvPr>
            <p:cNvSpPr/>
            <p:nvPr/>
          </p:nvSpPr>
          <p:spPr>
            <a:xfrm>
              <a:off x="2351919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35">
              <a:extLst>
                <a:ext uri="{FF2B5EF4-FFF2-40B4-BE49-F238E27FC236}">
                  <a16:creationId xmlns:a16="http://schemas.microsoft.com/office/drawing/2014/main" id="{17CB25EC-57E0-40E0-BB18-40AF62E0F937}"/>
                </a:ext>
              </a:extLst>
            </p:cNvPr>
            <p:cNvSpPr/>
            <p:nvPr/>
          </p:nvSpPr>
          <p:spPr>
            <a:xfrm>
              <a:off x="4425256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710D3E0B-2E51-43AD-ACFF-60302BAB6427}"/>
                </a:ext>
              </a:extLst>
            </p:cNvPr>
            <p:cNvSpPr/>
            <p:nvPr/>
          </p:nvSpPr>
          <p:spPr>
            <a:xfrm>
              <a:off x="6498593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8-Point Star 39">
            <a:extLst>
              <a:ext uri="{FF2B5EF4-FFF2-40B4-BE49-F238E27FC236}">
                <a16:creationId xmlns:a16="http://schemas.microsoft.com/office/drawing/2014/main" id="{272C44C3-8385-4036-9053-C32468F70B06}"/>
              </a:ext>
            </a:extLst>
          </p:cNvPr>
          <p:cNvSpPr/>
          <p:nvPr/>
        </p:nvSpPr>
        <p:spPr>
          <a:xfrm>
            <a:off x="2424338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8-Point Star 40">
            <a:extLst>
              <a:ext uri="{FF2B5EF4-FFF2-40B4-BE49-F238E27FC236}">
                <a16:creationId xmlns:a16="http://schemas.microsoft.com/office/drawing/2014/main" id="{AA192253-D357-4724-9E2F-3B343F5D32B3}"/>
              </a:ext>
            </a:extLst>
          </p:cNvPr>
          <p:cNvSpPr/>
          <p:nvPr/>
        </p:nvSpPr>
        <p:spPr>
          <a:xfrm>
            <a:off x="5739173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8-Point Star 41">
            <a:extLst>
              <a:ext uri="{FF2B5EF4-FFF2-40B4-BE49-F238E27FC236}">
                <a16:creationId xmlns:a16="http://schemas.microsoft.com/office/drawing/2014/main" id="{A796B2CA-B7CF-4B6D-A6A5-A8F3DF5DBF9A}"/>
              </a:ext>
            </a:extLst>
          </p:cNvPr>
          <p:cNvSpPr/>
          <p:nvPr/>
        </p:nvSpPr>
        <p:spPr>
          <a:xfrm>
            <a:off x="9318094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0B27CBA-CD0C-4555-9FDC-D7E55C1D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684" y="4847237"/>
            <a:ext cx="5980694" cy="1115665"/>
          </a:xfrm>
          <a:prstGeom prst="rect">
            <a:avLst/>
          </a:prstGeom>
        </p:spPr>
      </p:pic>
      <p:sp>
        <p:nvSpPr>
          <p:cNvPr id="48" name="MsPham">
            <a:extLst>
              <a:ext uri="{FF2B5EF4-FFF2-40B4-BE49-F238E27FC236}">
                <a16:creationId xmlns:a16="http://schemas.microsoft.com/office/drawing/2014/main" id="{7BDE4AA1-3790-46D3-9B5C-1F4DC55F66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62374" y="4989570"/>
            <a:ext cx="4683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lane</a:t>
            </a:r>
            <a:endParaRPr lang="zh-CN" altLang="en-US" sz="4800" b="1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AEE0AA7-18A1-4290-A591-56F2AAA8C5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02" t="22523" r="5612" b="28370"/>
          <a:stretch/>
        </p:blipFill>
        <p:spPr>
          <a:xfrm>
            <a:off x="5340318" y="2094045"/>
            <a:ext cx="1450405" cy="19145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852D781-3C68-41F8-A525-D34AFFF7F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1375" y="2159050"/>
            <a:ext cx="1813256" cy="19145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CCB01D7-DB45-45E5-AC2F-B65DF09AD5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11" r="10507"/>
          <a:stretch/>
        </p:blipFill>
        <p:spPr>
          <a:xfrm>
            <a:off x="1383248" y="2059066"/>
            <a:ext cx="2694647" cy="1914532"/>
          </a:xfrm>
          <a:prstGeom prst="rect">
            <a:avLst/>
          </a:prstGeom>
        </p:spPr>
      </p:pic>
      <p:pic>
        <p:nvPicPr>
          <p:cNvPr id="40" name="Picture 39" descr="Logo&#10;&#10;Description automatically generated with low confidence">
            <a:extLst>
              <a:ext uri="{FF2B5EF4-FFF2-40B4-BE49-F238E27FC236}">
                <a16:creationId xmlns:a16="http://schemas.microsoft.com/office/drawing/2014/main" id="{0B5F3547-2020-4EEC-A834-77CC31970D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84" y="3564497"/>
            <a:ext cx="754969" cy="748291"/>
          </a:xfrm>
          <a:prstGeom prst="rect">
            <a:avLst/>
          </a:prstGeom>
        </p:spPr>
      </p:pic>
      <p:pic>
        <p:nvPicPr>
          <p:cNvPr id="17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10505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4195" y="2705725"/>
            <a:ext cx="94436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VOCABULARY</a:t>
            </a:r>
          </a:p>
        </p:txBody>
      </p:sp>
      <p:pic>
        <p:nvPicPr>
          <p:cNvPr id="3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97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DE3399B-FB47-43F7-BAEF-E816A9B66569}"/>
              </a:ext>
            </a:extLst>
          </p:cNvPr>
          <p:cNvGrpSpPr/>
          <p:nvPr/>
        </p:nvGrpSpPr>
        <p:grpSpPr>
          <a:xfrm>
            <a:off x="1146699" y="1320720"/>
            <a:ext cx="9898602" cy="3128435"/>
            <a:chOff x="2351919" y="955293"/>
            <a:chExt cx="6122648" cy="2354671"/>
          </a:xfrm>
        </p:grpSpPr>
        <p:sp>
          <p:nvSpPr>
            <p:cNvPr id="4" name="Rounded Rectangle 34">
              <a:extLst>
                <a:ext uri="{FF2B5EF4-FFF2-40B4-BE49-F238E27FC236}">
                  <a16:creationId xmlns:a16="http://schemas.microsoft.com/office/drawing/2014/main" id="{BF3BDBBC-D070-4782-8ED5-4779B4B67248}"/>
                </a:ext>
              </a:extLst>
            </p:cNvPr>
            <p:cNvSpPr/>
            <p:nvPr/>
          </p:nvSpPr>
          <p:spPr>
            <a:xfrm>
              <a:off x="2351919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35">
              <a:extLst>
                <a:ext uri="{FF2B5EF4-FFF2-40B4-BE49-F238E27FC236}">
                  <a16:creationId xmlns:a16="http://schemas.microsoft.com/office/drawing/2014/main" id="{17CB25EC-57E0-40E0-BB18-40AF62E0F937}"/>
                </a:ext>
              </a:extLst>
            </p:cNvPr>
            <p:cNvSpPr/>
            <p:nvPr/>
          </p:nvSpPr>
          <p:spPr>
            <a:xfrm>
              <a:off x="4425256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710D3E0B-2E51-43AD-ACFF-60302BAB6427}"/>
                </a:ext>
              </a:extLst>
            </p:cNvPr>
            <p:cNvSpPr/>
            <p:nvPr/>
          </p:nvSpPr>
          <p:spPr>
            <a:xfrm>
              <a:off x="6498593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8-Point Star 39">
            <a:extLst>
              <a:ext uri="{FF2B5EF4-FFF2-40B4-BE49-F238E27FC236}">
                <a16:creationId xmlns:a16="http://schemas.microsoft.com/office/drawing/2014/main" id="{272C44C3-8385-4036-9053-C32468F70B06}"/>
              </a:ext>
            </a:extLst>
          </p:cNvPr>
          <p:cNvSpPr/>
          <p:nvPr/>
        </p:nvSpPr>
        <p:spPr>
          <a:xfrm>
            <a:off x="2424338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8-Point Star 40">
            <a:extLst>
              <a:ext uri="{FF2B5EF4-FFF2-40B4-BE49-F238E27FC236}">
                <a16:creationId xmlns:a16="http://schemas.microsoft.com/office/drawing/2014/main" id="{AA192253-D357-4724-9E2F-3B343F5D32B3}"/>
              </a:ext>
            </a:extLst>
          </p:cNvPr>
          <p:cNvSpPr/>
          <p:nvPr/>
        </p:nvSpPr>
        <p:spPr>
          <a:xfrm>
            <a:off x="5739173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8-Point Star 41">
            <a:extLst>
              <a:ext uri="{FF2B5EF4-FFF2-40B4-BE49-F238E27FC236}">
                <a16:creationId xmlns:a16="http://schemas.microsoft.com/office/drawing/2014/main" id="{A796B2CA-B7CF-4B6D-A6A5-A8F3DF5DBF9A}"/>
              </a:ext>
            </a:extLst>
          </p:cNvPr>
          <p:cNvSpPr/>
          <p:nvPr/>
        </p:nvSpPr>
        <p:spPr>
          <a:xfrm>
            <a:off x="9318094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0B27CBA-CD0C-4555-9FDC-D7E55C1D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684" y="4847237"/>
            <a:ext cx="5980694" cy="1115665"/>
          </a:xfrm>
          <a:prstGeom prst="rect">
            <a:avLst/>
          </a:prstGeom>
        </p:spPr>
      </p:pic>
      <p:sp>
        <p:nvSpPr>
          <p:cNvPr id="48" name="MsPham">
            <a:extLst>
              <a:ext uri="{FF2B5EF4-FFF2-40B4-BE49-F238E27FC236}">
                <a16:creationId xmlns:a16="http://schemas.microsoft.com/office/drawing/2014/main" id="{7BDE4AA1-3790-46D3-9B5C-1F4DC55F66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62374" y="4989570"/>
            <a:ext cx="4683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floor</a:t>
            </a:r>
            <a:endParaRPr lang="zh-CN" altLang="en-US" sz="4800" b="1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44CB0F1-DF85-4444-BE86-566DFE7BB4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5" r="3939"/>
          <a:stretch/>
        </p:blipFill>
        <p:spPr>
          <a:xfrm>
            <a:off x="8191238" y="2037500"/>
            <a:ext cx="2697058" cy="19145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F70F617-3A6B-447D-B211-896A142262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7879"/>
          <a:stretch/>
        </p:blipFill>
        <p:spPr>
          <a:xfrm>
            <a:off x="1655597" y="2069399"/>
            <a:ext cx="2105985" cy="19145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07EE737-8CCE-4494-9B7E-F75114166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0446" y="1998234"/>
            <a:ext cx="1660800" cy="1914532"/>
          </a:xfrm>
          <a:prstGeom prst="rect">
            <a:avLst/>
          </a:prstGeom>
        </p:spPr>
      </p:pic>
      <p:pic>
        <p:nvPicPr>
          <p:cNvPr id="40" name="Picture 39" descr="Logo&#10;&#10;Description automatically generated with low confidence">
            <a:extLst>
              <a:ext uri="{FF2B5EF4-FFF2-40B4-BE49-F238E27FC236}">
                <a16:creationId xmlns:a16="http://schemas.microsoft.com/office/drawing/2014/main" id="{6E575E4B-C9D5-402E-9CF2-C0941FDFBF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48" y="3582371"/>
            <a:ext cx="754969" cy="748291"/>
          </a:xfrm>
          <a:prstGeom prst="rect">
            <a:avLst/>
          </a:prstGeom>
        </p:spPr>
      </p:pic>
      <p:pic>
        <p:nvPicPr>
          <p:cNvPr id="17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23658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DE3399B-FB47-43F7-BAEF-E816A9B66569}"/>
              </a:ext>
            </a:extLst>
          </p:cNvPr>
          <p:cNvGrpSpPr/>
          <p:nvPr/>
        </p:nvGrpSpPr>
        <p:grpSpPr>
          <a:xfrm>
            <a:off x="1146699" y="1320720"/>
            <a:ext cx="9898602" cy="3128435"/>
            <a:chOff x="2351919" y="955293"/>
            <a:chExt cx="6122648" cy="2354671"/>
          </a:xfrm>
        </p:grpSpPr>
        <p:sp>
          <p:nvSpPr>
            <p:cNvPr id="4" name="Rounded Rectangle 34">
              <a:extLst>
                <a:ext uri="{FF2B5EF4-FFF2-40B4-BE49-F238E27FC236}">
                  <a16:creationId xmlns:a16="http://schemas.microsoft.com/office/drawing/2014/main" id="{BF3BDBBC-D070-4782-8ED5-4779B4B67248}"/>
                </a:ext>
              </a:extLst>
            </p:cNvPr>
            <p:cNvSpPr/>
            <p:nvPr/>
          </p:nvSpPr>
          <p:spPr>
            <a:xfrm>
              <a:off x="2351919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35">
              <a:extLst>
                <a:ext uri="{FF2B5EF4-FFF2-40B4-BE49-F238E27FC236}">
                  <a16:creationId xmlns:a16="http://schemas.microsoft.com/office/drawing/2014/main" id="{17CB25EC-57E0-40E0-BB18-40AF62E0F937}"/>
                </a:ext>
              </a:extLst>
            </p:cNvPr>
            <p:cNvSpPr/>
            <p:nvPr/>
          </p:nvSpPr>
          <p:spPr>
            <a:xfrm>
              <a:off x="4425256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710D3E0B-2E51-43AD-ACFF-60302BAB6427}"/>
                </a:ext>
              </a:extLst>
            </p:cNvPr>
            <p:cNvSpPr/>
            <p:nvPr/>
          </p:nvSpPr>
          <p:spPr>
            <a:xfrm>
              <a:off x="6498593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8-Point Star 39">
            <a:extLst>
              <a:ext uri="{FF2B5EF4-FFF2-40B4-BE49-F238E27FC236}">
                <a16:creationId xmlns:a16="http://schemas.microsoft.com/office/drawing/2014/main" id="{272C44C3-8385-4036-9053-C32468F70B06}"/>
              </a:ext>
            </a:extLst>
          </p:cNvPr>
          <p:cNvSpPr/>
          <p:nvPr/>
        </p:nvSpPr>
        <p:spPr>
          <a:xfrm>
            <a:off x="2424338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8-Point Star 40">
            <a:extLst>
              <a:ext uri="{FF2B5EF4-FFF2-40B4-BE49-F238E27FC236}">
                <a16:creationId xmlns:a16="http://schemas.microsoft.com/office/drawing/2014/main" id="{AA192253-D357-4724-9E2F-3B343F5D32B3}"/>
              </a:ext>
            </a:extLst>
          </p:cNvPr>
          <p:cNvSpPr/>
          <p:nvPr/>
        </p:nvSpPr>
        <p:spPr>
          <a:xfrm>
            <a:off x="5739173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8-Point Star 41">
            <a:extLst>
              <a:ext uri="{FF2B5EF4-FFF2-40B4-BE49-F238E27FC236}">
                <a16:creationId xmlns:a16="http://schemas.microsoft.com/office/drawing/2014/main" id="{A796B2CA-B7CF-4B6D-A6A5-A8F3DF5DBF9A}"/>
              </a:ext>
            </a:extLst>
          </p:cNvPr>
          <p:cNvSpPr/>
          <p:nvPr/>
        </p:nvSpPr>
        <p:spPr>
          <a:xfrm>
            <a:off x="9318094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0B27CBA-CD0C-4555-9FDC-D7E55C1D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684" y="4847237"/>
            <a:ext cx="5980694" cy="1115665"/>
          </a:xfrm>
          <a:prstGeom prst="rect">
            <a:avLst/>
          </a:prstGeom>
        </p:spPr>
      </p:pic>
      <p:sp>
        <p:nvSpPr>
          <p:cNvPr id="48" name="MsPham">
            <a:extLst>
              <a:ext uri="{FF2B5EF4-FFF2-40B4-BE49-F238E27FC236}">
                <a16:creationId xmlns:a16="http://schemas.microsoft.com/office/drawing/2014/main" id="{7BDE4AA1-3790-46D3-9B5C-1F4DC55F66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62374" y="4989570"/>
            <a:ext cx="4683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road</a:t>
            </a:r>
            <a:endParaRPr lang="zh-CN" altLang="en-US" sz="4800" b="1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AAD90BA-3FFD-4B73-BFAA-F9926ABAB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383" y="2103670"/>
            <a:ext cx="1813256" cy="19145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F000A50-F4AE-403C-995C-4B83B3A8F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533" y="2069399"/>
            <a:ext cx="2598468" cy="19145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60C85B-27AA-45BE-9168-21CE70CFAD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33" r="4769" b="-591"/>
          <a:stretch/>
        </p:blipFill>
        <p:spPr>
          <a:xfrm>
            <a:off x="4689783" y="2052180"/>
            <a:ext cx="2716052" cy="1926011"/>
          </a:xfrm>
          <a:prstGeom prst="rect">
            <a:avLst/>
          </a:prstGeom>
        </p:spPr>
      </p:pic>
      <p:pic>
        <p:nvPicPr>
          <p:cNvPr id="40" name="Picture 39" descr="Logo&#10;&#10;Description automatically generated with low confidence">
            <a:extLst>
              <a:ext uri="{FF2B5EF4-FFF2-40B4-BE49-F238E27FC236}">
                <a16:creationId xmlns:a16="http://schemas.microsoft.com/office/drawing/2014/main" id="{C4E5B486-D8A4-4225-AAE8-ABEEEE504E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05" y="3604045"/>
            <a:ext cx="754969" cy="748291"/>
          </a:xfrm>
          <a:prstGeom prst="rect">
            <a:avLst/>
          </a:prstGeom>
        </p:spPr>
      </p:pic>
      <p:pic>
        <p:nvPicPr>
          <p:cNvPr id="17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09349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DE3399B-FB47-43F7-BAEF-E816A9B66569}"/>
              </a:ext>
            </a:extLst>
          </p:cNvPr>
          <p:cNvGrpSpPr/>
          <p:nvPr/>
        </p:nvGrpSpPr>
        <p:grpSpPr>
          <a:xfrm>
            <a:off x="1146699" y="1320720"/>
            <a:ext cx="9898602" cy="3128435"/>
            <a:chOff x="2351919" y="955293"/>
            <a:chExt cx="6122648" cy="2354671"/>
          </a:xfrm>
        </p:grpSpPr>
        <p:sp>
          <p:nvSpPr>
            <p:cNvPr id="4" name="Rounded Rectangle 34">
              <a:extLst>
                <a:ext uri="{FF2B5EF4-FFF2-40B4-BE49-F238E27FC236}">
                  <a16:creationId xmlns:a16="http://schemas.microsoft.com/office/drawing/2014/main" id="{BF3BDBBC-D070-4782-8ED5-4779B4B67248}"/>
                </a:ext>
              </a:extLst>
            </p:cNvPr>
            <p:cNvSpPr/>
            <p:nvPr/>
          </p:nvSpPr>
          <p:spPr>
            <a:xfrm>
              <a:off x="2351919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35">
              <a:extLst>
                <a:ext uri="{FF2B5EF4-FFF2-40B4-BE49-F238E27FC236}">
                  <a16:creationId xmlns:a16="http://schemas.microsoft.com/office/drawing/2014/main" id="{17CB25EC-57E0-40E0-BB18-40AF62E0F937}"/>
                </a:ext>
              </a:extLst>
            </p:cNvPr>
            <p:cNvSpPr/>
            <p:nvPr/>
          </p:nvSpPr>
          <p:spPr>
            <a:xfrm>
              <a:off x="4425256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710D3E0B-2E51-43AD-ACFF-60302BAB6427}"/>
                </a:ext>
              </a:extLst>
            </p:cNvPr>
            <p:cNvSpPr/>
            <p:nvPr/>
          </p:nvSpPr>
          <p:spPr>
            <a:xfrm>
              <a:off x="6498593" y="955293"/>
              <a:ext cx="1975974" cy="2354671"/>
            </a:xfrm>
            <a:prstGeom prst="roundRect">
              <a:avLst>
                <a:gd name="adj" fmla="val 7026"/>
              </a:avLst>
            </a:prstGeom>
            <a:ln w="28575" cmpd="thickThin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8-Point Star 39">
            <a:extLst>
              <a:ext uri="{FF2B5EF4-FFF2-40B4-BE49-F238E27FC236}">
                <a16:creationId xmlns:a16="http://schemas.microsoft.com/office/drawing/2014/main" id="{272C44C3-8385-4036-9053-C32468F70B06}"/>
              </a:ext>
            </a:extLst>
          </p:cNvPr>
          <p:cNvSpPr/>
          <p:nvPr/>
        </p:nvSpPr>
        <p:spPr>
          <a:xfrm>
            <a:off x="2424338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8-Point Star 40">
            <a:extLst>
              <a:ext uri="{FF2B5EF4-FFF2-40B4-BE49-F238E27FC236}">
                <a16:creationId xmlns:a16="http://schemas.microsoft.com/office/drawing/2014/main" id="{AA192253-D357-4724-9E2F-3B343F5D32B3}"/>
              </a:ext>
            </a:extLst>
          </p:cNvPr>
          <p:cNvSpPr/>
          <p:nvPr/>
        </p:nvSpPr>
        <p:spPr>
          <a:xfrm>
            <a:off x="5739173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8-Point Star 41">
            <a:extLst>
              <a:ext uri="{FF2B5EF4-FFF2-40B4-BE49-F238E27FC236}">
                <a16:creationId xmlns:a16="http://schemas.microsoft.com/office/drawing/2014/main" id="{A796B2CA-B7CF-4B6D-A6A5-A8F3DF5DBF9A}"/>
              </a:ext>
            </a:extLst>
          </p:cNvPr>
          <p:cNvSpPr/>
          <p:nvPr/>
        </p:nvSpPr>
        <p:spPr>
          <a:xfrm>
            <a:off x="9318094" y="1099047"/>
            <a:ext cx="443346" cy="443346"/>
          </a:xfrm>
          <a:prstGeom prst="star8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0B27CBA-CD0C-4555-9FDC-D7E55C1DB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684" y="4847237"/>
            <a:ext cx="5980694" cy="1115665"/>
          </a:xfrm>
          <a:prstGeom prst="rect">
            <a:avLst/>
          </a:prstGeom>
        </p:spPr>
      </p:pic>
      <p:sp>
        <p:nvSpPr>
          <p:cNvPr id="48" name="MsPham">
            <a:extLst>
              <a:ext uri="{FF2B5EF4-FFF2-40B4-BE49-F238E27FC236}">
                <a16:creationId xmlns:a16="http://schemas.microsoft.com/office/drawing/2014/main" id="{7BDE4AA1-3790-46D3-9B5C-1F4DC55F66B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962374" y="4989570"/>
            <a:ext cx="4683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flat</a:t>
            </a:r>
            <a:endParaRPr lang="zh-CN" altLang="en-US" sz="4800" b="1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89CE76F-77C5-4F62-B622-2E4207863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502" t="22523" r="5612" b="28370"/>
          <a:stretch/>
        </p:blipFill>
        <p:spPr>
          <a:xfrm>
            <a:off x="8722800" y="2100762"/>
            <a:ext cx="1450405" cy="19145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8EDB41-3532-46F1-8A19-FDE16A91B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10563">
            <a:off x="2305415" y="2014797"/>
            <a:ext cx="877159" cy="19145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A194EA-B734-4735-846B-A8B44CAF37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7879"/>
          <a:stretch/>
        </p:blipFill>
        <p:spPr>
          <a:xfrm>
            <a:off x="5012529" y="2182109"/>
            <a:ext cx="2105985" cy="1914532"/>
          </a:xfrm>
          <a:prstGeom prst="rect">
            <a:avLst/>
          </a:prstGeom>
        </p:spPr>
      </p:pic>
      <p:pic>
        <p:nvPicPr>
          <p:cNvPr id="40" name="Picture 39" descr="Logo&#10;&#10;Description automatically generated with low confidence">
            <a:extLst>
              <a:ext uri="{FF2B5EF4-FFF2-40B4-BE49-F238E27FC236}">
                <a16:creationId xmlns:a16="http://schemas.microsoft.com/office/drawing/2014/main" id="{A2490650-17C4-4B9A-ADF4-5D8718DD36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330" y="3577886"/>
            <a:ext cx="754969" cy="748291"/>
          </a:xfrm>
          <a:prstGeom prst="rect">
            <a:avLst/>
          </a:prstGeom>
        </p:spPr>
      </p:pic>
      <p:pic>
        <p:nvPicPr>
          <p:cNvPr id="17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29300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Mspham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55" y="1354903"/>
            <a:ext cx="3294148" cy="437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eekend Wrap-Up | Elevation eKidz Parent Blog">
            <a:extLst>
              <a:ext uri="{FF2B5EF4-FFF2-40B4-BE49-F238E27FC236}">
                <a16:creationId xmlns:a16="http://schemas.microsoft.com/office/drawing/2014/main" id="{7A887431-C66E-B84B-9190-BB60CCA83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523" y="1757306"/>
            <a:ext cx="4028461" cy="178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next">
            <a:hlinkClick r:id="" action="ppaction://hlinkshowjump?jump=nextslide"/>
          </p:cNvPr>
          <p:cNvSpPr/>
          <p:nvPr/>
        </p:nvSpPr>
        <p:spPr>
          <a:xfrm>
            <a:off x="2760516" y="3788190"/>
            <a:ext cx="3205386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Bodoni" panose="020B7200000000000000" pitchFamily="34" charset="0"/>
              </a:rPr>
              <a:t>START</a:t>
            </a:r>
          </a:p>
        </p:txBody>
      </p:sp>
      <p:pic>
        <p:nvPicPr>
          <p:cNvPr id="5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6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3599796" y="4405228"/>
            <a:ext cx="1744578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tower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12" y="831462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pic>
        <p:nvPicPr>
          <p:cNvPr id="13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71497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4133" r="4769" b="-591"/>
          <a:stretch/>
        </p:blipFill>
        <p:spPr>
          <a:xfrm>
            <a:off x="3053657" y="4405228"/>
            <a:ext cx="2836856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743" y="903099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pic>
        <p:nvPicPr>
          <p:cNvPr id="13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33949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543" y="4405228"/>
            <a:ext cx="1745084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floor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756" y="911336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pic>
        <p:nvPicPr>
          <p:cNvPr id="13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5949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7511" r="10507"/>
          <a:stretch/>
        </p:blipFill>
        <p:spPr>
          <a:xfrm>
            <a:off x="3056396" y="4405228"/>
            <a:ext cx="2831378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lane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12" y="1010190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pic>
        <p:nvPicPr>
          <p:cNvPr id="13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30975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452" y="4405228"/>
            <a:ext cx="1905266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road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12" y="897032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9330915" y="-1135584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8713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7879"/>
          <a:stretch/>
        </p:blipFill>
        <p:spPr>
          <a:xfrm>
            <a:off x="3365661" y="4405228"/>
            <a:ext cx="2212848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street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364" y="963534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9330915" y="-1135584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8271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60253" y="1238717"/>
            <a:ext cx="5551279" cy="4080257"/>
            <a:chOff x="2249456" y="1362861"/>
            <a:chExt cx="5084505" cy="373717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49456" y="1362861"/>
              <a:ext cx="5084505" cy="3737172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 rot="6554395">
              <a:off x="3882516" y="2042068"/>
              <a:ext cx="326688" cy="24302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6554395">
              <a:off x="5809694" y="3304198"/>
              <a:ext cx="326688" cy="24302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57896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address 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/əˈdres/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địa chỉ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 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address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165" y="6059838"/>
            <a:ext cx="244862" cy="24901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738" y="0"/>
            <a:ext cx="1363472" cy="100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PP 345 mới nhất (âm thanh)\Lớp 5 kì 1\powerpoint Lớp 5 kì 1\be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5" y="5784701"/>
            <a:ext cx="1237770" cy="104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1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919" y="4405228"/>
            <a:ext cx="2730332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province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12" y="9607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pic>
        <p:nvPicPr>
          <p:cNvPr id="13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07928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4795" r="3939"/>
          <a:stretch/>
        </p:blipFill>
        <p:spPr>
          <a:xfrm>
            <a:off x="3055131" y="4405228"/>
            <a:ext cx="2833908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village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490" y="755715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9330915" y="-1135584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40497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51502" t="22523" r="5612" b="28370"/>
          <a:stretch/>
        </p:blipFill>
        <p:spPr>
          <a:xfrm>
            <a:off x="3710082" y="4405228"/>
            <a:ext cx="1524006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flat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989" y="831462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9330915" y="-1135584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19525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" t="38730" r="5878" b="7513"/>
          <a:stretch/>
        </p:blipFill>
        <p:spPr>
          <a:xfrm>
            <a:off x="3095039" y="4405228"/>
            <a:ext cx="2754092" cy="201168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663105" y="268887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town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8144535" y="1095753"/>
            <a:ext cx="144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look!</a:t>
            </a:r>
            <a:endParaRPr lang="ru-RU" sz="3600" b="1" i="1" dirty="0"/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12" y="74740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9330915" y="-1135584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74221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" descr="Smiling Alligator on Safari clipart">
            <a:extLst>
              <a:ext uri="{FF2B5EF4-FFF2-40B4-BE49-F238E27FC236}">
                <a16:creationId xmlns:a16="http://schemas.microsoft.com/office/drawing/2014/main" id="{607CD612-6E2B-784E-99DA-7EF86868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7787" y="1594387"/>
            <a:ext cx="3090797" cy="410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0F2F86-EB6C-CD41-A79E-E81336C33FF0}"/>
              </a:ext>
            </a:extLst>
          </p:cNvPr>
          <p:cNvSpPr txBox="1"/>
          <p:nvPr/>
        </p:nvSpPr>
        <p:spPr>
          <a:xfrm>
            <a:off x="6471180" y="2967335"/>
            <a:ext cx="3169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/>
              <a:t>Good job! </a:t>
            </a:r>
            <a:endParaRPr lang="ru-RU" sz="5400" b="1" i="1" dirty="0"/>
          </a:p>
        </p:txBody>
      </p:sp>
      <p:sp>
        <p:nvSpPr>
          <p:cNvPr id="6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End</a:t>
            </a:r>
          </a:p>
        </p:txBody>
      </p:sp>
      <p:pic>
        <p:nvPicPr>
          <p:cNvPr id="7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736425"/>
      </p:ext>
    </p:extLst>
  </p:cSld>
  <p:clrMapOvr>
    <a:masterClrMapping/>
  </p:clrMapOvr>
  <p:transition spd="slow" advClick="0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0117" y="2705725"/>
            <a:ext cx="73917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GRAMMAR</a:t>
            </a:r>
          </a:p>
        </p:txBody>
      </p:sp>
      <p:pic>
        <p:nvPicPr>
          <p:cNvPr id="4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2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5u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4497" y="858515"/>
            <a:ext cx="8020080" cy="5169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08900" y="458405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13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43162" y="554556"/>
            <a:ext cx="2010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GRAMMAR</a:t>
            </a:r>
            <a:endParaRPr lang="zh-CN" altLang="en-US" sz="24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93539" y="1037082"/>
            <a:ext cx="5026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Hỏi - đáp ai đó đến từ đâu:</a:t>
            </a:r>
            <a:endParaRPr lang="zh-CN" alt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2171031" y="2442409"/>
            <a:ext cx="2399301" cy="11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3370681" y="1581163"/>
            <a:ext cx="3598262" cy="578882"/>
          </a:xfrm>
          <a:prstGeom prst="wedgeRoundRectCallout">
            <a:avLst>
              <a:gd name="adj1" fmla="val -52044"/>
              <a:gd name="adj2" fmla="val 9023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941664" y="2586675"/>
            <a:ext cx="4443984" cy="578882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I’m from _____________.</a:t>
            </a:r>
          </a:p>
        </p:txBody>
      </p:sp>
      <p:sp>
        <p:nvSpPr>
          <p:cNvPr id="8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745589" y="2607881"/>
            <a:ext cx="1960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FC18DB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+ address</a:t>
            </a:r>
            <a:endParaRPr lang="zh-CN" altLang="en-US" sz="2800" b="1" i="0" dirty="0">
              <a:solidFill>
                <a:srgbClr val="FC18DB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17604" y="1636825"/>
            <a:ext cx="3276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(Bạn đến từ đâu)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429816" y="3189100"/>
            <a:ext cx="4058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(Tớ đến từ_________)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473764" y="3933002"/>
            <a:ext cx="5026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Hỏi - đáp về địa chỉ nhà:</a:t>
            </a:r>
            <a:endParaRPr lang="zh-CN" alt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837981" y="5199976"/>
            <a:ext cx="2068306" cy="102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1206820" y="4709096"/>
            <a:ext cx="3962992" cy="578882"/>
          </a:xfrm>
          <a:prstGeom prst="wedgeRoundRectCallout">
            <a:avLst>
              <a:gd name="adj1" fmla="val 52719"/>
              <a:gd name="adj2" fmla="val 4024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6745589" y="4679107"/>
            <a:ext cx="2751718" cy="578882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16957" y="4737715"/>
            <a:ext cx="2578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FC18DB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+ address</a:t>
            </a:r>
            <a:endParaRPr lang="zh-CN" altLang="en-US" sz="2400" b="1" dirty="0">
              <a:solidFill>
                <a:srgbClr val="FC18DB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143162" y="5235358"/>
            <a:ext cx="3941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(Địa chỉ của bạn là gì?)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771778" y="5317886"/>
            <a:ext cx="3941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(Đó là ___________.)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8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19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/>
      <p:bldP spid="9" grpId="0"/>
      <p:bldP spid="10" grpId="0"/>
      <p:bldP spid="11" grpId="0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43162" y="554556"/>
            <a:ext cx="2010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GRAMMAR</a:t>
            </a:r>
            <a:endParaRPr lang="zh-CN" altLang="en-US" sz="24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493539" y="1037082"/>
            <a:ext cx="5026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altLang="zh-CN" sz="2800" b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Hỏi - đáp ai đó sống ở đâu:</a:t>
            </a:r>
            <a:endParaRPr lang="zh-CN" alt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2171031" y="2442409"/>
            <a:ext cx="2399301" cy="11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3370681" y="1581163"/>
            <a:ext cx="3295602" cy="578882"/>
          </a:xfrm>
          <a:prstGeom prst="wedgeRoundRectCallout">
            <a:avLst>
              <a:gd name="adj1" fmla="val -52044"/>
              <a:gd name="adj2" fmla="val 9023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941663" y="2586675"/>
            <a:ext cx="5741425" cy="578882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in/on/at _____________.</a:t>
            </a:r>
          </a:p>
        </p:txBody>
      </p:sp>
      <p:sp>
        <p:nvSpPr>
          <p:cNvPr id="8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458924" y="2614506"/>
            <a:ext cx="1960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rgbClr val="FC18DB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+ address</a:t>
            </a:r>
            <a:endParaRPr lang="zh-CN" altLang="en-US" sz="2800" b="1" i="0" dirty="0">
              <a:solidFill>
                <a:srgbClr val="FC18DB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917604" y="1636825"/>
            <a:ext cx="3276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(Bạn sống ở đâu?)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429816" y="3189100"/>
            <a:ext cx="4058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(Tớ sống ở_________)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71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333257" y="4853770"/>
            <a:ext cx="2811780" cy="1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424846" y="882791"/>
            <a:ext cx="2970007" cy="1208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 Village Road</a:t>
            </a:r>
          </a:p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  <a:endParaRPr lang="en-US" sz="1050"/>
          </a:p>
        </p:txBody>
      </p:sp>
      <p:sp>
        <p:nvSpPr>
          <p:cNvPr id="4" name="Rounded Rectangular Callout 3"/>
          <p:cNvSpPr/>
          <p:nvPr/>
        </p:nvSpPr>
        <p:spPr>
          <a:xfrm>
            <a:off x="1132001" y="4194997"/>
            <a:ext cx="3687281" cy="578882"/>
          </a:xfrm>
          <a:prstGeom prst="wedgeRoundRectCallout">
            <a:avLst>
              <a:gd name="adj1" fmla="val 42439"/>
              <a:gd name="adj2" fmla="val 949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669676" y="4057060"/>
            <a:ext cx="4480348" cy="578882"/>
          </a:xfrm>
          <a:prstGeom prst="wedgeRoundRectCallout">
            <a:avLst>
              <a:gd name="adj1" fmla="val -45929"/>
              <a:gd name="adj2" fmla="val 13405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7767451" y="4115668"/>
            <a:ext cx="2622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 Village Road.</a:t>
            </a:r>
          </a:p>
        </p:txBody>
      </p:sp>
      <p:pic>
        <p:nvPicPr>
          <p:cNvPr id="9" name="Picture 2" descr="https://s.sachmem.vn/public/images/TA5T1SHS/U1-L1-2-2-b679f372f31207a3d8a13e162a91777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43" y="966821"/>
            <a:ext cx="42386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13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34214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lane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7511" r="10507"/>
          <a:stretch/>
        </p:blipFill>
        <p:spPr>
          <a:xfrm>
            <a:off x="1579417" y="912389"/>
            <a:ext cx="4804757" cy="4732912"/>
          </a:xfrm>
          <a:prstGeom prst="rect">
            <a:avLst/>
          </a:prstGeom>
        </p:spPr>
      </p:pic>
      <p:sp>
        <p:nvSpPr>
          <p:cNvPr id="5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/leɪn/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ngõ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MsPham">
            <a:extLst>
              <a:ext uri="{FF2B5EF4-FFF2-40B4-BE49-F238E27FC236}">
                <a16:creationId xmlns:a16="http://schemas.microsoft.com/office/drawing/2014/main" id="{5E29BBFE-6B09-40A6-8A4B-2A6C164832B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 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lan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33" y="6044175"/>
            <a:ext cx="244486" cy="248630"/>
          </a:xfrm>
          <a:prstGeom prst="rect">
            <a:avLst/>
          </a:prstGeom>
        </p:spPr>
      </p:pic>
      <p:pic>
        <p:nvPicPr>
          <p:cNvPr id="2055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9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333257" y="4853770"/>
            <a:ext cx="2811780" cy="1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145037" y="1043048"/>
            <a:ext cx="3456259" cy="16430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75, Hai Ba Trung Street</a:t>
            </a:r>
          </a:p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</a:t>
            </a:r>
            <a:r>
              <a:rPr lang="en-US" sz="105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132001" y="4194997"/>
            <a:ext cx="3687281" cy="578882"/>
          </a:xfrm>
          <a:prstGeom prst="wedgeRoundRectCallout">
            <a:avLst>
              <a:gd name="adj1" fmla="val 42439"/>
              <a:gd name="adj2" fmla="val 949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669676" y="4057060"/>
            <a:ext cx="4480348" cy="578882"/>
          </a:xfrm>
          <a:prstGeom prst="wedgeRoundRectCallout">
            <a:avLst>
              <a:gd name="adj1" fmla="val -45929"/>
              <a:gd name="adj2" fmla="val 13405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7301874" y="4115668"/>
            <a:ext cx="3553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 Hai Ba Trung Street</a:t>
            </a:r>
          </a:p>
        </p:txBody>
      </p:sp>
      <p:pic>
        <p:nvPicPr>
          <p:cNvPr id="10" name="Picture 1" descr="https://s.sachmem.vn/public/images/TA5T1SHS/U1-L1-2-1-21f1cbd483fb9fee233b641d166f3e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69" y="962682"/>
            <a:ext cx="42386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79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561857" y="4844626"/>
            <a:ext cx="2811780" cy="1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145037" y="1043048"/>
            <a:ext cx="3456259" cy="16174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 8, second floor, City Tower  </a:t>
            </a:r>
          </a:p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</a:t>
            </a:r>
            <a:r>
              <a:rPr lang="en-US" sz="105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132001" y="4194997"/>
            <a:ext cx="3687281" cy="578882"/>
          </a:xfrm>
          <a:prstGeom prst="wedgeRoundRectCallout">
            <a:avLst>
              <a:gd name="adj1" fmla="val 42439"/>
              <a:gd name="adj2" fmla="val 949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7469692" y="4057059"/>
            <a:ext cx="3740852" cy="1055608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______________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3488" y="4167565"/>
            <a:ext cx="3505927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flat 8, second floor,</a:t>
            </a:r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City Tower  </a:t>
            </a:r>
          </a:p>
        </p:txBody>
      </p:sp>
      <p:pic>
        <p:nvPicPr>
          <p:cNvPr id="9" name="Picture 4" descr="https://s.sachmem.vn/public/images/TA5T1SHS/U1-L1-2-4-5d4632cd367eb15708a247ee53e23a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44" y="818783"/>
            <a:ext cx="42386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91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965831" y="2608433"/>
            <a:ext cx="2399301" cy="11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620120" y="1566299"/>
            <a:ext cx="3598262" cy="578882"/>
          </a:xfrm>
          <a:prstGeom prst="wedgeRoundRectCallout">
            <a:avLst>
              <a:gd name="adj1" fmla="val 52118"/>
              <a:gd name="adj2" fmla="val 13411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987788" y="1797925"/>
            <a:ext cx="3817112" cy="578882"/>
          </a:xfrm>
          <a:prstGeom prst="wedgeRoundRectCallout">
            <a:avLst>
              <a:gd name="adj1" fmla="val -53713"/>
              <a:gd name="adj2" fmla="val 10621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I’m from _______.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638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Let’s talk.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208900" y="2915946"/>
            <a:ext cx="3692071" cy="578882"/>
          </a:xfrm>
          <a:prstGeom prst="wedgeRoundRectCallout">
            <a:avLst>
              <a:gd name="adj1" fmla="val 56032"/>
              <a:gd name="adj2" fmla="val 774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7717243" y="2915946"/>
            <a:ext cx="2358201" cy="578882"/>
          </a:xfrm>
          <a:prstGeom prst="wedgeRoundRectCallout">
            <a:avLst>
              <a:gd name="adj1" fmla="val -71809"/>
              <a:gd name="adj2" fmla="val 72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1771450" y="4212520"/>
            <a:ext cx="3295602" cy="578882"/>
          </a:xfrm>
          <a:prstGeom prst="wedgeRoundRectCallout">
            <a:avLst>
              <a:gd name="adj1" fmla="val 53431"/>
              <a:gd name="adj2" fmla="val -10633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6813267" y="4456929"/>
            <a:ext cx="3841038" cy="578882"/>
          </a:xfrm>
          <a:prstGeom prst="wedgeRoundRectCallout">
            <a:avLst>
              <a:gd name="adj1" fmla="val -48003"/>
              <a:gd name="adj2" fmla="val -1414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in/at/on _______.</a:t>
            </a:r>
          </a:p>
        </p:txBody>
      </p:sp>
      <p:pic>
        <p:nvPicPr>
          <p:cNvPr id="10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73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39" y="2675533"/>
            <a:ext cx="1873261" cy="10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83686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1384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6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7987" y="4450386"/>
            <a:ext cx="6101990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783908" y="2152279"/>
              <a:ext cx="2271890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Where are you from?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7987" y="5555189"/>
            <a:ext cx="6101990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700482" y="2069134"/>
              <a:ext cx="2297253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What’s your address?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3260758" y="1335387"/>
            <a:ext cx="627432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It’s flat 8, second floor,</a:t>
            </a:r>
          </a:p>
          <a:p>
            <a:pPr>
              <a:spcAft>
                <a:spcPts val="600"/>
              </a:spcAft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   City Tower  </a:t>
            </a:r>
            <a:endParaRPr lang="en-US" sz="3600" b="1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3863725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4735" y="5530167"/>
            <a:ext cx="5873919" cy="768801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651173" y="2069134"/>
              <a:ext cx="23864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What’s your address?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4735" y="4457726"/>
            <a:ext cx="5873919" cy="768801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669051" y="2069134"/>
              <a:ext cx="23601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Where are you from?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537537" y="1811889"/>
            <a:ext cx="5550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latin typeface="Helvetica Neue"/>
              </a:rPr>
              <a:t>I’m from Hai Phong.</a:t>
            </a:r>
            <a:endParaRPr lang="en-US" sz="3600" b="1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5384197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4735" y="5530167"/>
            <a:ext cx="5873919" cy="768801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768315" y="2069134"/>
              <a:ext cx="21521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Where do you live?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4735" y="4457726"/>
            <a:ext cx="5873919" cy="768801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655882" y="2069134"/>
              <a:ext cx="23864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What’s your address?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298461" y="1804371"/>
            <a:ext cx="5550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It’s 97, Village Road</a:t>
            </a:r>
          </a:p>
        </p:txBody>
      </p:sp>
    </p:spTree>
    <p:extLst>
      <p:ext uri="{BB962C8B-B14F-4D97-AF65-F5344CB8AC3E}">
        <p14:creationId xmlns:p14="http://schemas.microsoft.com/office/powerpoint/2010/main" val="238543110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4735" y="5530167"/>
            <a:ext cx="5873919" cy="768801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735176" y="2069134"/>
              <a:ext cx="221845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I’m from Hai Phong.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4735" y="4457726"/>
            <a:ext cx="5873919" cy="768801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815545" y="2069134"/>
              <a:ext cx="206712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live in Hai Phong.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320903" y="1555665"/>
            <a:ext cx="5550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Where do you live?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6159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7987" y="4450386"/>
            <a:ext cx="6101990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708448" y="2069134"/>
              <a:ext cx="2271890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Where are you from?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7987" y="5555189"/>
            <a:ext cx="6101990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813241" y="2069134"/>
              <a:ext cx="2071734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Where do you live?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3160456" y="1102650"/>
            <a:ext cx="5968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I live in Flat 18 on the second floor of Ha </a:t>
            </a:r>
            <a:r>
              <a:rPr lang="en-US" sz="3600" b="1" dirty="0" err="1"/>
              <a:t>Noi</a:t>
            </a:r>
            <a:r>
              <a:rPr lang="en-US" sz="3600" b="1" dirty="0"/>
              <a:t> Tower. </a:t>
            </a:r>
          </a:p>
        </p:txBody>
      </p:sp>
    </p:spTree>
    <p:extLst>
      <p:ext uri="{BB962C8B-B14F-4D97-AF65-F5344CB8AC3E}">
        <p14:creationId xmlns:p14="http://schemas.microsoft.com/office/powerpoint/2010/main" val="123304653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4737" y="5530167"/>
            <a:ext cx="5873920" cy="768801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8499727" y="2069134"/>
              <a:ext cx="268934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</a:rPr>
                <a:t>I live at 75, Hai Ba Trung Street.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4735" y="4457726"/>
            <a:ext cx="5873919" cy="768801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524237" y="2069134"/>
              <a:ext cx="264973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</a:rPr>
                <a:t>It’s 75, Hai Ba Trung Street.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306390" y="1751420"/>
            <a:ext cx="5550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What’s your address?</a:t>
            </a:r>
          </a:p>
        </p:txBody>
      </p:sp>
    </p:spTree>
    <p:extLst>
      <p:ext uri="{BB962C8B-B14F-4D97-AF65-F5344CB8AC3E}">
        <p14:creationId xmlns:p14="http://schemas.microsoft.com/office/powerpoint/2010/main" val="132898582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16226" y="2453694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road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4218" y="1025262"/>
            <a:ext cx="4268731" cy="4507165"/>
          </a:xfrm>
          <a:prstGeom prst="rect">
            <a:avLst/>
          </a:prstGeom>
        </p:spPr>
      </p:pic>
      <p:sp>
        <p:nvSpPr>
          <p:cNvPr id="4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/rəʊd/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đường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MsPham">
            <a:extLst>
              <a:ext uri="{FF2B5EF4-FFF2-40B4-BE49-F238E27FC236}">
                <a16:creationId xmlns:a16="http://schemas.microsoft.com/office/drawing/2014/main" id="{C307C835-4E1F-4544-B097-D49EBAB88C8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 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road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265" y="5943598"/>
            <a:ext cx="281479" cy="286251"/>
          </a:xfrm>
          <a:prstGeom prst="rect">
            <a:avLst/>
          </a:prstGeom>
        </p:spPr>
      </p:pic>
      <p:pic>
        <p:nvPicPr>
          <p:cNvPr id="8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02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7987" y="4450386"/>
            <a:ext cx="6101990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023488" y="2069134"/>
              <a:ext cx="1641814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It’s in Da Nang.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7987" y="5555189"/>
            <a:ext cx="6101990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8867767" y="2069134"/>
              <a:ext cx="1962688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I’m from Da Nang.</a:t>
              </a: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2869634" y="1681276"/>
            <a:ext cx="6274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</a:rPr>
              <a:t>Where are you from?</a:t>
            </a:r>
          </a:p>
        </p:txBody>
      </p:sp>
    </p:spTree>
    <p:extLst>
      <p:ext uri="{BB962C8B-B14F-4D97-AF65-F5344CB8AC3E}">
        <p14:creationId xmlns:p14="http://schemas.microsoft.com/office/powerpoint/2010/main" val="301566349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647695" y="488383"/>
            <a:ext cx="6632551" cy="341088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309273" y="2284430"/>
            <a:ext cx="3704494" cy="2920409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977987" y="4450386"/>
            <a:ext cx="6101990" cy="914400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396522" y="2069134"/>
              <a:ext cx="895744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 live at 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977987" y="5555189"/>
            <a:ext cx="6101990" cy="914400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646846" y="2069134"/>
              <a:ext cx="404524" cy="5434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It’s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357" y="1670837"/>
            <a:ext cx="2465031" cy="520707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3005924" y="1681276"/>
            <a:ext cx="62743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/>
              <a:t>What’s your address?</a:t>
            </a:r>
          </a:p>
          <a:p>
            <a:pPr algn="ctr"/>
            <a:r>
              <a:rPr lang="en-US" sz="3600" b="1"/>
              <a:t>____ 105, Hoa Binh Lane.</a:t>
            </a:r>
          </a:p>
          <a:p>
            <a:pPr algn="ctr"/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130422190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89"/>
            <a:ext cx="12192000" cy="685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sney Snow White and The Seven Dwarfs | ティンカーベル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891687"/>
            <a:ext cx="6000750" cy="50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83686" y="-609600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3980" y="1830324"/>
            <a:ext cx="43284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anose="04020705040A02060702" pitchFamily="82" charset="0"/>
              </a:rPr>
              <a:t>Good job!</a:t>
            </a:r>
          </a:p>
        </p:txBody>
      </p:sp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9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5053" y="638294"/>
            <a:ext cx="30171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complete.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87575" y="1640454"/>
            <a:ext cx="9805943" cy="4001393"/>
            <a:chOff x="1187575" y="1640454"/>
            <a:chExt cx="9805943" cy="40013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7575" y="1640454"/>
              <a:ext cx="9805943" cy="400139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071693" y="1956816"/>
              <a:ext cx="1506147" cy="612648"/>
            </a:xfrm>
            <a:prstGeom prst="rect">
              <a:avLst/>
            </a:prstGeom>
            <a:solidFill>
              <a:srgbClr val="FCF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3824805" y="2865190"/>
              <a:ext cx="1579299" cy="612648"/>
            </a:xfrm>
            <a:prstGeom prst="rect">
              <a:avLst/>
            </a:prstGeom>
            <a:solidFill>
              <a:srgbClr val="FCF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31813" y="3641150"/>
              <a:ext cx="3398955" cy="612648"/>
            </a:xfrm>
            <a:prstGeom prst="rect">
              <a:avLst/>
            </a:prstGeom>
            <a:solidFill>
              <a:srgbClr val="FCF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______________________.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04626" y="4549524"/>
              <a:ext cx="4113494" cy="612648"/>
            </a:xfrm>
            <a:prstGeom prst="rect">
              <a:avLst/>
            </a:prstGeom>
            <a:solidFill>
              <a:srgbClr val="FCF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___________________________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931460" y="4626989"/>
            <a:ext cx="3292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second floor</a:t>
            </a:r>
            <a:endParaRPr lang="en-US" sz="2800" b="1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0064" y="2027382"/>
            <a:ext cx="3292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208  </a:t>
            </a:r>
            <a:endParaRPr lang="en-US" sz="2800" b="1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53176" y="2924953"/>
            <a:ext cx="3292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321 </a:t>
            </a:r>
            <a:endParaRPr lang="en-US" sz="2800" b="1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46444" y="3719427"/>
            <a:ext cx="3292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Street </a:t>
            </a:r>
            <a:endParaRPr lang="en-US" sz="2800" b="1" i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97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69" y="1038404"/>
            <a:ext cx="10350142" cy="50169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25053" y="3007360"/>
            <a:ext cx="2176947" cy="629920"/>
          </a:xfrm>
          <a:prstGeom prst="roundRect">
            <a:avLst/>
          </a:prstGeom>
          <a:solidFill>
            <a:srgbClr val="C2E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942413" y="3007360"/>
            <a:ext cx="2176947" cy="629920"/>
          </a:xfrm>
          <a:prstGeom prst="roundRect">
            <a:avLst/>
          </a:prstGeom>
          <a:solidFill>
            <a:srgbClr val="C2E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460573" y="3850640"/>
            <a:ext cx="2176947" cy="629920"/>
          </a:xfrm>
          <a:prstGeom prst="roundRect">
            <a:avLst/>
          </a:prstGeom>
          <a:solidFill>
            <a:srgbClr val="C2E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09361" y="4648200"/>
            <a:ext cx="2072640" cy="629920"/>
          </a:xfrm>
          <a:prstGeom prst="roundRect">
            <a:avLst/>
          </a:prstGeom>
          <a:solidFill>
            <a:srgbClr val="C2E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</a:p>
        </p:txBody>
      </p:sp>
      <p:pic>
        <p:nvPicPr>
          <p:cNvPr id="8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8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y2mate.com - Tiếng Anh 5  Unit 1  Lesson 1  Sing  1_1080p">
            <a:hlinkClick r:id="" action="ppaction://media"/>
            <a:extLst>
              <a:ext uri="{FF2B5EF4-FFF2-40B4-BE49-F238E27FC236}">
                <a16:creationId xmlns:a16="http://schemas.microsoft.com/office/drawing/2014/main" id="{849D138E-CF27-4E3C-93FF-1F42FEF5B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7438" y="1237057"/>
            <a:ext cx="7479936" cy="42074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530" y="628423"/>
            <a:ext cx="9566030" cy="5569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5053" y="638294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6. Let’s sing.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5279074" y="7077107"/>
            <a:ext cx="5514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https://www.youtube.com/watch?v=KZU9aBsZwxE&amp;t=1s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40040759-A25C-49CE-A409-FCDB149DDE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7533" y="5444521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1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0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  <p:pic>
        <p:nvPicPr>
          <p:cNvPr id="14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47848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street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5" b="7879"/>
          <a:stretch/>
        </p:blipFill>
        <p:spPr>
          <a:xfrm>
            <a:off x="1575954" y="1218572"/>
            <a:ext cx="4755573" cy="4323248"/>
          </a:xfrm>
          <a:prstGeom prst="rect">
            <a:avLst/>
          </a:prstGeom>
        </p:spPr>
      </p:pic>
      <p:sp>
        <p:nvSpPr>
          <p:cNvPr id="4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/striːt/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đường (phố)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street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032" y="5959098"/>
            <a:ext cx="273845" cy="278487"/>
          </a:xfrm>
          <a:prstGeom prst="rect">
            <a:avLst/>
          </a:prstGeom>
        </p:spPr>
      </p:pic>
      <p:pic>
        <p:nvPicPr>
          <p:cNvPr id="8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55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2311841" y="3387517"/>
            <a:ext cx="2215579" cy="2554782"/>
          </a:xfrm>
          <a:prstGeom prst="rect">
            <a:avLst/>
          </a:prstGeom>
        </p:spPr>
      </p:pic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6" y="2434214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tower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10563">
            <a:off x="1675824" y="1074139"/>
            <a:ext cx="1202268" cy="2624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t="1010" r="5117" b="9696"/>
          <a:stretch/>
        </p:blipFill>
        <p:spPr>
          <a:xfrm>
            <a:off x="4527420" y="930895"/>
            <a:ext cx="1405412" cy="2142042"/>
          </a:xfrm>
          <a:prstGeom prst="rect">
            <a:avLst/>
          </a:prstGeom>
        </p:spPr>
      </p:pic>
      <p:sp>
        <p:nvSpPr>
          <p:cNvPr id="5" name="8-Point Star 4"/>
          <p:cNvSpPr/>
          <p:nvPr/>
        </p:nvSpPr>
        <p:spPr>
          <a:xfrm>
            <a:off x="1741850" y="1184821"/>
            <a:ext cx="443346" cy="443346"/>
          </a:xfrm>
          <a:prstGeom prst="star8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5634052" y="2664651"/>
            <a:ext cx="443346" cy="443346"/>
          </a:xfrm>
          <a:prstGeom prst="star8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8-Point Star 8"/>
          <p:cNvSpPr/>
          <p:nvPr/>
        </p:nvSpPr>
        <p:spPr>
          <a:xfrm>
            <a:off x="4189976" y="4715335"/>
            <a:ext cx="443346" cy="443346"/>
          </a:xfrm>
          <a:prstGeom prst="star8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/ˈtaʊər/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67372" y="3634542"/>
            <a:ext cx="3785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tòa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nhà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tòa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tháp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tower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10" y="5942299"/>
            <a:ext cx="324240" cy="329737"/>
          </a:xfrm>
          <a:prstGeom prst="rect">
            <a:avLst/>
          </a:prstGeom>
        </p:spPr>
      </p:pic>
      <p:pic>
        <p:nvPicPr>
          <p:cNvPr id="14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27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5" y="2415818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floor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1160500" y="1125585"/>
            <a:ext cx="3950033" cy="45547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0349" y="48490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00349" y="45628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00349" y="42537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2680" y="36583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52680" y="33190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13424" y="3006248"/>
            <a:ext cx="9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52680" y="26786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52680" y="24145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52680" y="21247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52680" y="18191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52680" y="15118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7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/flɔːr/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tầng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floor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535" y="6001751"/>
            <a:ext cx="236315" cy="240321"/>
          </a:xfrm>
          <a:prstGeom prst="rect">
            <a:avLst/>
          </a:prstGeom>
        </p:spPr>
      </p:pic>
      <p:sp>
        <p:nvSpPr>
          <p:cNvPr id="23" name="Down Arrow 22"/>
          <p:cNvSpPr/>
          <p:nvPr/>
        </p:nvSpPr>
        <p:spPr>
          <a:xfrm rot="3159385">
            <a:off x="4673319" y="2875381"/>
            <a:ext cx="234200" cy="291474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39244" y="3049119"/>
            <a:ext cx="811948" cy="30699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94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3055" y="2434214"/>
            <a:ext cx="33098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flat</a:t>
            </a:r>
            <a:endParaRPr lang="zh-CN" altLang="en-US" sz="4800" b="1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1302167" y="1125585"/>
            <a:ext cx="3950033" cy="45547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34840" y="3049119"/>
            <a:ext cx="274103" cy="30699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3159385">
            <a:off x="4778737" y="2875381"/>
            <a:ext cx="234200" cy="291474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3056" y="311132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/flæt/</a:t>
            </a:r>
            <a:endParaRPr lang="zh-CN" alt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83056" y="3634542"/>
            <a:ext cx="3309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(n) Căn hộ</a:t>
            </a:r>
            <a:endParaRPr lang="zh-CN" altLang="en-US" sz="2800" i="0" dirty="0">
              <a:solidFill>
                <a:srgbClr val="00206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MsPham">
            <a:extLst>
              <a:ext uri="{FF2B5EF4-FFF2-40B4-BE49-F238E27FC236}">
                <a16:creationId xmlns:a16="http://schemas.microsoft.com/office/drawing/2014/main" id="{8FB6F86B-5B47-4F8E-A6CD-3F3BC079A2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60253" y="485879"/>
            <a:ext cx="632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rPr>
              <a:t>Vocabulary</a:t>
            </a:r>
            <a:endParaRPr lang="zh-CN" altLang="en-US" sz="2000" b="1" i="0" dirty="0">
              <a:solidFill>
                <a:srgbClr val="C00000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flat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30" y="6013341"/>
            <a:ext cx="241271" cy="245361"/>
          </a:xfrm>
          <a:prstGeom prst="rect">
            <a:avLst/>
          </a:prstGeom>
        </p:spPr>
      </p:pic>
      <p:pic>
        <p:nvPicPr>
          <p:cNvPr id="10" name="Picture 7" descr="D:\TỔNG HỢP\SOẠN POWERPOINT\Hình nền moi\Stickers\435972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0" y="5742929"/>
            <a:ext cx="1233397" cy="11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:\TỔNG HỢP\SOẠN POWERPOINT\Hình nền moi\Stickers\438381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01">
            <a:off x="10474273" y="-72207"/>
            <a:ext cx="1291518" cy="11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93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</TotalTime>
  <Words>657</Words>
  <Application>Microsoft Office PowerPoint</Application>
  <PresentationFormat>Widescreen</PresentationFormat>
  <Paragraphs>245</Paragraphs>
  <Slides>56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Calibri Light</vt:lpstr>
      <vt:lpstr>Calibri</vt:lpstr>
      <vt:lpstr>Arial Black</vt:lpstr>
      <vt:lpstr>.VnTifani Heavy</vt:lpstr>
      <vt:lpstr>.VnBodoni</vt:lpstr>
      <vt:lpstr>Algerian</vt:lpstr>
      <vt:lpstr>.VnArabia</vt:lpstr>
      <vt:lpstr>Wingdings</vt:lpstr>
      <vt:lpstr>Arial</vt:lpstr>
      <vt:lpstr>Britannic Bold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151</cp:revision>
  <dcterms:created xsi:type="dcterms:W3CDTF">2020-11-24T07:21:13Z</dcterms:created>
  <dcterms:modified xsi:type="dcterms:W3CDTF">2023-01-15T15:57:57Z</dcterms:modified>
</cp:coreProperties>
</file>