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9" r:id="rId2"/>
    <p:sldId id="283" r:id="rId3"/>
    <p:sldId id="346" r:id="rId4"/>
    <p:sldId id="299" r:id="rId5"/>
    <p:sldId id="284" r:id="rId6"/>
    <p:sldId id="264" r:id="rId7"/>
    <p:sldId id="265" r:id="rId8"/>
    <p:sldId id="282" r:id="rId9"/>
    <p:sldId id="266" r:id="rId10"/>
    <p:sldId id="267" r:id="rId11"/>
    <p:sldId id="268" r:id="rId12"/>
    <p:sldId id="269" r:id="rId13"/>
    <p:sldId id="345" r:id="rId14"/>
  </p:sldIdLst>
  <p:sldSz cx="12192000" cy="6858000"/>
  <p:notesSz cx="6858000" cy="9144000"/>
  <p:embeddedFontLst>
    <p:embeddedFont>
      <p:font typeface=".VnSouthern" panose="020B7200000000000000" pitchFamily="34" charset="0"/>
      <p:regular r:id="rId16"/>
      <p:bold r:id="rId17"/>
      <p:italic r:id="rId18"/>
      <p:boldItalic r:id="rId19"/>
    </p:embeddedFont>
    <p:embeddedFont>
      <p:font typeface="Arial Black" panose="020B0A04020102020204" pitchFamily="34" charset="0"/>
      <p:bold r:id="rId20"/>
    </p:embeddedFont>
    <p:embeddedFont>
      <p:font typeface="Bodoni MT Black" panose="02070A03080606020203" pitchFamily="18" charset="0"/>
      <p:bold r:id="rId21"/>
      <p:boldItalic r:id="rId22"/>
    </p:embeddedFont>
    <p:embeddedFont>
      <p:font typeface="Britannic Bold" panose="020B090306070302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Elephant" panose="02020904090505020303" pitchFamily="18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0097E2"/>
    <a:srgbClr val="0B5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EB104-705F-4BF1-9980-EAFE15BCED83}" type="datetimeFigureOut">
              <a:rPr lang="en-US" smtClean="0"/>
              <a:t>15-Jan-23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7F538-4C67-4581-9609-557E6ECD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8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22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24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0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sachmem.vn/books/19/exercises/5777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5.png"/><Relationship Id="rId2" Type="http://schemas.openxmlformats.org/officeDocument/2006/relationships/audio" Target="../media/media1.wav"/><Relationship Id="rId16" Type="http://schemas.openxmlformats.org/officeDocument/2006/relationships/image" Target="../media/image4.jpeg"/><Relationship Id="rId20" Type="http://schemas.openxmlformats.org/officeDocument/2006/relationships/image" Target="../media/image8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3.jpeg"/><Relationship Id="rId10" Type="http://schemas.openxmlformats.org/officeDocument/2006/relationships/audio" Target="../media/media5.wav"/><Relationship Id="rId19" Type="http://schemas.openxmlformats.org/officeDocument/2006/relationships/image" Target="../media/image7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s://www.sachmem.vn/books/19/exercises/5776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hyperlink" Target="https://www.sachmem.vn/books/19/exercises/5777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sachmem.vn/books/19/exercises/5777" TargetMode="External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14.png"/><Relationship Id="rId19" Type="http://schemas.openxmlformats.org/officeDocument/2006/relationships/image" Target="../media/image24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.VnSouthern" panose="020B7200000000000000" pitchFamily="34" charset="0"/>
              </a:rPr>
              <a:t>Lesson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908" y="38449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4.    </a:t>
            </a:r>
          </a:p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       Listen and write one word in each blank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8886" y="1335702"/>
            <a:ext cx="110731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Mai went to see her grandparents by 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Linda went to her hometown by 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 went to the seaside by ___________.</a:t>
            </a: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Trung went to Da Nang by ___________.</a:t>
            </a:r>
            <a:endParaRPr lang="en-US" sz="32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13598" y="462834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US" sz="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19714" y="2657630"/>
            <a:ext cx="290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236587" y="365456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867267" y="1699130"/>
            <a:ext cx="326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</p:spTree>
    <p:extLst>
      <p:ext uri="{BB962C8B-B14F-4D97-AF65-F5344CB8AC3E}">
        <p14:creationId xmlns:p14="http://schemas.microsoft.com/office/powerpoint/2010/main" val="42798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4730" y="377456"/>
            <a:ext cx="7929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    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Write about your last holiday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19225" y="1443093"/>
            <a:ext cx="881605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 did you go last holiday? </a:t>
            </a:r>
          </a:p>
          <a:p>
            <a:pPr algn="just"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did you get there? </a:t>
            </a:r>
          </a:p>
          <a:p>
            <a:pPr algn="just"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do there? </a:t>
            </a:r>
          </a:p>
          <a:p>
            <a:pPr algn="just"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Did you enjoy the trip? </a:t>
            </a:r>
          </a:p>
        </p:txBody>
      </p:sp>
    </p:spTree>
    <p:extLst>
      <p:ext uri="{BB962C8B-B14F-4D97-AF65-F5344CB8AC3E}">
        <p14:creationId xmlns:p14="http://schemas.microsoft.com/office/powerpoint/2010/main" val="80628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3 - Lesson 2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625" y="1444023"/>
            <a:ext cx="7628255" cy="4290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020" y="785465"/>
            <a:ext cx="9918707" cy="56080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663" y="37572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sing.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B07F74BE-271F-4467-8FBB-E5C29E602F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7061" y="94110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54552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997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8225500" y="592006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1343036" y="3562876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058096" y="697821"/>
            <a:ext cx="2056497" cy="1647144"/>
            <a:chOff x="152399" y="152401"/>
            <a:chExt cx="3743326" cy="2998206"/>
          </a:xfrm>
        </p:grpSpPr>
        <p:pic>
          <p:nvPicPr>
            <p:cNvPr id="5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/>
          <a:srcRect b="1359"/>
          <a:stretch/>
        </p:blipFill>
        <p:spPr>
          <a:xfrm>
            <a:off x="1214546" y="697821"/>
            <a:ext cx="2568974" cy="1647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8978" y="5014228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underground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pitchFamily="34" charset="0"/>
                <a:cs typeface="Arial" pitchFamily="34" charset="0"/>
              </a:rPr>
              <a:t> 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/ˌʌn.dəˈɡraʊnd/</a:t>
            </a:r>
            <a:endParaRPr lang="en-US" sz="12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960" y="2268085"/>
            <a:ext cx="290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train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/treɪn/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3265" y="2329045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taxi</a:t>
            </a:r>
            <a:r>
              <a:rPr lang="en-US" sz="2400">
                <a:latin typeface="Arial" pitchFamily="34" charset="0"/>
                <a:cs typeface="Arial" pitchFamily="34" charset="0"/>
              </a:rPr>
              <a:t> 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/ˈtæk.si/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17024" y="2365685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motorbike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pitchFamily="34" charset="0"/>
                <a:cs typeface="Arial" pitchFamily="34" charset="0"/>
              </a:rPr>
              <a:t> /ˈməʊ.tə.baɪk/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/>
          <a:srcRect l="8838" t="66067" r="72724" b="16820"/>
          <a:stretch/>
        </p:blipFill>
        <p:spPr>
          <a:xfrm>
            <a:off x="5108748" y="3804664"/>
            <a:ext cx="2122950" cy="1339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/>
          <a:srcRect l="65260" t="35503" r="1381" b="37340"/>
          <a:stretch/>
        </p:blipFill>
        <p:spPr>
          <a:xfrm>
            <a:off x="8148119" y="3903269"/>
            <a:ext cx="2399170" cy="12866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37058" y="5189877"/>
            <a:ext cx="343756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bus</a:t>
            </a:r>
            <a:r>
              <a:rPr lang="en-US" sz="2400">
                <a:latin typeface="Arial" pitchFamily="34" charset="0"/>
                <a:cs typeface="Arial" pitchFamily="34" charset="0"/>
              </a:rPr>
              <a:t> 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pitchFamily="34" charset="0"/>
                <a:cs typeface="Arial" pitchFamily="34" charset="0"/>
              </a:rPr>
              <a:t>/bʌs/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74625" y="5236043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coach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Arial" pitchFamily="34" charset="0"/>
                <a:cs typeface="Arial" pitchFamily="34" charset="0"/>
              </a:rPr>
              <a:t> </a:t>
            </a:r>
            <a:r>
              <a:rPr lang="en-US" sz="2400">
                <a:latin typeface="Arial" pitchFamily="34" charset="0"/>
                <a:cs typeface="Arial" pitchFamily="34" charset="0"/>
              </a:rPr>
              <a:t>/kəʊtʃ/</a:t>
            </a:r>
            <a:endParaRPr lang="en-US"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8978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       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418" y="3056395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5664" y="3061350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ta-xi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74625" y="309908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1560" y="5845224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endParaRPr lang="en-US" sz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25161" y="585964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lang="en-US" sz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74625" y="587059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rai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38" y="2426073"/>
            <a:ext cx="222533" cy="226306"/>
          </a:xfrm>
          <a:prstGeom prst="rect">
            <a:avLst/>
          </a:prstGeom>
        </p:spPr>
      </p:pic>
      <p:pic>
        <p:nvPicPr>
          <p:cNvPr id="25" name="tax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59" y="2450380"/>
            <a:ext cx="206131" cy="209625"/>
          </a:xfrm>
          <a:prstGeom prst="rect">
            <a:avLst/>
          </a:prstGeom>
        </p:spPr>
      </p:pic>
      <p:pic>
        <p:nvPicPr>
          <p:cNvPr id="26" name="motorbik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29" y="2450380"/>
            <a:ext cx="230032" cy="233932"/>
          </a:xfrm>
          <a:prstGeom prst="rect">
            <a:avLst/>
          </a:prstGeom>
        </p:spPr>
      </p:pic>
      <p:pic>
        <p:nvPicPr>
          <p:cNvPr id="27" name="underground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28" y="5105749"/>
            <a:ext cx="263944" cy="268418"/>
          </a:xfrm>
          <a:prstGeom prst="rect">
            <a:avLst/>
          </a:prstGeom>
        </p:spPr>
      </p:pic>
      <p:pic>
        <p:nvPicPr>
          <p:cNvPr id="28" name="bus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54" y="5356082"/>
            <a:ext cx="218728" cy="222436"/>
          </a:xfrm>
          <a:prstGeom prst="rect">
            <a:avLst/>
          </a:prstGeom>
        </p:spPr>
      </p:pic>
      <p:pic>
        <p:nvPicPr>
          <p:cNvPr id="30" name="coach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59" y="5356082"/>
            <a:ext cx="311079" cy="3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5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72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8225500" y="592006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1343036" y="3562876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058096" y="758781"/>
            <a:ext cx="2056497" cy="1647144"/>
            <a:chOff x="152399" y="152401"/>
            <a:chExt cx="3743326" cy="2998206"/>
          </a:xfrm>
        </p:grpSpPr>
        <p:pic>
          <p:nvPicPr>
            <p:cNvPr id="5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1214546" y="917822"/>
            <a:ext cx="2568974" cy="1647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5543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960" y="2517191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5664" y="2517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4625" y="2517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838" t="66067" r="72724" b="16820"/>
          <a:stretch/>
        </p:blipFill>
        <p:spPr>
          <a:xfrm>
            <a:off x="4557434" y="3843935"/>
            <a:ext cx="2122950" cy="1339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65260" t="35503" r="1381" b="37340"/>
          <a:stretch/>
        </p:blipFill>
        <p:spPr>
          <a:xfrm>
            <a:off x="8148119" y="3903269"/>
            <a:ext cx="2399170" cy="12866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96903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17024" y="5189877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65932" y="420982"/>
            <a:ext cx="5461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read and circle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978" y="565154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4395" y="2978856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29099" y="297885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48060" y="297885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70338" y="565154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90459" y="565154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6555" y="2517191"/>
            <a:ext cx="1158240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49164" y="2488066"/>
            <a:ext cx="1158240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602402" y="2987986"/>
            <a:ext cx="1552676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214545" y="5213981"/>
            <a:ext cx="2297031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058097" y="5645508"/>
            <a:ext cx="1070188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755564" y="5652625"/>
            <a:ext cx="1130115" cy="46166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112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13"/>
          <a:stretch/>
        </p:blipFill>
        <p:spPr>
          <a:xfrm>
            <a:off x="1631237" y="742382"/>
            <a:ext cx="9074417" cy="5613148"/>
          </a:xfrm>
          <a:prstGeom prst="roundRect">
            <a:avLst>
              <a:gd name="adj" fmla="val 3714"/>
            </a:avLst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793" y="38857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  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3274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978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    Point and say.</a:t>
            </a:r>
          </a:p>
        </p:txBody>
      </p:sp>
      <p:pic>
        <p:nvPicPr>
          <p:cNvPr id="14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6525300" y="3871369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9387441" y="2845245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3432" y="3924277"/>
            <a:ext cx="2056497" cy="1647144"/>
            <a:chOff x="152399" y="152401"/>
            <a:chExt cx="3743326" cy="2998206"/>
          </a:xfrm>
        </p:grpSpPr>
        <p:pic>
          <p:nvPicPr>
            <p:cNvPr id="17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566364" y="2845245"/>
            <a:ext cx="2568974" cy="1647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39626" y="931969"/>
            <a:ext cx="4158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69190" y="1631313"/>
            <a:ext cx="4225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by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96891" y="1586709"/>
            <a:ext cx="4488019" cy="623930"/>
            <a:chOff x="3444258" y="1620931"/>
            <a:chExt cx="4488019" cy="646986"/>
          </a:xfrm>
        </p:grpSpPr>
        <p:sp>
          <p:nvSpPr>
            <p:cNvPr id="23" name="Rounded Rectangle 22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H="1">
            <a:off x="3377605" y="868143"/>
            <a:ext cx="4851995" cy="646986"/>
            <a:chOff x="3245199" y="767956"/>
            <a:chExt cx="5996089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5724" y="9655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967592" y="13970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8779948" y="447224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2778" y="4492389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6542" y="57961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39408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cxnSp>
        <p:nvCxnSpPr>
          <p:cNvPr id="34" name="Straight Arrow Connector 33"/>
          <p:cNvCxnSpPr>
            <a:stCxn id="23" idx="2"/>
          </p:cNvCxnSpPr>
          <p:nvPr/>
        </p:nvCxnSpPr>
        <p:spPr>
          <a:xfrm flipH="1">
            <a:off x="2920650" y="22106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2"/>
          </p:cNvCxnSpPr>
          <p:nvPr/>
        </p:nvCxnSpPr>
        <p:spPr>
          <a:xfrm flipH="1">
            <a:off x="4934926" y="2210639"/>
            <a:ext cx="1552799" cy="1885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2"/>
          </p:cNvCxnSpPr>
          <p:nvPr/>
        </p:nvCxnSpPr>
        <p:spPr>
          <a:xfrm>
            <a:off x="6487725" y="2210639"/>
            <a:ext cx="1208475" cy="2026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3" idx="2"/>
          </p:cNvCxnSpPr>
          <p:nvPr/>
        </p:nvCxnSpPr>
        <p:spPr>
          <a:xfrm>
            <a:off x="6487725" y="22106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8518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đi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bằng phương tiện gì?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287781" y="2188201"/>
            <a:ext cx="4681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_______?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942916" y="3449178"/>
            <a:ext cx="4124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 sz="2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920122" y="3404574"/>
            <a:ext cx="4488019" cy="623930"/>
            <a:chOff x="3444258" y="1620931"/>
            <a:chExt cx="4488019" cy="646986"/>
          </a:xfrm>
        </p:grpSpPr>
        <p:sp>
          <p:nvSpPr>
            <p:cNvPr id="55" name="Rounded Rectangle 54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 flipH="1">
            <a:off x="3087048" y="2124375"/>
            <a:ext cx="4851995" cy="646986"/>
            <a:chOff x="3245199" y="767956"/>
            <a:chExt cx="5996089" cy="646986"/>
          </a:xfrm>
        </p:grpSpPr>
        <p:sp>
          <p:nvSpPr>
            <p:cNvPr id="58" name="Rounded Rectangle 57"/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167" y="2221789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88100" y="340457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62" name="Rectangle 61"/>
          <p:cNvSpPr/>
          <p:nvPr/>
        </p:nvSpPr>
        <p:spPr>
          <a:xfrm>
            <a:off x="3617197" y="2754186"/>
            <a:ext cx="4020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đến ____ bằng gì?)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391446" y="4028504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đã đi bằng _____)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331452" y="2188201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621793" y="3464514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phương tiện</a:t>
            </a:r>
          </a:p>
        </p:txBody>
      </p:sp>
    </p:spTree>
    <p:extLst>
      <p:ext uri="{BB962C8B-B14F-4D97-AF65-F5344CB8AC3E}">
        <p14:creationId xmlns:p14="http://schemas.microsoft.com/office/powerpoint/2010/main" val="7398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2" grpId="0"/>
      <p:bldP spid="53" grpId="0"/>
      <p:bldP spid="62" grpId="0"/>
      <p:bldP spid="63" grpId="0"/>
      <p:bldP spid="6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0685" y="3795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70166" y="2924200"/>
            <a:ext cx="789940" cy="7899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177153" y="2912117"/>
            <a:ext cx="789940" cy="7899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7" name="Group 16"/>
          <p:cNvGrpSpPr/>
          <p:nvPr/>
        </p:nvGrpSpPr>
        <p:grpSpPr>
          <a:xfrm flipH="1">
            <a:off x="6773648" y="1857009"/>
            <a:ext cx="3888214" cy="763815"/>
            <a:chOff x="4356566" y="767956"/>
            <a:chExt cx="4805050" cy="763815"/>
          </a:xfrm>
        </p:grpSpPr>
        <p:sp>
          <p:nvSpPr>
            <p:cNvPr id="18" name="Rounded Rectangle 17"/>
            <p:cNvSpPr/>
            <p:nvPr/>
          </p:nvSpPr>
          <p:spPr>
            <a:xfrm>
              <a:off x="4356566" y="767956"/>
              <a:ext cx="4601778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was ________.</a:t>
              </a:r>
            </a:p>
          </p:txBody>
        </p:sp>
        <p:pic>
          <p:nvPicPr>
            <p:cNvPr id="1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8609" flipV="1">
              <a:off x="8873593" y="1338764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193318" y="1253654"/>
            <a:ext cx="4146199" cy="1335836"/>
            <a:chOff x="4337062" y="1620931"/>
            <a:chExt cx="3524688" cy="1385201"/>
          </a:xfrm>
        </p:grpSpPr>
        <p:sp>
          <p:nvSpPr>
            <p:cNvPr id="22" name="Rounded Rectangle 21"/>
            <p:cNvSpPr/>
            <p:nvPr/>
          </p:nvSpPr>
          <p:spPr>
            <a:xfrm>
              <a:off x="4337062" y="1620931"/>
              <a:ext cx="3288863" cy="1235857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were you</a:t>
              </a:r>
            </a:p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holiday?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 rot="1927883">
              <a:off x="7557093" y="2756177"/>
              <a:ext cx="304657" cy="24995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H="1">
            <a:off x="7099377" y="2900929"/>
            <a:ext cx="4235598" cy="646986"/>
            <a:chOff x="4036573" y="767956"/>
            <a:chExt cx="5204715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4036573" y="767956"/>
              <a:ext cx="4921774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to ________.</a:t>
              </a: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1285393" y="3190424"/>
            <a:ext cx="3960839" cy="646986"/>
            <a:chOff x="3971438" y="1620930"/>
            <a:chExt cx="3960839" cy="670894"/>
          </a:xfrm>
        </p:grpSpPr>
        <p:sp>
          <p:nvSpPr>
            <p:cNvPr id="29" name="Rounded Rectangle 28"/>
            <p:cNvSpPr/>
            <p:nvPr/>
          </p:nvSpPr>
          <p:spPr>
            <a:xfrm>
              <a:off x="3971438" y="1620930"/>
              <a:ext cx="3654487" cy="670894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go?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 flipH="1">
            <a:off x="6950644" y="3837410"/>
            <a:ext cx="4304110" cy="646986"/>
            <a:chOff x="3922275" y="767956"/>
            <a:chExt cx="5319013" cy="646986"/>
          </a:xfrm>
        </p:grpSpPr>
        <p:sp>
          <p:nvSpPr>
            <p:cNvPr id="32" name="Rounded Rectangle 31"/>
            <p:cNvSpPr/>
            <p:nvPr/>
          </p:nvSpPr>
          <p:spPr>
            <a:xfrm>
              <a:off x="3922275" y="767956"/>
              <a:ext cx="5036071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by ________.</a:t>
              </a:r>
            </a:p>
          </p:txBody>
        </p:sp>
        <p:pic>
          <p:nvPicPr>
            <p:cNvPr id="33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1039331" y="4152281"/>
            <a:ext cx="4371313" cy="1419140"/>
            <a:chOff x="3375114" y="1385206"/>
            <a:chExt cx="4371313" cy="1471581"/>
          </a:xfrm>
        </p:grpSpPr>
        <p:sp>
          <p:nvSpPr>
            <p:cNvPr id="35" name="Rounded Rectangle 34"/>
            <p:cNvSpPr/>
            <p:nvPr/>
          </p:nvSpPr>
          <p:spPr>
            <a:xfrm>
              <a:off x="3375114" y="1620930"/>
              <a:ext cx="4250811" cy="1235857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get there?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 rot="18002766">
              <a:off x="7467945" y="1422639"/>
              <a:ext cx="315915" cy="241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5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297</Words>
  <Application>Microsoft Office PowerPoint</Application>
  <PresentationFormat>Widescreen</PresentationFormat>
  <Paragraphs>83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Elephant</vt:lpstr>
      <vt:lpstr>Cambria</vt:lpstr>
      <vt:lpstr>Bodoni MT Black</vt:lpstr>
      <vt:lpstr>.VnSouthern</vt:lpstr>
      <vt:lpstr>Britannic Bold</vt:lpstr>
      <vt:lpstr>Wingdings</vt:lpstr>
      <vt:lpstr>Arial</vt:lpstr>
      <vt:lpstr>Calibri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HP</cp:lastModifiedBy>
  <cp:revision>70</cp:revision>
  <dcterms:created xsi:type="dcterms:W3CDTF">2021-05-10T00:59:34Z</dcterms:created>
  <dcterms:modified xsi:type="dcterms:W3CDTF">2023-01-15T16:09:09Z</dcterms:modified>
</cp:coreProperties>
</file>