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</p:sldMasterIdLst>
  <p:sldIdLst>
    <p:sldId id="256" r:id="rId2"/>
    <p:sldId id="262" r:id="rId3"/>
    <p:sldId id="257" r:id="rId4"/>
    <p:sldId id="261" r:id="rId5"/>
    <p:sldId id="260" r:id="rId6"/>
    <p:sldId id="269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5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6CCC0"/>
    <a:srgbClr val="F75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7T14:22:14.483" idx="9">
    <p:pos x="7290" y="924"/>
    <p:text>Từ đội hình hàng dọc các con thực hiện theo 2 bước</p:text>
    <p:extLst>
      <p:ext uri="{C676402C-5697-4E1C-873F-D02D1690AC5C}">
        <p15:threadingInfo xmlns:p15="http://schemas.microsoft.com/office/powerpoint/2012/main" timeZoneBias="-420"/>
      </p:ext>
    </p:extLst>
  </p:cm>
  <p:cm authorId="1" dt="2021-08-27T14:22:56.338" idx="10">
    <p:pos x="7290" y="1020"/>
    <p:text>-Bước 1: Từ hàng dọc di chuyển thành vòng tròn.</p:text>
    <p:extLst>
      <p:ext uri="{C676402C-5697-4E1C-873F-D02D1690AC5C}">
        <p15:threadingInfo xmlns:p15="http://schemas.microsoft.com/office/powerpoint/2012/main" timeZoneBias="-420">
          <p15:parentCm authorId="1" idx="9"/>
        </p15:threadingInfo>
      </p:ext>
    </p:extLst>
  </p:cm>
  <p:cm authorId="1" dt="2021-08-27T14:23:29.902" idx="11">
    <p:pos x="7290" y="1116"/>
    <p:text>Bắt đầu từ tổ trưởng tổ 1, lần lượt đi (chạy) thường ngược chiều kim đồng hồ tạo thành vòng tròn.</p:text>
    <p:extLst>
      <p:ext uri="{C676402C-5697-4E1C-873F-D02D1690AC5C}">
        <p15:threadingInfo xmlns:p15="http://schemas.microsoft.com/office/powerpoint/2012/main" timeZoneBias="-420">
          <p15:parentCm authorId="1" idx="9"/>
        </p15:threadingInfo>
      </p:ext>
    </p:extLst>
  </p:cm>
  <p:cm authorId="1" dt="2021-08-27T14:24:58.185" idx="12">
    <p:pos x="7290" y="1212"/>
    <p:text>- Bước 2: sau khi có khẩu lệnh. Đứng lại quay vào trong.</p:text>
    <p:extLst>
      <p:ext uri="{C676402C-5697-4E1C-873F-D02D1690AC5C}">
        <p15:threadingInfo xmlns:p15="http://schemas.microsoft.com/office/powerpoint/2012/main" timeZoneBias="-420">
          <p15:parentCm authorId="1" idx="9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7T14:33:57.701" idx="13">
    <p:pos x="10" y="10"/>
    <p:text>Để biến đổi đội hình từ vòng tròn thành hàng dọc, các con sẽ thực hiện 2 bước</p:text>
    <p:extLst>
      <p:ext uri="{C676402C-5697-4E1C-873F-D02D1690AC5C}">
        <p15:threadingInfo xmlns:p15="http://schemas.microsoft.com/office/powerpoint/2012/main" timeZoneBias="-420"/>
      </p:ext>
    </p:extLst>
  </p:cm>
  <p:cm authorId="1" dt="2021-08-27T14:36:27.074" idx="14">
    <p:pos x="10" y="106"/>
    <p:text>Bước 1: Khi có khẩu lệnh "Bên phải....Quay!" các con quay bên phải.</p:text>
    <p:extLst>
      <p:ext uri="{C676402C-5697-4E1C-873F-D02D1690AC5C}">
        <p15:threadingInfo xmlns:p15="http://schemas.microsoft.com/office/powerpoint/2012/main" timeZoneBias="-420">
          <p15:parentCm authorId="1" idx="13"/>
        </p15:threadingInfo>
      </p:ext>
    </p:extLst>
  </p:cm>
  <p:cm authorId="1" dt="2021-08-27T14:37:46.700" idx="15">
    <p:pos x="10" y="202"/>
    <p:text>Bước 2: Khi có khẩu lệnh: Thành 1(2,3,4) hàng dọc ....Bước(Chạy)! Bắt đầu từ tổ trưởng tổ 1 lần lượt đi (chạy) thường theo hướng ngược chiều kim đồng hồ tạo thành 1 (2,3,4) hàng dọc</p:text>
    <p:extLst>
      <p:ext uri="{C676402C-5697-4E1C-873F-D02D1690AC5C}">
        <p15:threadingInfo xmlns:p15="http://schemas.microsoft.com/office/powerpoint/2012/main" timeZoneBias="-420">
          <p15:parentCm authorId="1" idx="13"/>
        </p15:threadingInfo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7T11:46:30.199" idx="8">
    <p:pos x="10" y="10"/>
    <p:text>sau khi các con đã được học biến đổi đội hình từ 1 hàng dọc thành 2 hàng dọc rồi. bây giờ chúng mình cùng luyện tập nhé.</p:text>
    <p:extLst>
      <p:ext uri="{C676402C-5697-4E1C-873F-D02D1690AC5C}">
        <p15:threadingInfo xmlns:p15="http://schemas.microsoft.com/office/powerpoint/2012/main" timeZoneBias="-42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34CEB9-E1F8-4354-9499-7414DD7660AC}" type="doc">
      <dgm:prSet loTypeId="urn:microsoft.com/office/officeart/2008/layout/PictureStrips" loCatId="list" qsTypeId="urn:microsoft.com/office/officeart/2005/8/quickstyle/3d4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4E8A2AB-D9F1-4F87-B7B2-F7FED9F2E552}">
      <dgm:prSet phldrT="[Text]"/>
      <dgm:spPr>
        <a:solidFill>
          <a:srgbClr val="FF0000">
            <a:alpha val="4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vi-VN" dirty="0"/>
            <a:t>Mở đầu</a:t>
          </a:r>
          <a:endParaRPr lang="en-US" dirty="0"/>
        </a:p>
      </dgm:t>
    </dgm:pt>
    <dgm:pt modelId="{47A2F074-A90E-4428-B775-474671045D65}" type="parTrans" cxnId="{77EA655F-801E-46FB-9761-F36F86515D8D}">
      <dgm:prSet/>
      <dgm:spPr/>
      <dgm:t>
        <a:bodyPr/>
        <a:lstStyle/>
        <a:p>
          <a:endParaRPr lang="en-US"/>
        </a:p>
      </dgm:t>
    </dgm:pt>
    <dgm:pt modelId="{8DD1AEB0-2839-4AAE-8D43-DE304718AC43}" type="sibTrans" cxnId="{77EA655F-801E-46FB-9761-F36F86515D8D}">
      <dgm:prSet/>
      <dgm:spPr/>
      <dgm:t>
        <a:bodyPr/>
        <a:lstStyle/>
        <a:p>
          <a:endParaRPr lang="en-US"/>
        </a:p>
      </dgm:t>
    </dgm:pt>
    <dgm:pt modelId="{F00A7F74-0683-4145-97D4-435B843B09AD}">
      <dgm:prSet phldrT="[Text]"/>
      <dgm:spPr>
        <a:solidFill>
          <a:srgbClr val="00B050">
            <a:alpha val="4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vi-VN" dirty="0"/>
            <a:t>Kiến thức mới</a:t>
          </a:r>
          <a:endParaRPr lang="en-US" dirty="0"/>
        </a:p>
      </dgm:t>
    </dgm:pt>
    <dgm:pt modelId="{0F974E34-E582-4811-B136-810AEE78A841}" type="parTrans" cxnId="{ECA2F283-8C8F-4D77-BE6B-3C5993B17981}">
      <dgm:prSet/>
      <dgm:spPr/>
      <dgm:t>
        <a:bodyPr/>
        <a:lstStyle/>
        <a:p>
          <a:endParaRPr lang="en-US"/>
        </a:p>
      </dgm:t>
    </dgm:pt>
    <dgm:pt modelId="{3D16CA7E-DB71-438A-A4EC-3BE8AF567AAA}" type="sibTrans" cxnId="{ECA2F283-8C8F-4D77-BE6B-3C5993B17981}">
      <dgm:prSet/>
      <dgm:spPr/>
      <dgm:t>
        <a:bodyPr/>
        <a:lstStyle/>
        <a:p>
          <a:endParaRPr lang="en-US"/>
        </a:p>
      </dgm:t>
    </dgm:pt>
    <dgm:pt modelId="{32E5F322-833D-4061-A984-A4A7D389E7BE}">
      <dgm:prSet phldrT="[Text]"/>
      <dgm:spPr>
        <a:solidFill>
          <a:srgbClr val="FFFF00">
            <a:alpha val="4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vi-VN" dirty="0"/>
            <a:t>Vận dụng</a:t>
          </a:r>
        </a:p>
      </dgm:t>
    </dgm:pt>
    <dgm:pt modelId="{CB02598D-7DEF-44AA-91D2-631D89FEE82B}" type="parTrans" cxnId="{98C82FC2-E6FF-42D1-94C2-CEEC35F31B09}">
      <dgm:prSet/>
      <dgm:spPr/>
      <dgm:t>
        <a:bodyPr/>
        <a:lstStyle/>
        <a:p>
          <a:endParaRPr lang="en-US"/>
        </a:p>
      </dgm:t>
    </dgm:pt>
    <dgm:pt modelId="{EB57988D-909E-4673-B7F5-6F11B9385831}" type="sibTrans" cxnId="{98C82FC2-E6FF-42D1-94C2-CEEC35F31B09}">
      <dgm:prSet/>
      <dgm:spPr/>
      <dgm:t>
        <a:bodyPr/>
        <a:lstStyle/>
        <a:p>
          <a:endParaRPr lang="en-US"/>
        </a:p>
      </dgm:t>
    </dgm:pt>
    <dgm:pt modelId="{E11E87AF-134A-4E57-8C47-65FE9A2637AD}">
      <dgm:prSet phldrT="[Text]"/>
      <dgm:spPr>
        <a:solidFill>
          <a:schemeClr val="accent1">
            <a:lumMod val="50000"/>
            <a:alpha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vi-VN" dirty="0"/>
            <a:t>Luyện tập</a:t>
          </a:r>
          <a:endParaRPr lang="en-US" dirty="0"/>
        </a:p>
      </dgm:t>
    </dgm:pt>
    <dgm:pt modelId="{4BB9202D-9F0C-4682-8268-FF1935C1961E}" type="parTrans" cxnId="{CAC723B3-AD42-4491-99C1-A2B89A725F28}">
      <dgm:prSet/>
      <dgm:spPr/>
      <dgm:t>
        <a:bodyPr/>
        <a:lstStyle/>
        <a:p>
          <a:endParaRPr lang="en-US"/>
        </a:p>
      </dgm:t>
    </dgm:pt>
    <dgm:pt modelId="{88557CFB-1E48-4759-B5B9-37C5E0938046}" type="sibTrans" cxnId="{CAC723B3-AD42-4491-99C1-A2B89A725F28}">
      <dgm:prSet/>
      <dgm:spPr/>
      <dgm:t>
        <a:bodyPr/>
        <a:lstStyle/>
        <a:p>
          <a:endParaRPr lang="en-US"/>
        </a:p>
      </dgm:t>
    </dgm:pt>
    <dgm:pt modelId="{3878A4F8-07EA-43F7-A5DD-0655F50921ED}" type="pres">
      <dgm:prSet presAssocID="{2134CEB9-E1F8-4354-9499-7414DD7660A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9AA1F0-0429-465F-839D-9943E93C699B}" type="pres">
      <dgm:prSet presAssocID="{14E8A2AB-D9F1-4F87-B7B2-F7FED9F2E552}" presName="composite" presStyleCnt="0"/>
      <dgm:spPr/>
    </dgm:pt>
    <dgm:pt modelId="{EDBBEF12-124F-4D6E-B30F-235341B32F22}" type="pres">
      <dgm:prSet presAssocID="{14E8A2AB-D9F1-4F87-B7B2-F7FED9F2E552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0691C7-2416-4ABE-9C2E-F6D27A37BA2B}" type="pres">
      <dgm:prSet presAssocID="{14E8A2AB-D9F1-4F87-B7B2-F7FED9F2E552}" presName="rect2" presStyleLbl="fgImgPlace1" presStyleIdx="0" presStyleCnt="4"/>
      <dgm:spPr>
        <a:blipFill>
          <a:blip xmlns:r="http://schemas.openxmlformats.org/officeDocument/2006/relationships" r:embed="rId1"/>
          <a:stretch>
            <a:fillRect l="-25000" r="-25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gm:spPr>
    </dgm:pt>
    <dgm:pt modelId="{C347E20A-B715-4E00-830D-64A19CE39CDB}" type="pres">
      <dgm:prSet presAssocID="{8DD1AEB0-2839-4AAE-8D43-DE304718AC43}" presName="sibTrans" presStyleCnt="0"/>
      <dgm:spPr/>
    </dgm:pt>
    <dgm:pt modelId="{943454EA-2AF9-402B-80CD-66D9785DEE8F}" type="pres">
      <dgm:prSet presAssocID="{F00A7F74-0683-4145-97D4-435B843B09AD}" presName="composite" presStyleCnt="0"/>
      <dgm:spPr/>
    </dgm:pt>
    <dgm:pt modelId="{158016D0-1273-483B-9645-FF7F9E993851}" type="pres">
      <dgm:prSet presAssocID="{F00A7F74-0683-4145-97D4-435B843B09AD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4747B-5989-41AE-A9F8-F16D957DB805}" type="pres">
      <dgm:prSet presAssocID="{F00A7F74-0683-4145-97D4-435B843B09AD}" presName="rect2" presStyleLbl="fgImgPlace1" presStyleIdx="1" presStyleCnt="4"/>
      <dgm:spPr>
        <a:blipFill>
          <a:blip xmlns:r="http://schemas.openxmlformats.org/officeDocument/2006/relationships" r:embed="rId2"/>
          <a:srcRect/>
          <a:stretch>
            <a:fillRect l="-36000" r="-36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gm:spPr>
    </dgm:pt>
    <dgm:pt modelId="{9D73F599-4A60-438A-9C31-DFC2D91CF363}" type="pres">
      <dgm:prSet presAssocID="{3D16CA7E-DB71-438A-A4EC-3BE8AF567AAA}" presName="sibTrans" presStyleCnt="0"/>
      <dgm:spPr/>
    </dgm:pt>
    <dgm:pt modelId="{7B0140B0-4B0F-4FE4-AAD6-EB3E0E7B033B}" type="pres">
      <dgm:prSet presAssocID="{E11E87AF-134A-4E57-8C47-65FE9A2637AD}" presName="composite" presStyleCnt="0"/>
      <dgm:spPr/>
    </dgm:pt>
    <dgm:pt modelId="{CB877470-2C28-427E-ABDB-FD61BB008AE0}" type="pres">
      <dgm:prSet presAssocID="{E11E87AF-134A-4E57-8C47-65FE9A2637AD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79C53-D1E9-4AA3-8BBA-E35F382A6A23}" type="pres">
      <dgm:prSet presAssocID="{E11E87AF-134A-4E57-8C47-65FE9A2637AD}" presName="rect2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gm:spPr>
    </dgm:pt>
    <dgm:pt modelId="{6F293E0D-77B5-4AEA-97F3-61F949798AA4}" type="pres">
      <dgm:prSet presAssocID="{88557CFB-1E48-4759-B5B9-37C5E0938046}" presName="sibTrans" presStyleCnt="0"/>
      <dgm:spPr/>
    </dgm:pt>
    <dgm:pt modelId="{35199404-8E24-464D-9964-067223294D22}" type="pres">
      <dgm:prSet presAssocID="{32E5F322-833D-4061-A984-A4A7D389E7BE}" presName="composite" presStyleCnt="0"/>
      <dgm:spPr/>
    </dgm:pt>
    <dgm:pt modelId="{688993C7-7EB7-4ED1-9C02-4ADF7C7D3C22}" type="pres">
      <dgm:prSet presAssocID="{32E5F322-833D-4061-A984-A4A7D389E7BE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50AE43-9395-4AD8-8EAA-31CD334E7FC1}" type="pres">
      <dgm:prSet presAssocID="{32E5F322-833D-4061-A984-A4A7D389E7BE}" presName="rect2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gm:spPr>
    </dgm:pt>
  </dgm:ptLst>
  <dgm:cxnLst>
    <dgm:cxn modelId="{4AA4B905-ABE8-4E35-8790-0B2DB2E8CB63}" type="presOf" srcId="{2134CEB9-E1F8-4354-9499-7414DD7660AC}" destId="{3878A4F8-07EA-43F7-A5DD-0655F50921ED}" srcOrd="0" destOrd="0" presId="urn:microsoft.com/office/officeart/2008/layout/PictureStrips"/>
    <dgm:cxn modelId="{77EA655F-801E-46FB-9761-F36F86515D8D}" srcId="{2134CEB9-E1F8-4354-9499-7414DD7660AC}" destId="{14E8A2AB-D9F1-4F87-B7B2-F7FED9F2E552}" srcOrd="0" destOrd="0" parTransId="{47A2F074-A90E-4428-B775-474671045D65}" sibTransId="{8DD1AEB0-2839-4AAE-8D43-DE304718AC43}"/>
    <dgm:cxn modelId="{EBE90F2B-1227-4FDC-BD9E-686AEA4F414E}" type="presOf" srcId="{32E5F322-833D-4061-A984-A4A7D389E7BE}" destId="{688993C7-7EB7-4ED1-9C02-4ADF7C7D3C22}" srcOrd="0" destOrd="0" presId="urn:microsoft.com/office/officeart/2008/layout/PictureStrips"/>
    <dgm:cxn modelId="{AE040571-98D0-4AC0-BAC1-B644D81F129A}" type="presOf" srcId="{E11E87AF-134A-4E57-8C47-65FE9A2637AD}" destId="{CB877470-2C28-427E-ABDB-FD61BB008AE0}" srcOrd="0" destOrd="0" presId="urn:microsoft.com/office/officeart/2008/layout/PictureStrips"/>
    <dgm:cxn modelId="{CAC723B3-AD42-4491-99C1-A2B89A725F28}" srcId="{2134CEB9-E1F8-4354-9499-7414DD7660AC}" destId="{E11E87AF-134A-4E57-8C47-65FE9A2637AD}" srcOrd="2" destOrd="0" parTransId="{4BB9202D-9F0C-4682-8268-FF1935C1961E}" sibTransId="{88557CFB-1E48-4759-B5B9-37C5E0938046}"/>
    <dgm:cxn modelId="{8FA8AEF2-671A-48C1-9DB7-3F2114A1B53A}" type="presOf" srcId="{14E8A2AB-D9F1-4F87-B7B2-F7FED9F2E552}" destId="{EDBBEF12-124F-4D6E-B30F-235341B32F22}" srcOrd="0" destOrd="0" presId="urn:microsoft.com/office/officeart/2008/layout/PictureStrips"/>
    <dgm:cxn modelId="{98C82FC2-E6FF-42D1-94C2-CEEC35F31B09}" srcId="{2134CEB9-E1F8-4354-9499-7414DD7660AC}" destId="{32E5F322-833D-4061-A984-A4A7D389E7BE}" srcOrd="3" destOrd="0" parTransId="{CB02598D-7DEF-44AA-91D2-631D89FEE82B}" sibTransId="{EB57988D-909E-4673-B7F5-6F11B9385831}"/>
    <dgm:cxn modelId="{40C8AA2B-8718-42FA-A765-EC4CE3937573}" type="presOf" srcId="{F00A7F74-0683-4145-97D4-435B843B09AD}" destId="{158016D0-1273-483B-9645-FF7F9E993851}" srcOrd="0" destOrd="0" presId="urn:microsoft.com/office/officeart/2008/layout/PictureStrips"/>
    <dgm:cxn modelId="{ECA2F283-8C8F-4D77-BE6B-3C5993B17981}" srcId="{2134CEB9-E1F8-4354-9499-7414DD7660AC}" destId="{F00A7F74-0683-4145-97D4-435B843B09AD}" srcOrd="1" destOrd="0" parTransId="{0F974E34-E582-4811-B136-810AEE78A841}" sibTransId="{3D16CA7E-DB71-438A-A4EC-3BE8AF567AAA}"/>
    <dgm:cxn modelId="{2FC7C3A6-AE79-4931-B4F4-36B10050059F}" type="presParOf" srcId="{3878A4F8-07EA-43F7-A5DD-0655F50921ED}" destId="{DC9AA1F0-0429-465F-839D-9943E93C699B}" srcOrd="0" destOrd="0" presId="urn:microsoft.com/office/officeart/2008/layout/PictureStrips"/>
    <dgm:cxn modelId="{7E75ECF3-0E63-4F18-90E1-FC23EEF63A82}" type="presParOf" srcId="{DC9AA1F0-0429-465F-839D-9943E93C699B}" destId="{EDBBEF12-124F-4D6E-B30F-235341B32F22}" srcOrd="0" destOrd="0" presId="urn:microsoft.com/office/officeart/2008/layout/PictureStrips"/>
    <dgm:cxn modelId="{B9D36DC5-90D9-4D4A-82C0-826D7DDA566D}" type="presParOf" srcId="{DC9AA1F0-0429-465F-839D-9943E93C699B}" destId="{D60691C7-2416-4ABE-9C2E-F6D27A37BA2B}" srcOrd="1" destOrd="0" presId="urn:microsoft.com/office/officeart/2008/layout/PictureStrips"/>
    <dgm:cxn modelId="{21D72063-0848-44C0-B25D-6ABB23940E89}" type="presParOf" srcId="{3878A4F8-07EA-43F7-A5DD-0655F50921ED}" destId="{C347E20A-B715-4E00-830D-64A19CE39CDB}" srcOrd="1" destOrd="0" presId="urn:microsoft.com/office/officeart/2008/layout/PictureStrips"/>
    <dgm:cxn modelId="{A359AD76-565B-4529-ADCB-E46C20DEEFBF}" type="presParOf" srcId="{3878A4F8-07EA-43F7-A5DD-0655F50921ED}" destId="{943454EA-2AF9-402B-80CD-66D9785DEE8F}" srcOrd="2" destOrd="0" presId="urn:microsoft.com/office/officeart/2008/layout/PictureStrips"/>
    <dgm:cxn modelId="{31691E01-8467-4517-AE57-14ED55BE461B}" type="presParOf" srcId="{943454EA-2AF9-402B-80CD-66D9785DEE8F}" destId="{158016D0-1273-483B-9645-FF7F9E993851}" srcOrd="0" destOrd="0" presId="urn:microsoft.com/office/officeart/2008/layout/PictureStrips"/>
    <dgm:cxn modelId="{235B615F-A059-458C-A49A-9B1FC031C994}" type="presParOf" srcId="{943454EA-2AF9-402B-80CD-66D9785DEE8F}" destId="{2C74747B-5989-41AE-A9F8-F16D957DB805}" srcOrd="1" destOrd="0" presId="urn:microsoft.com/office/officeart/2008/layout/PictureStrips"/>
    <dgm:cxn modelId="{61C0D99E-4ABE-451F-A1A7-0DE959AF4FA1}" type="presParOf" srcId="{3878A4F8-07EA-43F7-A5DD-0655F50921ED}" destId="{9D73F599-4A60-438A-9C31-DFC2D91CF363}" srcOrd="3" destOrd="0" presId="urn:microsoft.com/office/officeart/2008/layout/PictureStrips"/>
    <dgm:cxn modelId="{2F12AF26-075F-40FB-8667-E9EF6CA9E0E4}" type="presParOf" srcId="{3878A4F8-07EA-43F7-A5DD-0655F50921ED}" destId="{7B0140B0-4B0F-4FE4-AAD6-EB3E0E7B033B}" srcOrd="4" destOrd="0" presId="urn:microsoft.com/office/officeart/2008/layout/PictureStrips"/>
    <dgm:cxn modelId="{246F55F8-E5C3-4415-BAF5-760CAA2E766F}" type="presParOf" srcId="{7B0140B0-4B0F-4FE4-AAD6-EB3E0E7B033B}" destId="{CB877470-2C28-427E-ABDB-FD61BB008AE0}" srcOrd="0" destOrd="0" presId="urn:microsoft.com/office/officeart/2008/layout/PictureStrips"/>
    <dgm:cxn modelId="{1B4EF94F-0548-409A-A0C8-CAA95D794D66}" type="presParOf" srcId="{7B0140B0-4B0F-4FE4-AAD6-EB3E0E7B033B}" destId="{4FD79C53-D1E9-4AA3-8BBA-E35F382A6A23}" srcOrd="1" destOrd="0" presId="urn:microsoft.com/office/officeart/2008/layout/PictureStrips"/>
    <dgm:cxn modelId="{EAB49BB2-F923-4B1D-AA79-E0541BD98DC7}" type="presParOf" srcId="{3878A4F8-07EA-43F7-A5DD-0655F50921ED}" destId="{6F293E0D-77B5-4AEA-97F3-61F949798AA4}" srcOrd="5" destOrd="0" presId="urn:microsoft.com/office/officeart/2008/layout/PictureStrips"/>
    <dgm:cxn modelId="{2AD87DA3-A391-469E-8BEB-E29DE7DAD7DB}" type="presParOf" srcId="{3878A4F8-07EA-43F7-A5DD-0655F50921ED}" destId="{35199404-8E24-464D-9964-067223294D22}" srcOrd="6" destOrd="0" presId="urn:microsoft.com/office/officeart/2008/layout/PictureStrips"/>
    <dgm:cxn modelId="{117B8EC1-59B4-4010-B35B-C87996EDA68A}" type="presParOf" srcId="{35199404-8E24-464D-9964-067223294D22}" destId="{688993C7-7EB7-4ED1-9C02-4ADF7C7D3C22}" srcOrd="0" destOrd="0" presId="urn:microsoft.com/office/officeart/2008/layout/PictureStrips"/>
    <dgm:cxn modelId="{6C404299-D269-4B91-8766-B178FC9A5D85}" type="presParOf" srcId="{35199404-8E24-464D-9964-067223294D22}" destId="{7C50AE43-9395-4AD8-8EAA-31CD334E7FC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BEF12-124F-4D6E-B30F-235341B32F22}">
      <dsp:nvSpPr>
        <dsp:cNvPr id="0" name=""/>
        <dsp:cNvSpPr/>
      </dsp:nvSpPr>
      <dsp:spPr>
        <a:xfrm>
          <a:off x="211704" y="702227"/>
          <a:ext cx="4974979" cy="1554680"/>
        </a:xfrm>
        <a:prstGeom prst="rect">
          <a:avLst/>
        </a:prstGeom>
        <a:solidFill>
          <a:srgbClr val="FF0000">
            <a:alpha val="40000"/>
          </a:srgbClr>
        </a:solidFill>
        <a:ln w="1270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3037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4600" kern="1200" dirty="0"/>
            <a:t>Mở đầu</a:t>
          </a:r>
          <a:endParaRPr lang="en-US" sz="4600" kern="1200" dirty="0"/>
        </a:p>
      </dsp:txBody>
      <dsp:txXfrm>
        <a:off x="211704" y="702227"/>
        <a:ext cx="4974979" cy="1554680"/>
      </dsp:txXfrm>
    </dsp:sp>
    <dsp:sp modelId="{D60691C7-2416-4ABE-9C2E-F6D27A37BA2B}">
      <dsp:nvSpPr>
        <dsp:cNvPr id="0" name=""/>
        <dsp:cNvSpPr/>
      </dsp:nvSpPr>
      <dsp:spPr>
        <a:xfrm>
          <a:off x="4414" y="477662"/>
          <a:ext cx="1088276" cy="1632415"/>
        </a:xfrm>
        <a:prstGeom prst="rect">
          <a:avLst/>
        </a:prstGeom>
        <a:blipFill>
          <a:blip xmlns:r="http://schemas.openxmlformats.org/officeDocument/2006/relationships" r:embed="rId1"/>
          <a:stretch>
            <a:fillRect l="-25000" r="-25000"/>
          </a:stretch>
        </a:blip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8016D0-1273-483B-9645-FF7F9E993851}">
      <dsp:nvSpPr>
        <dsp:cNvPr id="0" name=""/>
        <dsp:cNvSpPr/>
      </dsp:nvSpPr>
      <dsp:spPr>
        <a:xfrm>
          <a:off x="5623292" y="702227"/>
          <a:ext cx="4974979" cy="1554680"/>
        </a:xfrm>
        <a:prstGeom prst="rect">
          <a:avLst/>
        </a:prstGeom>
        <a:solidFill>
          <a:srgbClr val="00B050">
            <a:alpha val="40000"/>
          </a:srgbClr>
        </a:solidFill>
        <a:ln w="1270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3037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4600" kern="1200" dirty="0"/>
            <a:t>Kiến thức mới</a:t>
          </a:r>
          <a:endParaRPr lang="en-US" sz="4600" kern="1200" dirty="0"/>
        </a:p>
      </dsp:txBody>
      <dsp:txXfrm>
        <a:off x="5623292" y="702227"/>
        <a:ext cx="4974979" cy="1554680"/>
      </dsp:txXfrm>
    </dsp:sp>
    <dsp:sp modelId="{2C74747B-5989-41AE-A9F8-F16D957DB805}">
      <dsp:nvSpPr>
        <dsp:cNvPr id="0" name=""/>
        <dsp:cNvSpPr/>
      </dsp:nvSpPr>
      <dsp:spPr>
        <a:xfrm>
          <a:off x="5416002" y="477662"/>
          <a:ext cx="1088276" cy="1632415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36000" r="-36000"/>
          </a:stretch>
        </a:blip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877470-2C28-427E-ABDB-FD61BB008AE0}">
      <dsp:nvSpPr>
        <dsp:cNvPr id="0" name=""/>
        <dsp:cNvSpPr/>
      </dsp:nvSpPr>
      <dsp:spPr>
        <a:xfrm>
          <a:off x="211704" y="2659398"/>
          <a:ext cx="4974979" cy="1554680"/>
        </a:xfrm>
        <a:prstGeom prst="rect">
          <a:avLst/>
        </a:prstGeom>
        <a:solidFill>
          <a:schemeClr val="accent1">
            <a:lumMod val="50000"/>
            <a:alpha val="40000"/>
          </a:schemeClr>
        </a:solidFill>
        <a:ln w="1270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3037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4600" kern="1200" dirty="0"/>
            <a:t>Luyện tập</a:t>
          </a:r>
          <a:endParaRPr lang="en-US" sz="4600" kern="1200" dirty="0"/>
        </a:p>
      </dsp:txBody>
      <dsp:txXfrm>
        <a:off x="211704" y="2659398"/>
        <a:ext cx="4974979" cy="1554680"/>
      </dsp:txXfrm>
    </dsp:sp>
    <dsp:sp modelId="{4FD79C53-D1E9-4AA3-8BBA-E35F382A6A23}">
      <dsp:nvSpPr>
        <dsp:cNvPr id="0" name=""/>
        <dsp:cNvSpPr/>
      </dsp:nvSpPr>
      <dsp:spPr>
        <a:xfrm>
          <a:off x="4414" y="2434833"/>
          <a:ext cx="1088276" cy="16324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8993C7-7EB7-4ED1-9C02-4ADF7C7D3C22}">
      <dsp:nvSpPr>
        <dsp:cNvPr id="0" name=""/>
        <dsp:cNvSpPr/>
      </dsp:nvSpPr>
      <dsp:spPr>
        <a:xfrm>
          <a:off x="5623292" y="2659398"/>
          <a:ext cx="4974979" cy="1554680"/>
        </a:xfrm>
        <a:prstGeom prst="rect">
          <a:avLst/>
        </a:prstGeom>
        <a:solidFill>
          <a:srgbClr val="FFFF00">
            <a:alpha val="40000"/>
          </a:srgbClr>
        </a:solidFill>
        <a:ln w="1270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3037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4600" kern="1200" dirty="0"/>
            <a:t>Vận dụng</a:t>
          </a:r>
        </a:p>
      </dsp:txBody>
      <dsp:txXfrm>
        <a:off x="5623292" y="2659398"/>
        <a:ext cx="4974979" cy="1554680"/>
      </dsp:txXfrm>
    </dsp:sp>
    <dsp:sp modelId="{7C50AE43-9395-4AD8-8EAA-31CD334E7FC1}">
      <dsp:nvSpPr>
        <dsp:cNvPr id="0" name=""/>
        <dsp:cNvSpPr/>
      </dsp:nvSpPr>
      <dsp:spPr>
        <a:xfrm>
          <a:off x="5416002" y="2434833"/>
          <a:ext cx="1088276" cy="1632415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44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85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1142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95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0607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61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36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389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97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939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096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748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37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05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193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9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3816A-6150-424B-A81B-E6627C2B30B7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  <p:sldLayoutId id="2147483915" r:id="rId14"/>
    <p:sldLayoutId id="2147483916" r:id="rId15"/>
    <p:sldLayoutId id="21474839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6080" y="0"/>
            <a:ext cx="8896977" cy="612078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vi-VN" sz="2000" spc="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000" spc="0" dirty="0">
                <a:latin typeface="+mn-lt"/>
                <a:cs typeface="Times New Roman" panose="02020603050405020304" pitchFamily="18" charset="0"/>
              </a:rPr>
            </a:br>
            <a:r>
              <a:rPr lang="vi-VN" sz="2000" spc="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000" spc="0" dirty="0">
                <a:latin typeface="+mn-lt"/>
                <a:cs typeface="Times New Roman" panose="02020603050405020304" pitchFamily="18" charset="0"/>
              </a:rPr>
            </a:br>
            <a:r>
              <a:rPr lang="vi-VN" sz="2000" spc="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000" spc="0" dirty="0">
                <a:latin typeface="+mn-lt"/>
                <a:cs typeface="Times New Roman" panose="02020603050405020304" pitchFamily="18" charset="0"/>
              </a:rPr>
            </a:br>
            <a:r>
              <a:rPr lang="vi-VN" sz="2000" spc="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000" spc="0" dirty="0">
                <a:latin typeface="+mn-lt"/>
                <a:cs typeface="Times New Roman" panose="02020603050405020304" pitchFamily="18" charset="0"/>
              </a:rPr>
            </a:br>
            <a:r>
              <a:rPr lang="vi-VN" sz="200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+mn-lt"/>
                <a:cs typeface="Times New Roman" panose="02020603050405020304" pitchFamily="18" charset="0"/>
              </a:rPr>
            </a:br>
            <a:r>
              <a:rPr lang="vi-VN" sz="200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+mn-lt"/>
                <a:cs typeface="Times New Roman" panose="02020603050405020304" pitchFamily="18" charset="0"/>
              </a:rPr>
            </a:br>
            <a:r>
              <a:rPr lang="vi-VN" sz="200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+mn-lt"/>
                <a:cs typeface="Times New Roman" panose="02020603050405020304" pitchFamily="18" charset="0"/>
              </a:rPr>
            </a:br>
            <a:r>
              <a:rPr lang="vi-VN" sz="200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+mn-lt"/>
                <a:cs typeface="Times New Roman" panose="02020603050405020304" pitchFamily="18" charset="0"/>
              </a:rPr>
            </a:br>
            <a:r>
              <a:rPr lang="vi-VN" sz="200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+mn-lt"/>
                <a:cs typeface="Times New Roman" panose="02020603050405020304" pitchFamily="18" charset="0"/>
              </a:rPr>
            </a:br>
            <a:r>
              <a:rPr lang="vi-VN" sz="32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THỂ </a:t>
            </a:r>
            <a:r>
              <a:rPr lang="vi-VN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DỤC LỚP </a:t>
            </a:r>
            <a:r>
              <a:rPr lang="vi-VN" sz="32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2</a:t>
            </a:r>
            <a:r>
              <a:rPr lang="en-US" sz="3200" b="1" spc="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en-US" sz="3200" b="1" spc="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vi-VN" sz="2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CHỦ </a:t>
            </a:r>
            <a:r>
              <a:rPr lang="vi-VN" sz="28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ĐỀ </a:t>
            </a:r>
            <a:r>
              <a:rPr lang="en-US" sz="2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3</a:t>
            </a:r>
            <a:r>
              <a:rPr lang="vi-VN" sz="2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TƯ THẾ KĨ NĂNG VẬN ĐỘNG CƠ BẢN</a:t>
            </a:r>
            <a:r>
              <a:rPr lang="vi-VN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vi-VN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4:Bài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phối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di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chuyển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nhanh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dần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vạch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kẻ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sang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trái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, sang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phải</a:t>
            </a:r>
            <a:r>
              <a:rPr lang="vi-VN" sz="2400" b="1" spc="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vi-VN" sz="2400" b="1" spc="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vi-VN" sz="2800" b="1" spc="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800" b="1" spc="0" dirty="0">
                <a:latin typeface="+mn-lt"/>
                <a:cs typeface="Times New Roman" panose="02020603050405020304" pitchFamily="18" charset="0"/>
              </a:rPr>
            </a:br>
            <a:r>
              <a:rPr lang="vi-VN" sz="2000" spc="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000" spc="0" dirty="0">
                <a:latin typeface="+mn-lt"/>
                <a:cs typeface="Times New Roman" panose="02020603050405020304" pitchFamily="18" charset="0"/>
              </a:rPr>
            </a:br>
            <a:r>
              <a:rPr lang="vi-VN" sz="2000" spc="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000" spc="0" dirty="0">
                <a:latin typeface="+mn-lt"/>
                <a:cs typeface="Times New Roman" panose="02020603050405020304" pitchFamily="18" charset="0"/>
              </a:rPr>
            </a:br>
            <a:r>
              <a:rPr lang="vi-VN" sz="2000" spc="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000" spc="0" dirty="0">
                <a:latin typeface="+mn-lt"/>
                <a:cs typeface="Times New Roman" panose="02020603050405020304" pitchFamily="18" charset="0"/>
              </a:rPr>
            </a:br>
            <a:endParaRPr lang="en-US" sz="2000" spc="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2" y="4782230"/>
            <a:ext cx="3440238" cy="2081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oogle Shape;492;p40">
            <a:extLst>
              <a:ext uri="{FF2B5EF4-FFF2-40B4-BE49-F238E27FC236}">
                <a16:creationId xmlns:a16="http://schemas.microsoft.com/office/drawing/2014/main" id="{8C37D8DF-FBEC-4F92-B1D8-0B2B332E0BA7}"/>
              </a:ext>
            </a:extLst>
          </p:cNvPr>
          <p:cNvGrpSpPr/>
          <p:nvPr/>
        </p:nvGrpSpPr>
        <p:grpSpPr>
          <a:xfrm>
            <a:off x="10552470" y="4782230"/>
            <a:ext cx="1104150" cy="2065350"/>
            <a:chOff x="35658225" y="12492275"/>
            <a:chExt cx="1104150" cy="2065350"/>
          </a:xfrm>
        </p:grpSpPr>
        <p:sp>
          <p:nvSpPr>
            <p:cNvPr id="5" name="Google Shape;493;p40">
              <a:extLst>
                <a:ext uri="{FF2B5EF4-FFF2-40B4-BE49-F238E27FC236}">
                  <a16:creationId xmlns:a16="http://schemas.microsoft.com/office/drawing/2014/main" id="{7B365271-9671-4100-B84D-4647153A2EAB}"/>
                </a:ext>
              </a:extLst>
            </p:cNvPr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94;p40">
              <a:extLst>
                <a:ext uri="{FF2B5EF4-FFF2-40B4-BE49-F238E27FC236}">
                  <a16:creationId xmlns:a16="http://schemas.microsoft.com/office/drawing/2014/main" id="{E563CBFB-72B0-4EB1-8D88-09D289FBC39F}"/>
                </a:ext>
              </a:extLst>
            </p:cNvPr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95;p40">
              <a:extLst>
                <a:ext uri="{FF2B5EF4-FFF2-40B4-BE49-F238E27FC236}">
                  <a16:creationId xmlns:a16="http://schemas.microsoft.com/office/drawing/2014/main" id="{1AB219AE-E0CB-465E-B887-05D198464749}"/>
                </a:ext>
              </a:extLst>
            </p:cNvPr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96;p40">
              <a:extLst>
                <a:ext uri="{FF2B5EF4-FFF2-40B4-BE49-F238E27FC236}">
                  <a16:creationId xmlns:a16="http://schemas.microsoft.com/office/drawing/2014/main" id="{B2E04AC4-2232-4796-A028-08C49C909BEC}"/>
                </a:ext>
              </a:extLst>
            </p:cNvPr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97;p40">
              <a:extLst>
                <a:ext uri="{FF2B5EF4-FFF2-40B4-BE49-F238E27FC236}">
                  <a16:creationId xmlns:a16="http://schemas.microsoft.com/office/drawing/2014/main" id="{C49B0CCF-7DA8-437A-AE1B-B41A6F579CA1}"/>
                </a:ext>
              </a:extLst>
            </p:cNvPr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98;p40">
              <a:extLst>
                <a:ext uri="{FF2B5EF4-FFF2-40B4-BE49-F238E27FC236}">
                  <a16:creationId xmlns:a16="http://schemas.microsoft.com/office/drawing/2014/main" id="{1ED4C7B3-B1AF-4758-9D75-4319EA87B0A1}"/>
                </a:ext>
              </a:extLst>
            </p:cNvPr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99;p40">
              <a:extLst>
                <a:ext uri="{FF2B5EF4-FFF2-40B4-BE49-F238E27FC236}">
                  <a16:creationId xmlns:a16="http://schemas.microsoft.com/office/drawing/2014/main" id="{A0BBA5C1-C33B-4BBD-8C79-AE19649F6C29}"/>
                </a:ext>
              </a:extLst>
            </p:cNvPr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00;p40">
              <a:extLst>
                <a:ext uri="{FF2B5EF4-FFF2-40B4-BE49-F238E27FC236}">
                  <a16:creationId xmlns:a16="http://schemas.microsoft.com/office/drawing/2014/main" id="{DE6E6468-E9F4-48B4-BACF-6F8D16C408E9}"/>
                </a:ext>
              </a:extLst>
            </p:cNvPr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01;p40">
              <a:extLst>
                <a:ext uri="{FF2B5EF4-FFF2-40B4-BE49-F238E27FC236}">
                  <a16:creationId xmlns:a16="http://schemas.microsoft.com/office/drawing/2014/main" id="{1ED62CB3-35FB-4285-B1C4-81A4C53FD694}"/>
                </a:ext>
              </a:extLst>
            </p:cNvPr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02;p40">
              <a:extLst>
                <a:ext uri="{FF2B5EF4-FFF2-40B4-BE49-F238E27FC236}">
                  <a16:creationId xmlns:a16="http://schemas.microsoft.com/office/drawing/2014/main" id="{8B1BE60C-03F0-4CE7-ADB3-34A827D0256F}"/>
                </a:ext>
              </a:extLst>
            </p:cNvPr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03;p40">
              <a:extLst>
                <a:ext uri="{FF2B5EF4-FFF2-40B4-BE49-F238E27FC236}">
                  <a16:creationId xmlns:a16="http://schemas.microsoft.com/office/drawing/2014/main" id="{255AB1A2-7A7F-4B91-B982-1D0C5AD8E602}"/>
                </a:ext>
              </a:extLst>
            </p:cNvPr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04;p40">
              <a:extLst>
                <a:ext uri="{FF2B5EF4-FFF2-40B4-BE49-F238E27FC236}">
                  <a16:creationId xmlns:a16="http://schemas.microsoft.com/office/drawing/2014/main" id="{B49931D5-2D7E-4326-B0E3-FF4D54C31F89}"/>
                </a:ext>
              </a:extLst>
            </p:cNvPr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05;p40">
              <a:extLst>
                <a:ext uri="{FF2B5EF4-FFF2-40B4-BE49-F238E27FC236}">
                  <a16:creationId xmlns:a16="http://schemas.microsoft.com/office/drawing/2014/main" id="{51104576-5EA5-4B99-BE4F-41E6FEF6FD1C}"/>
                </a:ext>
              </a:extLst>
            </p:cNvPr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06;p40">
              <a:extLst>
                <a:ext uri="{FF2B5EF4-FFF2-40B4-BE49-F238E27FC236}">
                  <a16:creationId xmlns:a16="http://schemas.microsoft.com/office/drawing/2014/main" id="{6DA7CC44-55A3-475C-B23C-5F6A1180A256}"/>
                </a:ext>
              </a:extLst>
            </p:cNvPr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07;p40">
              <a:extLst>
                <a:ext uri="{FF2B5EF4-FFF2-40B4-BE49-F238E27FC236}">
                  <a16:creationId xmlns:a16="http://schemas.microsoft.com/office/drawing/2014/main" id="{AFE08944-96C4-4959-9E3F-D9A651374AF6}"/>
                </a:ext>
              </a:extLst>
            </p:cNvPr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08;p40">
              <a:extLst>
                <a:ext uri="{FF2B5EF4-FFF2-40B4-BE49-F238E27FC236}">
                  <a16:creationId xmlns:a16="http://schemas.microsoft.com/office/drawing/2014/main" id="{8F803652-AD15-4F74-B94E-E5D675725C26}"/>
                </a:ext>
              </a:extLst>
            </p:cNvPr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09;p40">
              <a:extLst>
                <a:ext uri="{FF2B5EF4-FFF2-40B4-BE49-F238E27FC236}">
                  <a16:creationId xmlns:a16="http://schemas.microsoft.com/office/drawing/2014/main" id="{AD7CECD6-2CAD-46BA-80C4-0F40F41F62BD}"/>
                </a:ext>
              </a:extLst>
            </p:cNvPr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10;p40">
              <a:extLst>
                <a:ext uri="{FF2B5EF4-FFF2-40B4-BE49-F238E27FC236}">
                  <a16:creationId xmlns:a16="http://schemas.microsoft.com/office/drawing/2014/main" id="{F6FDCA09-C2EE-4D10-B7E6-AD47F028E307}"/>
                </a:ext>
              </a:extLst>
            </p:cNvPr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11;p40">
              <a:extLst>
                <a:ext uri="{FF2B5EF4-FFF2-40B4-BE49-F238E27FC236}">
                  <a16:creationId xmlns:a16="http://schemas.microsoft.com/office/drawing/2014/main" id="{4E2354EE-913C-472E-ADB1-E7AACC27B4A4}"/>
                </a:ext>
              </a:extLst>
            </p:cNvPr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12;p40">
              <a:extLst>
                <a:ext uri="{FF2B5EF4-FFF2-40B4-BE49-F238E27FC236}">
                  <a16:creationId xmlns:a16="http://schemas.microsoft.com/office/drawing/2014/main" id="{CE70F1D8-B78B-44C9-8A4D-A6D30A2673D1}"/>
                </a:ext>
              </a:extLst>
            </p:cNvPr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13;p40">
              <a:extLst>
                <a:ext uri="{FF2B5EF4-FFF2-40B4-BE49-F238E27FC236}">
                  <a16:creationId xmlns:a16="http://schemas.microsoft.com/office/drawing/2014/main" id="{12629DF2-A02A-48D0-8DDE-72EF0CC0BC81}"/>
                </a:ext>
              </a:extLst>
            </p:cNvPr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14;p40">
              <a:extLst>
                <a:ext uri="{FF2B5EF4-FFF2-40B4-BE49-F238E27FC236}">
                  <a16:creationId xmlns:a16="http://schemas.microsoft.com/office/drawing/2014/main" id="{392A165C-FB43-4A5C-9562-BE408760559D}"/>
                </a:ext>
              </a:extLst>
            </p:cNvPr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15;p40">
              <a:extLst>
                <a:ext uri="{FF2B5EF4-FFF2-40B4-BE49-F238E27FC236}">
                  <a16:creationId xmlns:a16="http://schemas.microsoft.com/office/drawing/2014/main" id="{0CE06989-6895-4D17-B1E7-A1F95130D176}"/>
                </a:ext>
              </a:extLst>
            </p:cNvPr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16;p40">
              <a:extLst>
                <a:ext uri="{FF2B5EF4-FFF2-40B4-BE49-F238E27FC236}">
                  <a16:creationId xmlns:a16="http://schemas.microsoft.com/office/drawing/2014/main" id="{B6282ECA-650E-4D21-B9BA-040818FF540C}"/>
                </a:ext>
              </a:extLst>
            </p:cNvPr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17;p40">
              <a:extLst>
                <a:ext uri="{FF2B5EF4-FFF2-40B4-BE49-F238E27FC236}">
                  <a16:creationId xmlns:a16="http://schemas.microsoft.com/office/drawing/2014/main" id="{777A56A8-A2CC-4F91-87D2-F8DFDC00E9AF}"/>
                </a:ext>
              </a:extLst>
            </p:cNvPr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18;p40">
              <a:extLst>
                <a:ext uri="{FF2B5EF4-FFF2-40B4-BE49-F238E27FC236}">
                  <a16:creationId xmlns:a16="http://schemas.microsoft.com/office/drawing/2014/main" id="{8EEF8D0A-97E0-46D7-B66D-79B9C32E2DD6}"/>
                </a:ext>
              </a:extLst>
            </p:cNvPr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19;p40">
              <a:extLst>
                <a:ext uri="{FF2B5EF4-FFF2-40B4-BE49-F238E27FC236}">
                  <a16:creationId xmlns:a16="http://schemas.microsoft.com/office/drawing/2014/main" id="{9052161C-327B-42DE-95CA-6D58ABD9E2DC}"/>
                </a:ext>
              </a:extLst>
            </p:cNvPr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20;p40">
              <a:extLst>
                <a:ext uri="{FF2B5EF4-FFF2-40B4-BE49-F238E27FC236}">
                  <a16:creationId xmlns:a16="http://schemas.microsoft.com/office/drawing/2014/main" id="{12B506A7-F59B-4881-8397-64BB7708F660}"/>
                </a:ext>
              </a:extLst>
            </p:cNvPr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21;p40">
              <a:extLst>
                <a:ext uri="{FF2B5EF4-FFF2-40B4-BE49-F238E27FC236}">
                  <a16:creationId xmlns:a16="http://schemas.microsoft.com/office/drawing/2014/main" id="{D3CB65DC-E2F1-4E6C-BD38-26B084F1F081}"/>
                </a:ext>
              </a:extLst>
            </p:cNvPr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22;p40">
              <a:extLst>
                <a:ext uri="{FF2B5EF4-FFF2-40B4-BE49-F238E27FC236}">
                  <a16:creationId xmlns:a16="http://schemas.microsoft.com/office/drawing/2014/main" id="{13CA742C-A585-4744-91C3-6A5D123C9518}"/>
                </a:ext>
              </a:extLst>
            </p:cNvPr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23;p40">
              <a:extLst>
                <a:ext uri="{FF2B5EF4-FFF2-40B4-BE49-F238E27FC236}">
                  <a16:creationId xmlns:a16="http://schemas.microsoft.com/office/drawing/2014/main" id="{2E906187-6164-4376-A65F-4FE4B6AAC402}"/>
                </a:ext>
              </a:extLst>
            </p:cNvPr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24;p40">
              <a:extLst>
                <a:ext uri="{FF2B5EF4-FFF2-40B4-BE49-F238E27FC236}">
                  <a16:creationId xmlns:a16="http://schemas.microsoft.com/office/drawing/2014/main" id="{2BCD1816-2E08-4F68-A968-1657856D9611}"/>
                </a:ext>
              </a:extLst>
            </p:cNvPr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25;p40">
              <a:extLst>
                <a:ext uri="{FF2B5EF4-FFF2-40B4-BE49-F238E27FC236}">
                  <a16:creationId xmlns:a16="http://schemas.microsoft.com/office/drawing/2014/main" id="{51A4DCE8-EAA9-406B-A4BC-84156F579BB5}"/>
                </a:ext>
              </a:extLst>
            </p:cNvPr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26;p40">
              <a:extLst>
                <a:ext uri="{FF2B5EF4-FFF2-40B4-BE49-F238E27FC236}">
                  <a16:creationId xmlns:a16="http://schemas.microsoft.com/office/drawing/2014/main" id="{87453FE4-4FD7-486A-9200-7818B52FB9D0}"/>
                </a:ext>
              </a:extLst>
            </p:cNvPr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27;p40">
              <a:extLst>
                <a:ext uri="{FF2B5EF4-FFF2-40B4-BE49-F238E27FC236}">
                  <a16:creationId xmlns:a16="http://schemas.microsoft.com/office/drawing/2014/main" id="{D6E10BFE-9C26-4714-B128-993C23FCE942}"/>
                </a:ext>
              </a:extLst>
            </p:cNvPr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28;p40">
              <a:extLst>
                <a:ext uri="{FF2B5EF4-FFF2-40B4-BE49-F238E27FC236}">
                  <a16:creationId xmlns:a16="http://schemas.microsoft.com/office/drawing/2014/main" id="{64650398-99CE-440E-A722-5AD19BC7F03D}"/>
                </a:ext>
              </a:extLst>
            </p:cNvPr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29;p40">
              <a:extLst>
                <a:ext uri="{FF2B5EF4-FFF2-40B4-BE49-F238E27FC236}">
                  <a16:creationId xmlns:a16="http://schemas.microsoft.com/office/drawing/2014/main" id="{4684A987-FC31-4F29-96C7-94ACEEC0D81B}"/>
                </a:ext>
              </a:extLst>
            </p:cNvPr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30;p40">
              <a:extLst>
                <a:ext uri="{FF2B5EF4-FFF2-40B4-BE49-F238E27FC236}">
                  <a16:creationId xmlns:a16="http://schemas.microsoft.com/office/drawing/2014/main" id="{0958EE6A-FA85-46A7-ADE9-8FE5A3D137A8}"/>
                </a:ext>
              </a:extLst>
            </p:cNvPr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31;p40">
              <a:extLst>
                <a:ext uri="{FF2B5EF4-FFF2-40B4-BE49-F238E27FC236}">
                  <a16:creationId xmlns:a16="http://schemas.microsoft.com/office/drawing/2014/main" id="{6BB08B88-3FAD-45B2-AB39-0126B4B0747A}"/>
                </a:ext>
              </a:extLst>
            </p:cNvPr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32;p40">
              <a:extLst>
                <a:ext uri="{FF2B5EF4-FFF2-40B4-BE49-F238E27FC236}">
                  <a16:creationId xmlns:a16="http://schemas.microsoft.com/office/drawing/2014/main" id="{1D44E42E-B8A0-4D7D-A650-A2FFA5EBF6EB}"/>
                </a:ext>
              </a:extLst>
            </p:cNvPr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33;p40">
              <a:extLst>
                <a:ext uri="{FF2B5EF4-FFF2-40B4-BE49-F238E27FC236}">
                  <a16:creationId xmlns:a16="http://schemas.microsoft.com/office/drawing/2014/main" id="{A10AB90B-D3E9-4B40-A082-C2C381D39C4C}"/>
                </a:ext>
              </a:extLst>
            </p:cNvPr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34;p40">
              <a:extLst>
                <a:ext uri="{FF2B5EF4-FFF2-40B4-BE49-F238E27FC236}">
                  <a16:creationId xmlns:a16="http://schemas.microsoft.com/office/drawing/2014/main" id="{991BCA7B-04C8-42B4-BB7F-09DED4940916}"/>
                </a:ext>
              </a:extLst>
            </p:cNvPr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35;p40">
              <a:extLst>
                <a:ext uri="{FF2B5EF4-FFF2-40B4-BE49-F238E27FC236}">
                  <a16:creationId xmlns:a16="http://schemas.microsoft.com/office/drawing/2014/main" id="{8B2F458C-65AC-4BB4-BE7D-A76EAA4CFCF1}"/>
                </a:ext>
              </a:extLst>
            </p:cNvPr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36;p40">
              <a:extLst>
                <a:ext uri="{FF2B5EF4-FFF2-40B4-BE49-F238E27FC236}">
                  <a16:creationId xmlns:a16="http://schemas.microsoft.com/office/drawing/2014/main" id="{049C5B8C-3214-4F1C-924A-7C31255B8987}"/>
                </a:ext>
              </a:extLst>
            </p:cNvPr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37;p40">
              <a:extLst>
                <a:ext uri="{FF2B5EF4-FFF2-40B4-BE49-F238E27FC236}">
                  <a16:creationId xmlns:a16="http://schemas.microsoft.com/office/drawing/2014/main" id="{70195A1F-1BED-43E2-88CD-641DBB753153}"/>
                </a:ext>
              </a:extLst>
            </p:cNvPr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38;p40">
              <a:extLst>
                <a:ext uri="{FF2B5EF4-FFF2-40B4-BE49-F238E27FC236}">
                  <a16:creationId xmlns:a16="http://schemas.microsoft.com/office/drawing/2014/main" id="{5AAD68CC-50A8-4508-9984-4E4F0D1CA1E5}"/>
                </a:ext>
              </a:extLst>
            </p:cNvPr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39;p40">
              <a:extLst>
                <a:ext uri="{FF2B5EF4-FFF2-40B4-BE49-F238E27FC236}">
                  <a16:creationId xmlns:a16="http://schemas.microsoft.com/office/drawing/2014/main" id="{1201A51C-DAFC-4A15-A251-3C11E9DE1B58}"/>
                </a:ext>
              </a:extLst>
            </p:cNvPr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40;p40">
              <a:extLst>
                <a:ext uri="{FF2B5EF4-FFF2-40B4-BE49-F238E27FC236}">
                  <a16:creationId xmlns:a16="http://schemas.microsoft.com/office/drawing/2014/main" id="{FF8776CA-348F-4A5E-90B5-6AF631B497FF}"/>
                </a:ext>
              </a:extLst>
            </p:cNvPr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1;p40">
              <a:extLst>
                <a:ext uri="{FF2B5EF4-FFF2-40B4-BE49-F238E27FC236}">
                  <a16:creationId xmlns:a16="http://schemas.microsoft.com/office/drawing/2014/main" id="{1CB02720-E52C-4FF2-90C9-E05EA813799B}"/>
                </a:ext>
              </a:extLst>
            </p:cNvPr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42;p40">
              <a:extLst>
                <a:ext uri="{FF2B5EF4-FFF2-40B4-BE49-F238E27FC236}">
                  <a16:creationId xmlns:a16="http://schemas.microsoft.com/office/drawing/2014/main" id="{82F2162F-B769-42AF-BECA-FADBF916A0F7}"/>
                </a:ext>
              </a:extLst>
            </p:cNvPr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43;p40">
              <a:extLst>
                <a:ext uri="{FF2B5EF4-FFF2-40B4-BE49-F238E27FC236}">
                  <a16:creationId xmlns:a16="http://schemas.microsoft.com/office/drawing/2014/main" id="{4E1838CA-6738-4E65-A08F-6DC265147189}"/>
                </a:ext>
              </a:extLst>
            </p:cNvPr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44;p40">
              <a:extLst>
                <a:ext uri="{FF2B5EF4-FFF2-40B4-BE49-F238E27FC236}">
                  <a16:creationId xmlns:a16="http://schemas.microsoft.com/office/drawing/2014/main" id="{FF5467A7-7003-41FC-8FB4-06DB7485BA9A}"/>
                </a:ext>
              </a:extLst>
            </p:cNvPr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45;p40">
              <a:extLst>
                <a:ext uri="{FF2B5EF4-FFF2-40B4-BE49-F238E27FC236}">
                  <a16:creationId xmlns:a16="http://schemas.microsoft.com/office/drawing/2014/main" id="{A3F9EE48-0804-4193-AE51-185C378F9DF3}"/>
                </a:ext>
              </a:extLst>
            </p:cNvPr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46;p40">
              <a:extLst>
                <a:ext uri="{FF2B5EF4-FFF2-40B4-BE49-F238E27FC236}">
                  <a16:creationId xmlns:a16="http://schemas.microsoft.com/office/drawing/2014/main" id="{691C9C62-A277-4D5E-AD02-DBD533B3F366}"/>
                </a:ext>
              </a:extLst>
            </p:cNvPr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47;p40">
              <a:extLst>
                <a:ext uri="{FF2B5EF4-FFF2-40B4-BE49-F238E27FC236}">
                  <a16:creationId xmlns:a16="http://schemas.microsoft.com/office/drawing/2014/main" id="{B41CC04E-8E56-4C70-A399-9B6774AD62AE}"/>
                </a:ext>
              </a:extLst>
            </p:cNvPr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48;p40">
              <a:extLst>
                <a:ext uri="{FF2B5EF4-FFF2-40B4-BE49-F238E27FC236}">
                  <a16:creationId xmlns:a16="http://schemas.microsoft.com/office/drawing/2014/main" id="{738B4AB6-3B68-44FD-B6DA-A4FF129F5F23}"/>
                </a:ext>
              </a:extLst>
            </p:cNvPr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49;p40">
              <a:extLst>
                <a:ext uri="{FF2B5EF4-FFF2-40B4-BE49-F238E27FC236}">
                  <a16:creationId xmlns:a16="http://schemas.microsoft.com/office/drawing/2014/main" id="{0F873085-63B6-48EB-94F0-EE763C615A2B}"/>
                </a:ext>
              </a:extLst>
            </p:cNvPr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50;p40">
              <a:extLst>
                <a:ext uri="{FF2B5EF4-FFF2-40B4-BE49-F238E27FC236}">
                  <a16:creationId xmlns:a16="http://schemas.microsoft.com/office/drawing/2014/main" id="{8B5CB642-B476-4D9C-B185-25AA0142A757}"/>
                </a:ext>
              </a:extLst>
            </p:cNvPr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51;p40">
              <a:extLst>
                <a:ext uri="{FF2B5EF4-FFF2-40B4-BE49-F238E27FC236}">
                  <a16:creationId xmlns:a16="http://schemas.microsoft.com/office/drawing/2014/main" id="{31AAFE0A-81FA-437B-99BD-0C1996A2973C}"/>
                </a:ext>
              </a:extLst>
            </p:cNvPr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52;p40">
              <a:extLst>
                <a:ext uri="{FF2B5EF4-FFF2-40B4-BE49-F238E27FC236}">
                  <a16:creationId xmlns:a16="http://schemas.microsoft.com/office/drawing/2014/main" id="{97F6212C-6403-4F51-8903-B14E9A49F5B7}"/>
                </a:ext>
              </a:extLst>
            </p:cNvPr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53;p40">
              <a:extLst>
                <a:ext uri="{FF2B5EF4-FFF2-40B4-BE49-F238E27FC236}">
                  <a16:creationId xmlns:a16="http://schemas.microsoft.com/office/drawing/2014/main" id="{7F71A9D1-229D-444E-83BA-57D46B4D5221}"/>
                </a:ext>
              </a:extLst>
            </p:cNvPr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54;p40">
              <a:extLst>
                <a:ext uri="{FF2B5EF4-FFF2-40B4-BE49-F238E27FC236}">
                  <a16:creationId xmlns:a16="http://schemas.microsoft.com/office/drawing/2014/main" id="{158A2ADB-F259-481E-AE1F-37074B93FDCE}"/>
                </a:ext>
              </a:extLst>
            </p:cNvPr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55;p40">
              <a:extLst>
                <a:ext uri="{FF2B5EF4-FFF2-40B4-BE49-F238E27FC236}">
                  <a16:creationId xmlns:a16="http://schemas.microsoft.com/office/drawing/2014/main" id="{DBE1BD2A-2C68-4A7F-9363-95F6C48A5AF8}"/>
                </a:ext>
              </a:extLst>
            </p:cNvPr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556;p40">
            <a:extLst>
              <a:ext uri="{FF2B5EF4-FFF2-40B4-BE49-F238E27FC236}">
                <a16:creationId xmlns:a16="http://schemas.microsoft.com/office/drawing/2014/main" id="{4ECB2611-6D43-48F1-8E81-4B7ADD916390}"/>
              </a:ext>
            </a:extLst>
          </p:cNvPr>
          <p:cNvGrpSpPr/>
          <p:nvPr/>
        </p:nvGrpSpPr>
        <p:grpSpPr>
          <a:xfrm>
            <a:off x="273605" y="4620863"/>
            <a:ext cx="1114025" cy="2225925"/>
            <a:chOff x="31594325" y="12376475"/>
            <a:chExt cx="1114025" cy="2225925"/>
          </a:xfrm>
        </p:grpSpPr>
        <p:sp>
          <p:nvSpPr>
            <p:cNvPr id="70" name="Google Shape;557;p40">
              <a:extLst>
                <a:ext uri="{FF2B5EF4-FFF2-40B4-BE49-F238E27FC236}">
                  <a16:creationId xmlns:a16="http://schemas.microsoft.com/office/drawing/2014/main" id="{82C81943-FE3B-4238-8E6F-28F25D134A58}"/>
                </a:ext>
              </a:extLst>
            </p:cNvPr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58;p40">
              <a:extLst>
                <a:ext uri="{FF2B5EF4-FFF2-40B4-BE49-F238E27FC236}">
                  <a16:creationId xmlns:a16="http://schemas.microsoft.com/office/drawing/2014/main" id="{4C893501-6CED-4592-A23C-39FF7694B218}"/>
                </a:ext>
              </a:extLst>
            </p:cNvPr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59;p40">
              <a:extLst>
                <a:ext uri="{FF2B5EF4-FFF2-40B4-BE49-F238E27FC236}">
                  <a16:creationId xmlns:a16="http://schemas.microsoft.com/office/drawing/2014/main" id="{1C394D52-B255-4E2A-AAC9-88446CE89AB1}"/>
                </a:ext>
              </a:extLst>
            </p:cNvPr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60;p40">
              <a:extLst>
                <a:ext uri="{FF2B5EF4-FFF2-40B4-BE49-F238E27FC236}">
                  <a16:creationId xmlns:a16="http://schemas.microsoft.com/office/drawing/2014/main" id="{5A1AD8D7-B5F1-477E-9DC0-13A0310D5078}"/>
                </a:ext>
              </a:extLst>
            </p:cNvPr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61;p40">
              <a:extLst>
                <a:ext uri="{FF2B5EF4-FFF2-40B4-BE49-F238E27FC236}">
                  <a16:creationId xmlns:a16="http://schemas.microsoft.com/office/drawing/2014/main" id="{B6041674-59F2-48FD-85C2-CD349FA0856D}"/>
                </a:ext>
              </a:extLst>
            </p:cNvPr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62;p40">
              <a:extLst>
                <a:ext uri="{FF2B5EF4-FFF2-40B4-BE49-F238E27FC236}">
                  <a16:creationId xmlns:a16="http://schemas.microsoft.com/office/drawing/2014/main" id="{AD758994-F0A2-4740-A6C5-96F437FE2BE4}"/>
                </a:ext>
              </a:extLst>
            </p:cNvPr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63;p40">
              <a:extLst>
                <a:ext uri="{FF2B5EF4-FFF2-40B4-BE49-F238E27FC236}">
                  <a16:creationId xmlns:a16="http://schemas.microsoft.com/office/drawing/2014/main" id="{3C8B1FD2-E638-47D4-A950-B9677D30CA48}"/>
                </a:ext>
              </a:extLst>
            </p:cNvPr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64;p40">
              <a:extLst>
                <a:ext uri="{FF2B5EF4-FFF2-40B4-BE49-F238E27FC236}">
                  <a16:creationId xmlns:a16="http://schemas.microsoft.com/office/drawing/2014/main" id="{425B7E51-F3CB-4276-B3D6-95E570D9EA67}"/>
                </a:ext>
              </a:extLst>
            </p:cNvPr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65;p40">
              <a:extLst>
                <a:ext uri="{FF2B5EF4-FFF2-40B4-BE49-F238E27FC236}">
                  <a16:creationId xmlns:a16="http://schemas.microsoft.com/office/drawing/2014/main" id="{6861475F-D6F3-4936-93C5-F04A8ADEC4B0}"/>
                </a:ext>
              </a:extLst>
            </p:cNvPr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66;p40">
              <a:extLst>
                <a:ext uri="{FF2B5EF4-FFF2-40B4-BE49-F238E27FC236}">
                  <a16:creationId xmlns:a16="http://schemas.microsoft.com/office/drawing/2014/main" id="{185154DA-C1CC-45EE-88BE-F4C3C698B8B6}"/>
                </a:ext>
              </a:extLst>
            </p:cNvPr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67;p40">
              <a:extLst>
                <a:ext uri="{FF2B5EF4-FFF2-40B4-BE49-F238E27FC236}">
                  <a16:creationId xmlns:a16="http://schemas.microsoft.com/office/drawing/2014/main" id="{5C4CA2E8-D3FE-438E-9C8C-839EC18BF9CC}"/>
                </a:ext>
              </a:extLst>
            </p:cNvPr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68;p40">
              <a:extLst>
                <a:ext uri="{FF2B5EF4-FFF2-40B4-BE49-F238E27FC236}">
                  <a16:creationId xmlns:a16="http://schemas.microsoft.com/office/drawing/2014/main" id="{BE3CF9DD-363E-4552-9C38-192907EF2A8E}"/>
                </a:ext>
              </a:extLst>
            </p:cNvPr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69;p40">
              <a:extLst>
                <a:ext uri="{FF2B5EF4-FFF2-40B4-BE49-F238E27FC236}">
                  <a16:creationId xmlns:a16="http://schemas.microsoft.com/office/drawing/2014/main" id="{20C8BFEC-95AC-4E24-9D4D-FFA1A8DAC70D}"/>
                </a:ext>
              </a:extLst>
            </p:cNvPr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70;p40">
              <a:extLst>
                <a:ext uri="{FF2B5EF4-FFF2-40B4-BE49-F238E27FC236}">
                  <a16:creationId xmlns:a16="http://schemas.microsoft.com/office/drawing/2014/main" id="{C5E79343-9B46-4074-8263-387F4B05A9D8}"/>
                </a:ext>
              </a:extLst>
            </p:cNvPr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71;p40">
              <a:extLst>
                <a:ext uri="{FF2B5EF4-FFF2-40B4-BE49-F238E27FC236}">
                  <a16:creationId xmlns:a16="http://schemas.microsoft.com/office/drawing/2014/main" id="{405A9799-946C-455C-B35C-024C944C7DC2}"/>
                </a:ext>
              </a:extLst>
            </p:cNvPr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72;p40">
              <a:extLst>
                <a:ext uri="{FF2B5EF4-FFF2-40B4-BE49-F238E27FC236}">
                  <a16:creationId xmlns:a16="http://schemas.microsoft.com/office/drawing/2014/main" id="{308312C4-A01F-4284-A73C-54D3E646C402}"/>
                </a:ext>
              </a:extLst>
            </p:cNvPr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73;p40">
              <a:extLst>
                <a:ext uri="{FF2B5EF4-FFF2-40B4-BE49-F238E27FC236}">
                  <a16:creationId xmlns:a16="http://schemas.microsoft.com/office/drawing/2014/main" id="{ECBDFFD9-0C04-4132-9736-79ADE09206C9}"/>
                </a:ext>
              </a:extLst>
            </p:cNvPr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74;p40">
              <a:extLst>
                <a:ext uri="{FF2B5EF4-FFF2-40B4-BE49-F238E27FC236}">
                  <a16:creationId xmlns:a16="http://schemas.microsoft.com/office/drawing/2014/main" id="{96D25238-F7FD-4723-971E-162CD637004A}"/>
                </a:ext>
              </a:extLst>
            </p:cNvPr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75;p40">
              <a:extLst>
                <a:ext uri="{FF2B5EF4-FFF2-40B4-BE49-F238E27FC236}">
                  <a16:creationId xmlns:a16="http://schemas.microsoft.com/office/drawing/2014/main" id="{2B84A5AE-40E1-43FD-B64B-66C61CB6D14D}"/>
                </a:ext>
              </a:extLst>
            </p:cNvPr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76;p40">
              <a:extLst>
                <a:ext uri="{FF2B5EF4-FFF2-40B4-BE49-F238E27FC236}">
                  <a16:creationId xmlns:a16="http://schemas.microsoft.com/office/drawing/2014/main" id="{47902FC5-F3F1-422F-AE21-039C0D5468D6}"/>
                </a:ext>
              </a:extLst>
            </p:cNvPr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77;p40">
              <a:extLst>
                <a:ext uri="{FF2B5EF4-FFF2-40B4-BE49-F238E27FC236}">
                  <a16:creationId xmlns:a16="http://schemas.microsoft.com/office/drawing/2014/main" id="{237DD82F-AAD3-47DB-95B7-6F7E60BD1AC4}"/>
                </a:ext>
              </a:extLst>
            </p:cNvPr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78;p40">
              <a:extLst>
                <a:ext uri="{FF2B5EF4-FFF2-40B4-BE49-F238E27FC236}">
                  <a16:creationId xmlns:a16="http://schemas.microsoft.com/office/drawing/2014/main" id="{6D2BAE18-7C57-4496-9D3A-B88CC443EA83}"/>
                </a:ext>
              </a:extLst>
            </p:cNvPr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79;p40">
              <a:extLst>
                <a:ext uri="{FF2B5EF4-FFF2-40B4-BE49-F238E27FC236}">
                  <a16:creationId xmlns:a16="http://schemas.microsoft.com/office/drawing/2014/main" id="{314613A3-995A-4917-97B2-91B8FDB9BB59}"/>
                </a:ext>
              </a:extLst>
            </p:cNvPr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80;p40">
              <a:extLst>
                <a:ext uri="{FF2B5EF4-FFF2-40B4-BE49-F238E27FC236}">
                  <a16:creationId xmlns:a16="http://schemas.microsoft.com/office/drawing/2014/main" id="{72CD50E3-BCA0-4B64-A9ED-735B1FBBCEC3}"/>
                </a:ext>
              </a:extLst>
            </p:cNvPr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81;p40">
              <a:extLst>
                <a:ext uri="{FF2B5EF4-FFF2-40B4-BE49-F238E27FC236}">
                  <a16:creationId xmlns:a16="http://schemas.microsoft.com/office/drawing/2014/main" id="{5F7539EC-C6DB-44F3-85AB-2B3F648AF02C}"/>
                </a:ext>
              </a:extLst>
            </p:cNvPr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82;p40">
              <a:extLst>
                <a:ext uri="{FF2B5EF4-FFF2-40B4-BE49-F238E27FC236}">
                  <a16:creationId xmlns:a16="http://schemas.microsoft.com/office/drawing/2014/main" id="{2FBE38F5-E4AD-445D-90FE-3029798CDC3D}"/>
                </a:ext>
              </a:extLst>
            </p:cNvPr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83;p40">
              <a:extLst>
                <a:ext uri="{FF2B5EF4-FFF2-40B4-BE49-F238E27FC236}">
                  <a16:creationId xmlns:a16="http://schemas.microsoft.com/office/drawing/2014/main" id="{2DD58265-D3F7-4E46-8B15-969B38C4C3CE}"/>
                </a:ext>
              </a:extLst>
            </p:cNvPr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84;p40">
              <a:extLst>
                <a:ext uri="{FF2B5EF4-FFF2-40B4-BE49-F238E27FC236}">
                  <a16:creationId xmlns:a16="http://schemas.microsoft.com/office/drawing/2014/main" id="{8BB5F50A-2DEC-42E1-8AC4-775489289974}"/>
                </a:ext>
              </a:extLst>
            </p:cNvPr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85;p40">
              <a:extLst>
                <a:ext uri="{FF2B5EF4-FFF2-40B4-BE49-F238E27FC236}">
                  <a16:creationId xmlns:a16="http://schemas.microsoft.com/office/drawing/2014/main" id="{2E51E05F-B333-4DED-A66C-03E1CA3AC034}"/>
                </a:ext>
              </a:extLst>
            </p:cNvPr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86;p40">
              <a:extLst>
                <a:ext uri="{FF2B5EF4-FFF2-40B4-BE49-F238E27FC236}">
                  <a16:creationId xmlns:a16="http://schemas.microsoft.com/office/drawing/2014/main" id="{095921D3-16E2-483B-8E33-F8A54EA5ED3B}"/>
                </a:ext>
              </a:extLst>
            </p:cNvPr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87;p40">
              <a:extLst>
                <a:ext uri="{FF2B5EF4-FFF2-40B4-BE49-F238E27FC236}">
                  <a16:creationId xmlns:a16="http://schemas.microsoft.com/office/drawing/2014/main" id="{4115F536-9368-4AD0-97CA-E312FF33F030}"/>
                </a:ext>
              </a:extLst>
            </p:cNvPr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88;p40">
              <a:extLst>
                <a:ext uri="{FF2B5EF4-FFF2-40B4-BE49-F238E27FC236}">
                  <a16:creationId xmlns:a16="http://schemas.microsoft.com/office/drawing/2014/main" id="{78CCA3C2-B3F0-4280-B653-48385F30F895}"/>
                </a:ext>
              </a:extLst>
            </p:cNvPr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89;p40">
              <a:extLst>
                <a:ext uri="{FF2B5EF4-FFF2-40B4-BE49-F238E27FC236}">
                  <a16:creationId xmlns:a16="http://schemas.microsoft.com/office/drawing/2014/main" id="{B8916052-82C0-4A78-B0C6-1433486E627A}"/>
                </a:ext>
              </a:extLst>
            </p:cNvPr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90;p40">
              <a:extLst>
                <a:ext uri="{FF2B5EF4-FFF2-40B4-BE49-F238E27FC236}">
                  <a16:creationId xmlns:a16="http://schemas.microsoft.com/office/drawing/2014/main" id="{89A297D4-165C-41AA-9904-44EC6B050115}"/>
                </a:ext>
              </a:extLst>
            </p:cNvPr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91;p40">
              <a:extLst>
                <a:ext uri="{FF2B5EF4-FFF2-40B4-BE49-F238E27FC236}">
                  <a16:creationId xmlns:a16="http://schemas.microsoft.com/office/drawing/2014/main" id="{74B9D457-C267-448F-BEC6-74CD64ABE077}"/>
                </a:ext>
              </a:extLst>
            </p:cNvPr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92;p40">
              <a:extLst>
                <a:ext uri="{FF2B5EF4-FFF2-40B4-BE49-F238E27FC236}">
                  <a16:creationId xmlns:a16="http://schemas.microsoft.com/office/drawing/2014/main" id="{E93B534D-1DA5-4D12-8F1B-7704426AD477}"/>
                </a:ext>
              </a:extLst>
            </p:cNvPr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93;p40">
              <a:extLst>
                <a:ext uri="{FF2B5EF4-FFF2-40B4-BE49-F238E27FC236}">
                  <a16:creationId xmlns:a16="http://schemas.microsoft.com/office/drawing/2014/main" id="{F321A698-BE64-4931-B111-E24F95091FAC}"/>
                </a:ext>
              </a:extLst>
            </p:cNvPr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94;p40">
              <a:extLst>
                <a:ext uri="{FF2B5EF4-FFF2-40B4-BE49-F238E27FC236}">
                  <a16:creationId xmlns:a16="http://schemas.microsoft.com/office/drawing/2014/main" id="{CBEA9813-E865-4471-840E-337BF1A7918B}"/>
                </a:ext>
              </a:extLst>
            </p:cNvPr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95;p40">
              <a:extLst>
                <a:ext uri="{FF2B5EF4-FFF2-40B4-BE49-F238E27FC236}">
                  <a16:creationId xmlns:a16="http://schemas.microsoft.com/office/drawing/2014/main" id="{274E7CA2-1E46-4518-BEB9-AF8ADE5F7E89}"/>
                </a:ext>
              </a:extLst>
            </p:cNvPr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96;p40">
              <a:extLst>
                <a:ext uri="{FF2B5EF4-FFF2-40B4-BE49-F238E27FC236}">
                  <a16:creationId xmlns:a16="http://schemas.microsoft.com/office/drawing/2014/main" id="{7FE5DE62-0C5C-440D-9DD9-5C6F81E294E3}"/>
                </a:ext>
              </a:extLst>
            </p:cNvPr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97;p40">
              <a:extLst>
                <a:ext uri="{FF2B5EF4-FFF2-40B4-BE49-F238E27FC236}">
                  <a16:creationId xmlns:a16="http://schemas.microsoft.com/office/drawing/2014/main" id="{3E6641B3-40B3-4ED4-9564-A1C8CB3D57A0}"/>
                </a:ext>
              </a:extLst>
            </p:cNvPr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98;p40">
              <a:extLst>
                <a:ext uri="{FF2B5EF4-FFF2-40B4-BE49-F238E27FC236}">
                  <a16:creationId xmlns:a16="http://schemas.microsoft.com/office/drawing/2014/main" id="{F74E98B5-C077-487A-AFCD-09CA7E7239EF}"/>
                </a:ext>
              </a:extLst>
            </p:cNvPr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99;p40">
              <a:extLst>
                <a:ext uri="{FF2B5EF4-FFF2-40B4-BE49-F238E27FC236}">
                  <a16:creationId xmlns:a16="http://schemas.microsoft.com/office/drawing/2014/main" id="{62357C26-F24F-4CB3-A8F6-0CF8A2F8EAA6}"/>
                </a:ext>
              </a:extLst>
            </p:cNvPr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600;p40">
              <a:extLst>
                <a:ext uri="{FF2B5EF4-FFF2-40B4-BE49-F238E27FC236}">
                  <a16:creationId xmlns:a16="http://schemas.microsoft.com/office/drawing/2014/main" id="{AAEE8492-FDA5-42B0-A2A1-AC13057C56BB}"/>
                </a:ext>
              </a:extLst>
            </p:cNvPr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601;p40">
              <a:extLst>
                <a:ext uri="{FF2B5EF4-FFF2-40B4-BE49-F238E27FC236}">
                  <a16:creationId xmlns:a16="http://schemas.microsoft.com/office/drawing/2014/main" id="{723ADBD2-2A72-4015-9D3D-F1215131183B}"/>
                </a:ext>
              </a:extLst>
            </p:cNvPr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602;p40">
              <a:extLst>
                <a:ext uri="{FF2B5EF4-FFF2-40B4-BE49-F238E27FC236}">
                  <a16:creationId xmlns:a16="http://schemas.microsoft.com/office/drawing/2014/main" id="{F570A8CA-5956-4DFD-AF9F-52520808D301}"/>
                </a:ext>
              </a:extLst>
            </p:cNvPr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603;p40">
              <a:extLst>
                <a:ext uri="{FF2B5EF4-FFF2-40B4-BE49-F238E27FC236}">
                  <a16:creationId xmlns:a16="http://schemas.microsoft.com/office/drawing/2014/main" id="{CA01E679-D297-4A47-9666-086D44DCF8F2}"/>
                </a:ext>
              </a:extLst>
            </p:cNvPr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604;p40">
              <a:extLst>
                <a:ext uri="{FF2B5EF4-FFF2-40B4-BE49-F238E27FC236}">
                  <a16:creationId xmlns:a16="http://schemas.microsoft.com/office/drawing/2014/main" id="{8C2C3714-3081-49E6-B88F-033E2931C3B3}"/>
                </a:ext>
              </a:extLst>
            </p:cNvPr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605;p40">
              <a:extLst>
                <a:ext uri="{FF2B5EF4-FFF2-40B4-BE49-F238E27FC236}">
                  <a16:creationId xmlns:a16="http://schemas.microsoft.com/office/drawing/2014/main" id="{614E170B-BE82-4D47-9775-064F74F8AED6}"/>
                </a:ext>
              </a:extLst>
            </p:cNvPr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606;p40">
              <a:extLst>
                <a:ext uri="{FF2B5EF4-FFF2-40B4-BE49-F238E27FC236}">
                  <a16:creationId xmlns:a16="http://schemas.microsoft.com/office/drawing/2014/main" id="{0E4E60B7-DC0B-405B-AD28-35D37F8A5E8F}"/>
                </a:ext>
              </a:extLst>
            </p:cNvPr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607;p40">
              <a:extLst>
                <a:ext uri="{FF2B5EF4-FFF2-40B4-BE49-F238E27FC236}">
                  <a16:creationId xmlns:a16="http://schemas.microsoft.com/office/drawing/2014/main" id="{C3AAD64A-AFDD-4D79-BA72-CFC8B9E05165}"/>
                </a:ext>
              </a:extLst>
            </p:cNvPr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08;p40">
              <a:extLst>
                <a:ext uri="{FF2B5EF4-FFF2-40B4-BE49-F238E27FC236}">
                  <a16:creationId xmlns:a16="http://schemas.microsoft.com/office/drawing/2014/main" id="{D100628F-6CBD-45DC-A119-4F8BE8B02478}"/>
                </a:ext>
              </a:extLst>
            </p:cNvPr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609;p40">
              <a:extLst>
                <a:ext uri="{FF2B5EF4-FFF2-40B4-BE49-F238E27FC236}">
                  <a16:creationId xmlns:a16="http://schemas.microsoft.com/office/drawing/2014/main" id="{2E3A4C33-786C-446F-ABB6-2F4A7FF8E4EC}"/>
                </a:ext>
              </a:extLst>
            </p:cNvPr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610;p40">
              <a:extLst>
                <a:ext uri="{FF2B5EF4-FFF2-40B4-BE49-F238E27FC236}">
                  <a16:creationId xmlns:a16="http://schemas.microsoft.com/office/drawing/2014/main" id="{6DA1899B-862A-43B8-8EC9-924498D0864A}"/>
                </a:ext>
              </a:extLst>
            </p:cNvPr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11;p40">
              <a:extLst>
                <a:ext uri="{FF2B5EF4-FFF2-40B4-BE49-F238E27FC236}">
                  <a16:creationId xmlns:a16="http://schemas.microsoft.com/office/drawing/2014/main" id="{1A002638-D178-415E-88E3-0638167F6138}"/>
                </a:ext>
              </a:extLst>
            </p:cNvPr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7445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492826" cy="13208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 TIÊU BÀI HỌC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77334" y="1981641"/>
            <a:ext cx="3105942" cy="4406157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Đoàn kết, nghiêm túc, tích cực tập luyện trong hoạt động tập thể.</a:t>
            </a:r>
            <a:endParaRPr lang="en-US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 cực tham gia các trò chơi vận động, có trách nhiệm trong khi chơi trò chơi và hình thành thói quen tập luyện TDTT.</a:t>
            </a:r>
            <a:endParaRPr lang="en-US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19586" y="1981642"/>
            <a:ext cx="3105942" cy="440615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</a:t>
            </a:r>
            <a:endParaRPr lang="en-US" sz="2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khẩu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phối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vạch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61837" y="1981641"/>
            <a:ext cx="3007933" cy="4406155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endParaRPr lang="en-US"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khẩu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phối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vạch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173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2100" y="558800"/>
            <a:ext cx="6493328" cy="6858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 fontScale="90000"/>
            <a:sp3d extrusionH="57150">
              <a:bevelT w="38100" h="38100"/>
            </a:sp3d>
          </a:bodyPr>
          <a:lstStyle/>
          <a:p>
            <a:pPr algn="ctr"/>
            <a:r>
              <a:rPr lang="vi-V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NỘI DUNG BÀI HỌC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2385008"/>
              </p:ext>
            </p:extLst>
          </p:nvPr>
        </p:nvGraphicFramePr>
        <p:xfrm>
          <a:off x="827314" y="1556658"/>
          <a:ext cx="10602686" cy="4691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25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94975"/>
            <a:ext cx="11019366" cy="77716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 TRÒ CHƠI BỔ TRỢ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102028" y="1731908"/>
            <a:ext cx="4169977" cy="87966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  <a:sp3d extrusionH="57150">
              <a:bevelT w="38100" h="38100"/>
            </a:sp3d>
          </a:bodyPr>
          <a:lstStyle/>
          <a:p>
            <a:pPr algn="ctr"/>
            <a:endParaRPr lang="en-US" sz="3600" b="1" dirty="0">
              <a:ln w="22225">
                <a:solidFill>
                  <a:srgbClr val="000099"/>
                </a:solidFill>
                <a:prstDash val="solid"/>
              </a:ln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72143"/>
            <a:ext cx="11698513" cy="51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7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906" y="229791"/>
            <a:ext cx="10714566" cy="6604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 THỨC MỚI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477" y="107058"/>
            <a:ext cx="895009" cy="78313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14" y="1052180"/>
            <a:ext cx="11538857" cy="563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09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906" y="229791"/>
            <a:ext cx="10714566" cy="6604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 THỨC MỚI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477" y="107058"/>
            <a:ext cx="895009" cy="783133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1892"/>
          <a:stretch/>
        </p:blipFill>
        <p:spPr>
          <a:xfrm>
            <a:off x="406400" y="1117600"/>
            <a:ext cx="11205029" cy="542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1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61257"/>
            <a:ext cx="10698237" cy="71845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0603" y="1251167"/>
            <a:ext cx="11126274" cy="1784988"/>
            <a:chOff x="771086" y="1466212"/>
            <a:chExt cx="11126274" cy="2555285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086" y="1466212"/>
              <a:ext cx="4491794" cy="2555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5510940" y="1466212"/>
              <a:ext cx="6386420" cy="2555285"/>
              <a:chOff x="5510940" y="1466212"/>
              <a:chExt cx="6386420" cy="2555285"/>
            </a:xfrm>
          </p:grpSpPr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66506" y="1466212"/>
                <a:ext cx="5330854" cy="2555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Right Arrow 12"/>
              <p:cNvSpPr/>
              <p:nvPr/>
            </p:nvSpPr>
            <p:spPr>
              <a:xfrm>
                <a:off x="5510940" y="2743854"/>
                <a:ext cx="812800" cy="162560"/>
              </a:xfrm>
              <a:prstGeom prst="rightArrow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820400" y="3909933"/>
            <a:ext cx="11032611" cy="1610426"/>
            <a:chOff x="622906" y="1300917"/>
            <a:chExt cx="11032611" cy="2781772"/>
          </a:xfrm>
        </p:grpSpPr>
        <p:grpSp>
          <p:nvGrpSpPr>
            <p:cNvPr id="15" name="Group 14"/>
            <p:cNvGrpSpPr/>
            <p:nvPr/>
          </p:nvGrpSpPr>
          <p:grpSpPr>
            <a:xfrm>
              <a:off x="622906" y="1300917"/>
              <a:ext cx="5700834" cy="2739679"/>
              <a:chOff x="622906" y="1300917"/>
              <a:chExt cx="5700834" cy="2739679"/>
            </a:xfrm>
          </p:grpSpPr>
          <p:sp>
            <p:nvSpPr>
              <p:cNvPr id="17" name="Right Arrow 16"/>
              <p:cNvSpPr/>
              <p:nvPr/>
            </p:nvSpPr>
            <p:spPr>
              <a:xfrm>
                <a:off x="5510940" y="2743854"/>
                <a:ext cx="812800" cy="162560"/>
              </a:xfrm>
              <a:prstGeom prst="rightArrow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2906" y="1300917"/>
                <a:ext cx="4142134" cy="2739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1300917"/>
              <a:ext cx="4949917" cy="2781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-69548" y="622306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dọc</a:t>
            </a:r>
            <a:r>
              <a:rPr 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 hình vòng tròn và ngược lại</a:t>
            </a:r>
            <a:endParaRPr lang="en-US" sz="28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11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850637" cy="1320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US" b="1" dirty="0">
              <a:ln w="22225">
                <a:solidFill>
                  <a:srgbClr val="000099"/>
                </a:solidFill>
                <a:prstDash val="solid"/>
              </a:ln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83" y="381493"/>
            <a:ext cx="11512203" cy="623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8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503</TotalTime>
  <Words>187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Trebuchet MS</vt:lpstr>
      <vt:lpstr>Wingdings 3</vt:lpstr>
      <vt:lpstr>Facet</vt:lpstr>
      <vt:lpstr>         THỂ DỤC LỚP 2 CHỦ ĐỀ 3: TƯ THẾ KĨ NĂNG VẬN ĐỘNG CƠ BẢN Bài 4:Bài tập phối hợp di chuyển nhanh dần theo vạch kẻ sang trái, sang phải     </vt:lpstr>
      <vt:lpstr>MỤC TIÊU BÀI HỌC</vt:lpstr>
      <vt:lpstr>NỘI DUNG BÀI HỌC</vt:lpstr>
      <vt:lpstr>CHƠI TRÒ CHƠI BỔ TRỢ</vt:lpstr>
      <vt:lpstr>KIẾN THỨC MỚI</vt:lpstr>
      <vt:lpstr>KIẾN THỨC MỚI</vt:lpstr>
      <vt:lpstr>LUYỆN TẬP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59</cp:revision>
  <dcterms:created xsi:type="dcterms:W3CDTF">2021-08-21T12:57:20Z</dcterms:created>
  <dcterms:modified xsi:type="dcterms:W3CDTF">2023-01-09T02:20:41Z</dcterms:modified>
</cp:coreProperties>
</file>