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ink/ink2.xml" ContentType="application/inkml+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Lst>
  <p:notesMasterIdLst>
    <p:notesMasterId r:id="rId25"/>
  </p:notesMasterIdLst>
  <p:sldIdLst>
    <p:sldId id="439" r:id="rId5"/>
    <p:sldId id="256" r:id="rId6"/>
    <p:sldId id="259" r:id="rId7"/>
    <p:sldId id="260" r:id="rId8"/>
    <p:sldId id="266" r:id="rId9"/>
    <p:sldId id="263" r:id="rId10"/>
    <p:sldId id="264" r:id="rId11"/>
    <p:sldId id="270" r:id="rId12"/>
    <p:sldId id="267" r:id="rId13"/>
    <p:sldId id="272" r:id="rId14"/>
    <p:sldId id="273" r:id="rId15"/>
    <p:sldId id="274" r:id="rId16"/>
    <p:sldId id="275" r:id="rId17"/>
    <p:sldId id="277" r:id="rId18"/>
    <p:sldId id="276" r:id="rId19"/>
    <p:sldId id="265" r:id="rId20"/>
    <p:sldId id="268" r:id="rId21"/>
    <p:sldId id="271" r:id="rId22"/>
    <p:sldId id="269" r:id="rId23"/>
    <p:sldId id="258"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81700" autoAdjust="0"/>
  </p:normalViewPr>
  <p:slideViewPr>
    <p:cSldViewPr snapToGrid="0">
      <p:cViewPr varScale="1">
        <p:scale>
          <a:sx n="44" d="100"/>
          <a:sy n="44" d="100"/>
        </p:scale>
        <p:origin x="1300" y="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1000.21368" units="1/cm"/>
          <inkml:channelProperty channel="Y" name="resolution" value="1000.21368" units="1/cm"/>
          <inkml:channelProperty channel="T" name="resolution" value="1" units="1/dev"/>
        </inkml:channelProperties>
      </inkml:inkSource>
      <inkml:timestamp xml:id="ts0" timeString="2023-01-12T01:48:26.746"/>
    </inkml:context>
    <inkml:brush xml:id="br0">
      <inkml:brushProperty name="width" value="0.05292" units="cm"/>
      <inkml:brushProperty name="height" value="0.05292" units="cm"/>
      <inkml:brushProperty name="color" value="#FF0000"/>
    </inkml:brush>
  </inkml:definitions>
  <inkml:trace contextRef="#ctx0" brushRef="#br0">17985 15723 0,'0'0'16,"0"0"-16,0 0 0,0 0 0,0 0 15,0 0-15,0 0 16,0 0-16,-3-2 0,0 1 0,1-1 15,2 2-15,0 0 0,-3 0 16,3 0-16,-2-1 0,-1 0 16,2 1-16,-1-1 0,1 1 15,-1-1-15,1 0 0,0 1 16,0 0-16,1 0 0,0 0 0,-1-1 16,0 1-16,1 0 0,-1 0 15,1 0-15,-1 0 0,1 0 16,-1-1-16,1 1 0,0 0 15,0 0-15,0 0 0,0 0 0,0 0 16,0 0-16,0 0 0,0 0 16,0 0-16,-4 15 0,4-11 15,-2 1-15,2-5 0,-1 6 0,0 0 16,-1 1-16,1-1 0,0 0 0,0 0 16</inkml:trace>
  <inkml:trace contextRef="#ctx0" brushRef="#br0" timeOffset="3005.48">19161 16094 0,'0'0'0,"0"0"0,0 0 16,0 0-16,0 0 0,0 0 0,0 0 16,0 0-1,0 0-15,1 6 0,0 12 0,-1-18 0,0 0 31,0 0-31,0 0 0,0 0 0,0 0 0,0 0 16,0 2-16,-1 0 0,1-1 16,-1 1-16,1-1 0,-1 0 15,1-1-15,0 1 0,0 0 0,0 0 16,-1 0-16,1-1 0,0 1 16,0 0-16,0-1 0,0 0 15,-1 1-15,1-1 0,0 0 0,0 0 16,0 0-16,0 0 0,0 0 15,0 0-15,0 0 0,0 0 16,0 0-16,0 0 0,0 0 16,0 0-16,0 0 0,0 0 15,0 0-15,0 0 0,0 0 0,0 1 16,0-1 0,0 0-16,0 1 15,0-1-15,0 0 0</inkml:trace>
  <inkml:trace contextRef="#ctx0" brushRef="#br0" timeOffset="16356.39">17579 8664 0,'0'0'0,"0"0"0,0 0 15,0 0-15,0 0 0,0 0 16,0 0-16,0 0 0,0 0 16,0 0-16,62 3 0,-51-2 15,1 0-15,-1 1 0,0-1 16,2 2-16,-2-2 0,-11-1 0,0 0 15,24 4-15,-21-3 0,9 1 16,2 3-16,-2-1 0,-3-1 16,-1-1-16,-3 1 0,-1-2 15,-4-1-15,5 2 0,-2-1 0,0 1 16,-1-1-16,4 0 16</inkml:trace>
  <inkml:trace contextRef="#ctx0" brushRef="#br0" timeOffset="34570.08">4424 15273 0,'0'0'0,"0"0"0,0 0 0,0 0 0,0 0 16,0 0-1,0 0-15,2 2 0,2-1 16,0 0-16,8 4 0,-5-4 0,-1 0 0,-6-1 15,0 0-15,32-9 0,-14 3 0,-6 3 16,-5 0-16,-3 2 16</inkml:trace>
  <inkml:trace contextRef="#ctx0" brushRef="#br0" timeOffset="187221.76">24266 7027 0,'0'0'0,"0"0"0,0 0 16,0 0-16,0 0 0,0 0 15,0 0-15,0 0 0,0 0 0,0 0 16,0 0-16,0 0 0,0 0 15,0 0-15,0 0 0,0 0 16,0 0-16,0 0 0,-4 37 0,4-33 16,-1 2-16,1 1 0,13 21 0,-5-10 15,-3-9-15,-2-2 16,-1-3-16</inkml:trace>
  <inkml:trace contextRef="#ctx0" brushRef="#br0" timeOffset="1038.79">29672 13215 0,'0'0'0,"15"-8"0,-6 2 0,-4 3 16,-1 1-16,-4 2 0,2-2 15</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1000.21368" units="1/cm"/>
          <inkml:channelProperty channel="Y" name="resolution" value="1000.21368" units="1/cm"/>
          <inkml:channelProperty channel="T" name="resolution" value="1" units="1/dev"/>
        </inkml:channelProperties>
      </inkml:inkSource>
      <inkml:timestamp xml:id="ts0" timeString="2023-01-12T01:59:27.839"/>
    </inkml:context>
    <inkml:brush xml:id="br0">
      <inkml:brushProperty name="width" value="0.05292" units="cm"/>
      <inkml:brushProperty name="height" value="0.05292" units="cm"/>
      <inkml:brushProperty name="color" value="#FF0000"/>
    </inkml:brush>
  </inkml:definitions>
  <inkml:trace contextRef="#ctx0" brushRef="#br0">1878 12832 0,'0'0'0,"0"0"0,0 0 16,0 0-16,0 0 0,0 0 15,0 0 1,0 0-16,-4-2 0,0 1 0,1 0 0,3 1 0,-3-2 15,-1 2-15,4-4 0,0 1 0,0 3 16,0 0-16,0 0 0,0-12 16,0 5-16,0 2 15,0 5-15,1-2 0,-1 0 16</inkml:trace>
  <inkml:trace contextRef="#ctx0" brushRef="#br0" timeOffset="392.31">1987 12807 0,'0'0'0,"0"0"0,0 0 0,0 0 0,0 0 15,0 0-15,0 0 0,0 0 0,0 0 16,0 0-16,0 0 0,0 0 31,0 0-31,-4-2 0,2 1 0,0 0 0,1-1 0,1 2 16,-2-1-16,1 0 0,-1 0 0,1 1 15,0-1-15,0 0 16,0 1-16,1-1 0,0 1 16,0 0-16,0 0 0,8-6 15,-3 1-15,-2 3 16,0 0-16,-2 1 0</inkml:trace>
  <inkml:trace contextRef="#ctx0" brushRef="#br0" timeOffset="3250.75">2386 12770 0,'0'0'0,"0"0"16,0 0-16,-4-6 0,4 6 0,-5-5 15,0 0-15,1-1 16,4 6-16,-4-4 0,0 0 0,-1 0 0,2 1 15,0 0-15,0 1 16,1 1-16,-1 0 0,1 0 0,-2 2 16,4-1-16,-3 2 0,1-2 0,1 1 15,1-1-15</inkml:trace>
  <inkml:trace contextRef="#ctx0" brushRef="#br0" timeOffset="33524.55">6067 16965 0,'0'0'0,"-4"1"16,4-1-16,-3 3 15,3-3-15,0 0 0,-3 1 0,3-1 0,-1 3 0,-4 4 0,3-4 32,0 1-32,1 1 0,0 0 0,1 0 0,0-5 0,0 7 0,0 0 31,1 0-31,0 1 0,1 0 16,-1 0-16,2 0 0,-1 0 15,0-1-15,0-1 16,-2-6-16,2 7 0,0-2 0,0 0 15,0-1-15,0 0 0,0-1 16,-1-1-16,0 0 0,0 0 0,-1-2 0,0 0 16,0 0-16,0 0 0,0 0 0,0 0 15,0 0 1,0 0-16,0 0 0,0 0 16,0 0-16,0 0 0,0 0 0,0 0 15,0 0-15,0 0 0,0 0 0,0 0 16,0 0-16,7-2 0,-8 1 0,1-1 0,-1 0 15,1 2-15,0-2 0,-1-1 0,1 1 16,1 0-16,0-1 16,2-1-1,-1 1-15,0-1 0,0-1 16,0 1-16,-2 4 16,2-4-16,0 0 0</inkml:trace>
  <inkml:trace contextRef="#ctx0" brushRef="#br0" timeOffset="129403.23">6746 8696 0,'0'0'0,"0"0"15,0 0-15,0 0 0,0 0 16,0 0-16,0 0 0,0 0 16,0 0-16,-1-3 0,-1 0 15,2 3-15,-6-11 0,3 4 16,1 3-16,0 1 16,2 2-16</inkml:trace>
  <inkml:trace contextRef="#ctx0" brushRef="#br0" timeOffset="172741.56">2518 8688 0,'0'0'0,"0"0"0,0 0 0,0 0 16,0 0-16,0 0 0,0 0 16,0 0-16,0 0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25E53-3A83-4E60-B0B9-EF0823595A41}"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D14B3-3C6B-4DB2-88B3-4C4FAC56A3E9}" type="slidenum">
              <a:rPr lang="en-US" smtClean="0"/>
              <a:t>‹#›</a:t>
            </a:fld>
            <a:endParaRPr lang="en-US"/>
          </a:p>
        </p:txBody>
      </p:sp>
    </p:spTree>
    <p:extLst>
      <p:ext uri="{BB962C8B-B14F-4D97-AF65-F5344CB8AC3E}">
        <p14:creationId xmlns:p14="http://schemas.microsoft.com/office/powerpoint/2010/main" val="278274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1389362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10</a:t>
            </a:fld>
            <a:endParaRPr lang="en-US"/>
          </a:p>
        </p:txBody>
      </p:sp>
    </p:spTree>
    <p:extLst>
      <p:ext uri="{BB962C8B-B14F-4D97-AF65-F5344CB8AC3E}">
        <p14:creationId xmlns:p14="http://schemas.microsoft.com/office/powerpoint/2010/main" val="2783053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11</a:t>
            </a:fld>
            <a:endParaRPr lang="en-US"/>
          </a:p>
        </p:txBody>
      </p:sp>
    </p:spTree>
    <p:extLst>
      <p:ext uri="{BB962C8B-B14F-4D97-AF65-F5344CB8AC3E}">
        <p14:creationId xmlns:p14="http://schemas.microsoft.com/office/powerpoint/2010/main" val="256139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12</a:t>
            </a:fld>
            <a:endParaRPr lang="en-US"/>
          </a:p>
        </p:txBody>
      </p:sp>
    </p:spTree>
    <p:extLst>
      <p:ext uri="{BB962C8B-B14F-4D97-AF65-F5344CB8AC3E}">
        <p14:creationId xmlns:p14="http://schemas.microsoft.com/office/powerpoint/2010/main" val="182704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13</a:t>
            </a:fld>
            <a:endParaRPr lang="en-US"/>
          </a:p>
        </p:txBody>
      </p:sp>
    </p:spTree>
    <p:extLst>
      <p:ext uri="{BB962C8B-B14F-4D97-AF65-F5344CB8AC3E}">
        <p14:creationId xmlns:p14="http://schemas.microsoft.com/office/powerpoint/2010/main" val="170791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14</a:t>
            </a:fld>
            <a:endParaRPr lang="en-US"/>
          </a:p>
        </p:txBody>
      </p:sp>
    </p:spTree>
    <p:extLst>
      <p:ext uri="{BB962C8B-B14F-4D97-AF65-F5344CB8AC3E}">
        <p14:creationId xmlns:p14="http://schemas.microsoft.com/office/powerpoint/2010/main" val="1274195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look at the picture and identify can or can’t in each picture.</a:t>
            </a:r>
          </a:p>
          <a:p>
            <a:r>
              <a:rPr lang="en-US" sz="1200" kern="1200" dirty="0">
                <a:solidFill>
                  <a:schemeClr val="tx1"/>
                </a:solidFill>
                <a:effectLst/>
                <a:latin typeface="+mn-lt"/>
                <a:ea typeface="+mn-ea"/>
                <a:cs typeface="+mn-cs"/>
              </a:rPr>
              <a:t>- Ask students to read the words under each picture. </a:t>
            </a:r>
          </a:p>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15</a:t>
            </a:fld>
            <a:endParaRPr lang="en-US"/>
          </a:p>
        </p:txBody>
      </p:sp>
    </p:spTree>
    <p:extLst>
      <p:ext uri="{BB962C8B-B14F-4D97-AF65-F5344CB8AC3E}">
        <p14:creationId xmlns:p14="http://schemas.microsoft.com/office/powerpoint/2010/main" val="185960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Have students look at the pictures, point and say in chorus, group, pairs, using </a:t>
            </a:r>
            <a:r>
              <a:rPr lang="en-US" sz="1200" i="1" kern="1200" dirty="0">
                <a:solidFill>
                  <a:schemeClr val="tx1"/>
                </a:solidFill>
                <a:effectLst/>
                <a:latin typeface="+mn-lt"/>
                <a:ea typeface="+mn-ea"/>
                <a:cs typeface="+mn-cs"/>
              </a:rPr>
              <a:t>… can/can’t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16</a:t>
            </a:fld>
            <a:endParaRPr lang="en-US"/>
          </a:p>
        </p:txBody>
      </p:sp>
    </p:spTree>
    <p:extLst>
      <p:ext uri="{BB962C8B-B14F-4D97-AF65-F5344CB8AC3E}">
        <p14:creationId xmlns:p14="http://schemas.microsoft.com/office/powerpoint/2010/main" val="3083683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Tell students to draw a picture of themselves doing something, like the boy in the picture.</a:t>
            </a:r>
          </a:p>
          <a:p>
            <a:r>
              <a:rPr lang="en-US" sz="1200" kern="1200" dirty="0">
                <a:solidFill>
                  <a:schemeClr val="tx1"/>
                </a:solidFill>
                <a:effectLst/>
                <a:latin typeface="+mn-lt"/>
                <a:ea typeface="+mn-ea"/>
                <a:cs typeface="+mn-cs"/>
              </a:rPr>
              <a:t>- Ask them to show their drawings to their classmates and talk about what it is that they can do.</a:t>
            </a:r>
          </a:p>
          <a:p>
            <a:r>
              <a:rPr lang="en-US" sz="1200" kern="1200" dirty="0">
                <a:solidFill>
                  <a:schemeClr val="tx1"/>
                </a:solidFill>
                <a:effectLst/>
                <a:latin typeface="+mn-lt"/>
                <a:ea typeface="+mn-ea"/>
                <a:cs typeface="+mn-cs"/>
              </a:rPr>
              <a:t>- Ask them to write two or three more things they can do and two or three things they can’t do.</a:t>
            </a:r>
          </a:p>
          <a:p>
            <a:r>
              <a:rPr lang="en-US" sz="1200" kern="1200" dirty="0">
                <a:solidFill>
                  <a:schemeClr val="tx1"/>
                </a:solidFill>
                <a:effectLst/>
                <a:latin typeface="+mn-lt"/>
                <a:ea typeface="+mn-ea"/>
                <a:cs typeface="+mn-cs"/>
              </a:rPr>
              <a:t>- Ask students to hold up their books and to show each other their pictures. Ask volunteers to read out their work.</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17</a:t>
            </a:fld>
            <a:endParaRPr lang="en-US"/>
          </a:p>
        </p:txBody>
      </p:sp>
    </p:spTree>
    <p:extLst>
      <p:ext uri="{BB962C8B-B14F-4D97-AF65-F5344CB8AC3E}">
        <p14:creationId xmlns:p14="http://schemas.microsoft.com/office/powerpoint/2010/main" val="672547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Tell students to draw a picture of themselves doing something, like the boy in the picture.</a:t>
            </a:r>
          </a:p>
          <a:p>
            <a:r>
              <a:rPr lang="en-US" sz="1200" kern="1200" dirty="0">
                <a:solidFill>
                  <a:schemeClr val="tx1"/>
                </a:solidFill>
                <a:effectLst/>
                <a:latin typeface="+mn-lt"/>
                <a:ea typeface="+mn-ea"/>
                <a:cs typeface="+mn-cs"/>
              </a:rPr>
              <a:t>- Ask them to show their drawings to their classmates and talk about what it is that they can do.</a:t>
            </a:r>
          </a:p>
          <a:p>
            <a:r>
              <a:rPr lang="en-US" sz="1200" kern="1200" dirty="0">
                <a:solidFill>
                  <a:schemeClr val="tx1"/>
                </a:solidFill>
                <a:effectLst/>
                <a:latin typeface="+mn-lt"/>
                <a:ea typeface="+mn-ea"/>
                <a:cs typeface="+mn-cs"/>
              </a:rPr>
              <a:t>- Ask them to write two or three more things they can do and two or three things they can’t do.</a:t>
            </a:r>
          </a:p>
          <a:p>
            <a:r>
              <a:rPr lang="en-US" sz="1200" kern="1200" dirty="0">
                <a:solidFill>
                  <a:schemeClr val="tx1"/>
                </a:solidFill>
                <a:effectLst/>
                <a:latin typeface="+mn-lt"/>
                <a:ea typeface="+mn-ea"/>
                <a:cs typeface="+mn-cs"/>
              </a:rPr>
              <a:t>- Ask students to hold up their books and to show each other their pictures. Ask volunteers to read out their work.</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18</a:t>
            </a:fld>
            <a:endParaRPr lang="en-US"/>
          </a:p>
        </p:txBody>
      </p:sp>
    </p:spTree>
    <p:extLst>
      <p:ext uri="{BB962C8B-B14F-4D97-AF65-F5344CB8AC3E}">
        <p14:creationId xmlns:p14="http://schemas.microsoft.com/office/powerpoint/2010/main" val="1559506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a:t>
            </a:r>
            <a:endParaRPr lang="en-US" dirty="0"/>
          </a:p>
        </p:txBody>
      </p:sp>
      <p:sp>
        <p:nvSpPr>
          <p:cNvPr id="4" name="Chỗ dành sẵn cho Số hiệu Bản chiếu 3"/>
          <p:cNvSpPr>
            <a:spLocks noGrp="1"/>
          </p:cNvSpPr>
          <p:nvPr>
            <p:ph type="sldNum" sz="quarter" idx="10"/>
          </p:nvPr>
        </p:nvSpPr>
        <p:spPr/>
        <p:txBody>
          <a:bodyPr/>
          <a:lstStyle/>
          <a:p>
            <a:fld id="{EDCD14B3-3C6B-4DB2-88B3-4C4FAC56A3E9}" type="slidenum">
              <a:rPr lang="en-US" smtClean="0"/>
              <a:t>19</a:t>
            </a:fld>
            <a:endParaRPr lang="en-US"/>
          </a:p>
        </p:txBody>
      </p:sp>
    </p:spTree>
    <p:extLst>
      <p:ext uri="{BB962C8B-B14F-4D97-AF65-F5344CB8AC3E}">
        <p14:creationId xmlns:p14="http://schemas.microsoft.com/office/powerpoint/2010/main" val="189465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93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20</a:t>
            </a:fld>
            <a:endParaRPr lang="zh-CN" altLang="en-US" dirty="0">
              <a:solidFill>
                <a:prstClr val="black"/>
              </a:solidFill>
            </a:endParaRPr>
          </a:p>
        </p:txBody>
      </p:sp>
    </p:spTree>
    <p:extLst>
      <p:ext uri="{BB962C8B-B14F-4D97-AF65-F5344CB8AC3E}">
        <p14:creationId xmlns:p14="http://schemas.microsoft.com/office/powerpoint/2010/main" val="376079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5 pairs of cards, each pair is a picture and a sentence. Students choose the number to find the correct pairs.)</a:t>
            </a:r>
          </a:p>
          <a:p>
            <a:r>
              <a:rPr lang="en-US" sz="1200" kern="1200" dirty="0">
                <a:solidFill>
                  <a:schemeClr val="tx1"/>
                </a:solidFill>
                <a:effectLst/>
                <a:latin typeface="+mn-lt"/>
                <a:ea typeface="+mn-ea"/>
                <a:cs typeface="+mn-cs"/>
              </a:rPr>
              <a:t>- Set the game rules </a:t>
            </a:r>
          </a:p>
          <a:p>
            <a:r>
              <a:rPr lang="en-US" sz="1200" kern="1200" dirty="0">
                <a:solidFill>
                  <a:schemeClr val="tx1"/>
                </a:solidFill>
                <a:effectLst/>
                <a:latin typeface="+mn-lt"/>
                <a:ea typeface="+mn-ea"/>
                <a:cs typeface="+mn-cs"/>
              </a:rPr>
              <a:t>- Play as a model</a:t>
            </a:r>
          </a:p>
          <a:p>
            <a:r>
              <a:rPr lang="en-US" sz="1200" kern="1200" dirty="0">
                <a:solidFill>
                  <a:schemeClr val="tx1"/>
                </a:solidFill>
                <a:effectLst/>
                <a:latin typeface="+mn-lt"/>
                <a:ea typeface="+mn-ea"/>
                <a:cs typeface="+mn-cs"/>
              </a:rPr>
              <a:t>- Have students play in turns.</a:t>
            </a:r>
          </a:p>
          <a:p>
            <a:r>
              <a:rPr lang="en-US" sz="1200" kern="1200" dirty="0">
                <a:solidFill>
                  <a:schemeClr val="tx1"/>
                </a:solidFill>
                <a:effectLst/>
                <a:latin typeface="+mn-lt"/>
                <a:ea typeface="+mn-ea"/>
                <a:cs typeface="+mn-cs"/>
              </a:rPr>
              <a:t>- Award the best groups</a:t>
            </a:r>
          </a:p>
          <a:p>
            <a:pPr marL="0" marR="0" algn="just">
              <a:lnSpc>
                <a:spcPct val="107000"/>
              </a:lnSpc>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3</a:t>
            </a:fld>
            <a:endParaRPr lang="en-US"/>
          </a:p>
        </p:txBody>
      </p:sp>
    </p:spTree>
    <p:extLst>
      <p:ext uri="{BB962C8B-B14F-4D97-AF65-F5344CB8AC3E}">
        <p14:creationId xmlns:p14="http://schemas.microsoft.com/office/powerpoint/2010/main" val="275531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mở</a:t>
            </a:r>
            <a:r>
              <a:rPr lang="en-US" baseline="0" dirty="0"/>
              <a:t> </a:t>
            </a:r>
            <a:r>
              <a:rPr lang="en-US" baseline="0" dirty="0" err="1"/>
              <a:t>thẻ</a:t>
            </a:r>
            <a:r>
              <a:rPr lang="en-US" baseline="0" dirty="0"/>
              <a:t> </a:t>
            </a:r>
            <a:r>
              <a:rPr lang="en-US" baseline="0" dirty="0" err="1"/>
              <a:t>bài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đóng</a:t>
            </a:r>
            <a:r>
              <a:rPr lang="en-US" baseline="0" dirty="0"/>
              <a:t> </a:t>
            </a:r>
            <a:r>
              <a:rPr lang="en-US" baseline="0" dirty="0" err="1"/>
              <a:t>thẻ</a:t>
            </a:r>
            <a:r>
              <a:rPr lang="en-US" baseline="0" dirty="0"/>
              <a:t> </a:t>
            </a:r>
            <a:r>
              <a:rPr lang="en-US" baseline="0" dirty="0" err="1"/>
              <a:t>bài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r>
              <a:rPr lang="en-US" baseline="0" dirty="0"/>
              <a:t> </a:t>
            </a:r>
            <a:r>
              <a:rPr lang="en-US" baseline="0" dirty="0" err="1"/>
              <a:t>cặp</a:t>
            </a:r>
            <a:r>
              <a:rPr lang="en-US" baseline="0" dirty="0"/>
              <a:t> </a:t>
            </a:r>
            <a:r>
              <a:rPr lang="en-US" baseline="0" dirty="0" err="1"/>
              <a:t>thẻ</a:t>
            </a:r>
            <a:r>
              <a:rPr lang="en-US" baseline="0" dirty="0"/>
              <a:t> </a:t>
            </a:r>
            <a:r>
              <a:rPr lang="en-US" baseline="0" dirty="0" err="1"/>
              <a:t>bài</a:t>
            </a:r>
            <a:r>
              <a:rPr lang="en-US" baseline="0" dirty="0"/>
              <a:t> </a:t>
            </a:r>
            <a:r>
              <a:rPr lang="en-US" baseline="0" dirty="0" err="1"/>
              <a:t>đã</a:t>
            </a:r>
            <a:r>
              <a:rPr lang="en-US" baseline="0" dirty="0"/>
              <a:t> </a:t>
            </a:r>
            <a:r>
              <a:rPr lang="en-US" baseline="0" dirty="0" err="1"/>
              <a:t>ghép</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4</a:t>
            </a:fld>
            <a:endParaRPr lang="en-US"/>
          </a:p>
        </p:txBody>
      </p:sp>
    </p:spTree>
    <p:extLst>
      <p:ext uri="{BB962C8B-B14F-4D97-AF65-F5344CB8AC3E}">
        <p14:creationId xmlns:p14="http://schemas.microsoft.com/office/powerpoint/2010/main" val="326676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CD14B3-3C6B-4DB2-88B3-4C4FAC56A3E9}" type="slidenum">
              <a:rPr lang="en-US" smtClean="0"/>
              <a:t>5</a:t>
            </a:fld>
            <a:endParaRPr lang="en-US"/>
          </a:p>
        </p:txBody>
      </p:sp>
    </p:spTree>
    <p:extLst>
      <p:ext uri="{BB962C8B-B14F-4D97-AF65-F5344CB8AC3E}">
        <p14:creationId xmlns:p14="http://schemas.microsoft.com/office/powerpoint/2010/main" val="209636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Present the structure: </a:t>
            </a:r>
            <a:r>
              <a:rPr lang="en-US" sz="1200" i="1" kern="1200" dirty="0">
                <a:solidFill>
                  <a:schemeClr val="tx1"/>
                </a:solidFill>
                <a:effectLst/>
                <a:latin typeface="+mn-lt"/>
                <a:ea typeface="+mn-ea"/>
                <a:cs typeface="+mn-cs"/>
              </a:rPr>
              <a:t>I can’t….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6</a:t>
            </a:fld>
            <a:endParaRPr lang="en-US"/>
          </a:p>
        </p:txBody>
      </p:sp>
    </p:spTree>
    <p:extLst>
      <p:ext uri="{BB962C8B-B14F-4D97-AF65-F5344CB8AC3E}">
        <p14:creationId xmlns:p14="http://schemas.microsoft.com/office/powerpoint/2010/main" val="285835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câu</a:t>
            </a:r>
            <a:r>
              <a:rPr lang="en-US" baseline="0" dirty="0"/>
              <a:t> </a:t>
            </a:r>
            <a:r>
              <a:rPr lang="en-US" baseline="0" dirty="0" err="1"/>
              <a:t>để</a:t>
            </a:r>
            <a:r>
              <a:rPr lang="en-US" baseline="0" dirty="0"/>
              <a:t> </a:t>
            </a:r>
            <a:r>
              <a:rPr lang="en-US" baseline="0" dirty="0" err="1"/>
              <a:t>nghe</a:t>
            </a:r>
            <a:r>
              <a:rPr lang="en-US" baseline="0" dirty="0"/>
              <a:t> </a:t>
            </a:r>
            <a:r>
              <a:rPr lang="en-US" baseline="0" dirty="0" err="1"/>
              <a:t>từng</a:t>
            </a:r>
            <a:r>
              <a:rPr lang="en-US" baseline="0" dirty="0"/>
              <a:t> </a:t>
            </a:r>
            <a:r>
              <a:rPr lang="en-US" baseline="0" dirty="0" err="1"/>
              <a:t>câu</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loa</a:t>
            </a:r>
            <a:r>
              <a:rPr lang="en-US" baseline="0" dirty="0"/>
              <a:t> </a:t>
            </a:r>
            <a:r>
              <a:rPr lang="en-US" baseline="0" dirty="0" err="1"/>
              <a:t>để</a:t>
            </a:r>
            <a:r>
              <a:rPr lang="en-US" baseline="0" dirty="0"/>
              <a:t> </a:t>
            </a:r>
            <a:r>
              <a:rPr lang="en-US" baseline="0" dirty="0" err="1"/>
              <a:t>nghe</a:t>
            </a:r>
            <a:r>
              <a:rPr lang="en-US" baseline="0" dirty="0"/>
              <a:t> </a:t>
            </a:r>
            <a:r>
              <a:rPr lang="en-US" baseline="0" dirty="0" err="1"/>
              <a:t>cả</a:t>
            </a:r>
            <a:r>
              <a:rPr lang="en-US" baseline="0" dirty="0"/>
              <a:t> </a:t>
            </a:r>
            <a:r>
              <a:rPr lang="en-US" baseline="0" dirty="0" err="1"/>
              <a:t>bài</a:t>
            </a:r>
            <a:endParaRPr lang="en-US" baseline="0" dirty="0"/>
          </a:p>
          <a:p>
            <a:r>
              <a:rPr lang="en-US" sz="1200" kern="1200" dirty="0">
                <a:solidFill>
                  <a:schemeClr val="tx1"/>
                </a:solidFill>
                <a:effectLst/>
                <a:latin typeface="+mn-lt"/>
                <a:ea typeface="+mn-ea"/>
                <a:cs typeface="+mn-cs"/>
              </a:rPr>
              <a:t>- Ask students to point and say the actions in each picture.</a:t>
            </a:r>
          </a:p>
          <a:p>
            <a:r>
              <a:rPr lang="en-US" sz="1200" kern="1200" dirty="0">
                <a:solidFill>
                  <a:schemeClr val="tx1"/>
                </a:solidFill>
                <a:effectLst/>
                <a:latin typeface="+mn-lt"/>
                <a:ea typeface="+mn-ea"/>
                <a:cs typeface="+mn-cs"/>
              </a:rPr>
              <a:t>- Play the track 6.6 and ask students to listen.</a:t>
            </a:r>
          </a:p>
          <a:p>
            <a:r>
              <a:rPr lang="en-US" sz="1200" kern="1200" dirty="0">
                <a:solidFill>
                  <a:schemeClr val="tx1"/>
                </a:solidFill>
                <a:effectLst/>
                <a:latin typeface="+mn-lt"/>
                <a:ea typeface="+mn-ea"/>
                <a:cs typeface="+mn-cs"/>
              </a:rPr>
              <a:t>- Play the track 6.6 again, ask students to listen and repeat in chorus, groups.</a:t>
            </a:r>
          </a:p>
          <a:p>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7</a:t>
            </a:fld>
            <a:endParaRPr lang="en-US"/>
          </a:p>
        </p:txBody>
      </p:sp>
    </p:spTree>
    <p:extLst>
      <p:ext uri="{BB962C8B-B14F-4D97-AF65-F5344CB8AC3E}">
        <p14:creationId xmlns:p14="http://schemas.microsoft.com/office/powerpoint/2010/main" val="162896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phần</a:t>
            </a:r>
            <a:r>
              <a:rPr lang="en-US" baseline="0" dirty="0"/>
              <a:t> </a:t>
            </a:r>
            <a:r>
              <a:rPr lang="en-US" baseline="0" dirty="0" err="1"/>
              <a:t>nắp</a:t>
            </a:r>
            <a:r>
              <a:rPr lang="en-US" baseline="0" dirty="0"/>
              <a:t> </a:t>
            </a:r>
            <a:r>
              <a:rPr lang="en-US" baseline="0" dirty="0" err="1"/>
              <a:t>hộp</a:t>
            </a:r>
            <a:r>
              <a:rPr lang="en-US" baseline="0" dirty="0"/>
              <a:t> </a:t>
            </a:r>
            <a:r>
              <a:rPr lang="en-US" baseline="0" dirty="0" err="1"/>
              <a:t>để</a:t>
            </a:r>
            <a:r>
              <a:rPr lang="en-US" baseline="0" dirty="0"/>
              <a:t> </a:t>
            </a:r>
            <a:r>
              <a:rPr lang="en-US" baseline="0" dirty="0" err="1"/>
              <a:t>mở</a:t>
            </a:r>
            <a:endParaRPr lang="en-US" baseline="0" dirty="0"/>
          </a:p>
          <a:p>
            <a:r>
              <a:rPr lang="en-US" baseline="0" dirty="0" err="1"/>
              <a:t>Bấm</a:t>
            </a:r>
            <a:r>
              <a:rPr lang="en-US" baseline="0" dirty="0"/>
              <a:t> </a:t>
            </a:r>
            <a:r>
              <a:rPr lang="en-US" baseline="0" dirty="0" err="1"/>
              <a:t>vào</a:t>
            </a:r>
            <a:r>
              <a:rPr lang="en-US" baseline="0" dirty="0"/>
              <a:t> spin </a:t>
            </a:r>
            <a:r>
              <a:rPr lang="en-US" baseline="0" dirty="0" err="1"/>
              <a:t>để</a:t>
            </a:r>
            <a:r>
              <a:rPr lang="en-US" baseline="0" dirty="0"/>
              <a:t> quay</a:t>
            </a:r>
          </a:p>
          <a:p>
            <a:r>
              <a:rPr lang="en-US" baseline="0" dirty="0" err="1"/>
              <a:t>Bấm</a:t>
            </a:r>
            <a:r>
              <a:rPr lang="en-US" baseline="0" dirty="0"/>
              <a:t> </a:t>
            </a:r>
            <a:r>
              <a:rPr lang="en-US" baseline="0" dirty="0" err="1"/>
              <a:t>vào</a:t>
            </a:r>
            <a:r>
              <a:rPr lang="en-US" baseline="0" dirty="0"/>
              <a:t> stop </a:t>
            </a:r>
            <a:r>
              <a:rPr lang="en-US" baseline="0" dirty="0" err="1"/>
              <a:t>để</a:t>
            </a:r>
            <a:r>
              <a:rPr lang="en-US" baseline="0" dirty="0"/>
              <a:t> </a:t>
            </a:r>
            <a:r>
              <a:rPr lang="en-US" baseline="0" dirty="0" err="1"/>
              <a:t>dừng</a:t>
            </a:r>
            <a:r>
              <a:rPr lang="en-US" baseline="0" dirty="0"/>
              <a:t> </a:t>
            </a:r>
            <a:r>
              <a:rPr lang="en-US" baseline="0" dirty="0" err="1"/>
              <a:t>lại</a:t>
            </a:r>
            <a:endParaRPr lang="en-US" baseline="0" dirty="0"/>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Prepare 4 sets of sentences: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can’t paint.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can’t cook.</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can’t swim.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They can’t </a:t>
            </a:r>
            <a:r>
              <a:rPr lang="en-US"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colour</a:t>
            </a: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dirty="0">
                <a:effectLst/>
              </a:rPr>
            </a:b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Divide the class into 4 groups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Set the game rules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Hand each group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 set of sentences.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Put a chair in front of class. Teacher spin the wheel. When the arrow point to the picture, students have to pick up the sentence that corresponds to the picture. Then run to the chair and sit. The group that has a sentence correctly and fast will be the winner.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+Ask students to read the sentence again.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Times New Roman" panose="02020603050405020304" pitchFamily="18" charset="0"/>
                <a:ea typeface="Times New Roman" panose="02020603050405020304" pitchFamily="18" charset="0"/>
              </a:rPr>
              <a:t>+</a:t>
            </a:r>
            <a:r>
              <a:rPr lang="en-US" sz="1200" dirty="0">
                <a:solidFill>
                  <a:srgbClr val="000000"/>
                </a:solidFill>
                <a:effectLst/>
                <a:latin typeface="Times New Roman" panose="02020603050405020304" pitchFamily="18" charset="0"/>
                <a:ea typeface="Calibri" panose="020F0502020204030204" pitchFamily="34" charset="0"/>
              </a:rPr>
              <a:t>Open the gift box to get stars.</a:t>
            </a:r>
            <a:endParaRPr lang="en-US" dirty="0"/>
          </a:p>
        </p:txBody>
      </p:sp>
      <p:sp>
        <p:nvSpPr>
          <p:cNvPr id="4" name="Slide Number Placeholder 3"/>
          <p:cNvSpPr>
            <a:spLocks noGrp="1"/>
          </p:cNvSpPr>
          <p:nvPr>
            <p:ph type="sldNum" sz="quarter" idx="10"/>
          </p:nvPr>
        </p:nvSpPr>
        <p:spPr/>
        <p:txBody>
          <a:bodyPr/>
          <a:lstStyle/>
          <a:p>
            <a:fld id="{EDCD14B3-3C6B-4DB2-88B3-4C4FAC56A3E9}" type="slidenum">
              <a:rPr lang="en-US" smtClean="0"/>
              <a:t>8</a:t>
            </a:fld>
            <a:endParaRPr lang="en-US"/>
          </a:p>
        </p:txBody>
      </p:sp>
    </p:spTree>
    <p:extLst>
      <p:ext uri="{BB962C8B-B14F-4D97-AF65-F5344CB8AC3E}">
        <p14:creationId xmlns:p14="http://schemas.microsoft.com/office/powerpoint/2010/main" val="345380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D14B3-3C6B-4DB2-88B3-4C4FAC56A3E9}" type="slidenum">
              <a:rPr lang="en-US" smtClean="0"/>
              <a:t>9</a:t>
            </a:fld>
            <a:endParaRPr lang="en-US"/>
          </a:p>
        </p:txBody>
      </p:sp>
    </p:spTree>
    <p:extLst>
      <p:ext uri="{BB962C8B-B14F-4D97-AF65-F5344CB8AC3E}">
        <p14:creationId xmlns:p14="http://schemas.microsoft.com/office/powerpoint/2010/main" val="28471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B0E427-5F5A-4C21-A0BF-008EB767A0F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66797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0E427-5F5A-4C21-A0BF-008EB767A0F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884151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0E427-5F5A-4C21-A0BF-008EB767A0F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86614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10;p2"/>
          <p:cNvSpPr/>
          <p:nvPr/>
        </p:nvSpPr>
        <p:spPr>
          <a:xfrm rot="892995" flipH="1">
            <a:off x="3303131" y="319699"/>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rot="892995" flipH="1">
            <a:off x="3255470" y="227024"/>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rot="900299">
            <a:off x="10841054" y="1113281"/>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txBox="1">
            <a:spLocks noGrp="1"/>
          </p:cNvSpPr>
          <p:nvPr>
            <p:ph type="ctrTitle"/>
          </p:nvPr>
        </p:nvSpPr>
        <p:spPr>
          <a:xfrm rot="175">
            <a:off x="1472567" y="720431"/>
            <a:ext cx="7861200" cy="237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066">
                <a:latin typeface="Patrick Hand SC"/>
                <a:ea typeface="Patrick Hand SC"/>
                <a:cs typeface="Patrick Hand SC"/>
                <a:sym typeface="Patrick Hand SC"/>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rot="1352">
            <a:off x="1843567" y="3252033"/>
            <a:ext cx="7119200" cy="5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450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flipH="1">
            <a:off x="-480315" y="-988772"/>
            <a:ext cx="7132541" cy="5792141"/>
            <a:chOff x="1430435" y="706208"/>
            <a:chExt cx="7147790" cy="5804524"/>
          </a:xfrm>
        </p:grpSpPr>
        <p:sp>
          <p:nvSpPr>
            <p:cNvPr id="22" name="Google Shape;22;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 name="Google Shape;25;p3"/>
          <p:cNvGrpSpPr/>
          <p:nvPr/>
        </p:nvGrpSpPr>
        <p:grpSpPr>
          <a:xfrm>
            <a:off x="5247386" y="1957628"/>
            <a:ext cx="7132541" cy="5792141"/>
            <a:chOff x="1430435" y="706208"/>
            <a:chExt cx="7147790" cy="5804524"/>
          </a:xfrm>
        </p:grpSpPr>
        <p:sp>
          <p:nvSpPr>
            <p:cNvPr id="26" name="Google Shape;26;p3"/>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 name="Google Shape;29;p3"/>
          <p:cNvSpPr/>
          <p:nvPr/>
        </p:nvSpPr>
        <p:spPr>
          <a:xfrm rot="-9570">
            <a:off x="1651776" y="484504"/>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txBox="1">
            <a:spLocks noGrp="1"/>
          </p:cNvSpPr>
          <p:nvPr>
            <p:ph type="title"/>
          </p:nvPr>
        </p:nvSpPr>
        <p:spPr>
          <a:xfrm>
            <a:off x="1947700" y="3380633"/>
            <a:ext cx="8423600" cy="112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5049500" y="14600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32" name="Google Shape;32;p3"/>
          <p:cNvSpPr txBox="1">
            <a:spLocks noGrp="1"/>
          </p:cNvSpPr>
          <p:nvPr>
            <p:ph type="subTitle" idx="1"/>
          </p:nvPr>
        </p:nvSpPr>
        <p:spPr>
          <a:xfrm rot="1159">
            <a:off x="2599916" y="4503135"/>
            <a:ext cx="7119200" cy="4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47952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5480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97867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1451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290028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0646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770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0E427-5F5A-4C21-A0BF-008EB767A0F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76729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1415484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339850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47401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2041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0684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00404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65866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69"/>
        <p:cNvGrpSpPr/>
        <p:nvPr/>
      </p:nvGrpSpPr>
      <p:grpSpPr>
        <a:xfrm>
          <a:off x="0" y="0"/>
          <a:ext cx="0" cy="0"/>
          <a:chOff x="0" y="0"/>
          <a:chExt cx="0" cy="0"/>
        </a:xfrm>
      </p:grpSpPr>
      <p:sp>
        <p:nvSpPr>
          <p:cNvPr id="170" name="Google Shape;170;p1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8"/>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2" name="Google Shape;172;p18"/>
          <p:cNvGrpSpPr/>
          <p:nvPr/>
        </p:nvGrpSpPr>
        <p:grpSpPr>
          <a:xfrm>
            <a:off x="5247386" y="-988772"/>
            <a:ext cx="7132541" cy="5792141"/>
            <a:chOff x="1430435" y="706208"/>
            <a:chExt cx="7147790" cy="5804524"/>
          </a:xfrm>
        </p:grpSpPr>
        <p:sp>
          <p:nvSpPr>
            <p:cNvPr id="173" name="Google Shape;173;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8"/>
          <p:cNvGrpSpPr/>
          <p:nvPr/>
        </p:nvGrpSpPr>
        <p:grpSpPr>
          <a:xfrm flipH="1">
            <a:off x="-480315" y="1957628"/>
            <a:ext cx="7132541" cy="5792141"/>
            <a:chOff x="1430435" y="706208"/>
            <a:chExt cx="7147790" cy="5804524"/>
          </a:xfrm>
        </p:grpSpPr>
        <p:sp>
          <p:nvSpPr>
            <p:cNvPr id="177" name="Google Shape;177;p1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9" name="Google Shape;179;p1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80" name="Google Shape;180;p18"/>
          <p:cNvGrpSpPr/>
          <p:nvPr/>
        </p:nvGrpSpPr>
        <p:grpSpPr>
          <a:xfrm>
            <a:off x="781402" y="1126133"/>
            <a:ext cx="10629199" cy="4615272"/>
            <a:chOff x="586051" y="844600"/>
            <a:chExt cx="7971899" cy="3461454"/>
          </a:xfrm>
        </p:grpSpPr>
        <p:sp>
          <p:nvSpPr>
            <p:cNvPr id="181" name="Google Shape;181;p18"/>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2" name="Google Shape;182;p18"/>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83" name="Google Shape;183;p18"/>
          <p:cNvSpPr txBox="1">
            <a:spLocks noGrp="1"/>
          </p:cNvSpPr>
          <p:nvPr>
            <p:ph type="title"/>
          </p:nvPr>
        </p:nvSpPr>
        <p:spPr>
          <a:xfrm flipH="1">
            <a:off x="1368133" y="2533017"/>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600"/>
              <a:buNone/>
              <a:defRPr sz="6667">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4" name="Google Shape;184;p18"/>
          <p:cNvSpPr txBox="1">
            <a:spLocks noGrp="1"/>
          </p:cNvSpPr>
          <p:nvPr>
            <p:ph type="title" idx="2" hasCustomPrompt="1"/>
          </p:nvPr>
        </p:nvSpPr>
        <p:spPr>
          <a:xfrm flipH="1">
            <a:off x="8807067" y="2606600"/>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5" name="Google Shape;185;p18"/>
          <p:cNvSpPr txBox="1">
            <a:spLocks noGrp="1"/>
          </p:cNvSpPr>
          <p:nvPr>
            <p:ph type="subTitle" idx="1"/>
          </p:nvPr>
        </p:nvSpPr>
        <p:spPr>
          <a:xfrm rot="-1159" flipH="1">
            <a:off x="1368133" y="3655517"/>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51818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6"/>
        <p:cNvGrpSpPr/>
        <p:nvPr/>
      </p:nvGrpSpPr>
      <p:grpSpPr>
        <a:xfrm>
          <a:off x="0" y="0"/>
          <a:ext cx="0" cy="0"/>
          <a:chOff x="0" y="0"/>
          <a:chExt cx="0" cy="0"/>
        </a:xfrm>
      </p:grpSpPr>
      <p:sp>
        <p:nvSpPr>
          <p:cNvPr id="187" name="Google Shape;187;p19"/>
          <p:cNvSpPr/>
          <p:nvPr/>
        </p:nvSpPr>
        <p:spPr>
          <a:xfrm>
            <a:off x="0" y="0"/>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89" name="Google Shape;189;p19"/>
          <p:cNvGrpSpPr/>
          <p:nvPr/>
        </p:nvGrpSpPr>
        <p:grpSpPr>
          <a:xfrm>
            <a:off x="721597" y="341023"/>
            <a:ext cx="10748821" cy="7039540"/>
            <a:chOff x="739350" y="228775"/>
            <a:chExt cx="7693850" cy="5038800"/>
          </a:xfrm>
        </p:grpSpPr>
        <p:sp>
          <p:nvSpPr>
            <p:cNvPr id="190" name="Google Shape;190;p1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1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2" name="Google Shape;192;p19"/>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7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19"/>
          <p:cNvSpPr txBox="1">
            <a:spLocks noGrp="1"/>
          </p:cNvSpPr>
          <p:nvPr>
            <p:ph type="subTitle" idx="1"/>
          </p:nvPr>
        </p:nvSpPr>
        <p:spPr>
          <a:xfrm>
            <a:off x="2002900" y="3677967"/>
            <a:ext cx="3687200" cy="2260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2133">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194" name="Google Shape;194;p19"/>
          <p:cNvSpPr txBox="1">
            <a:spLocks noGrp="1"/>
          </p:cNvSpPr>
          <p:nvPr>
            <p:ph type="subTitle" idx="2"/>
          </p:nvPr>
        </p:nvSpPr>
        <p:spPr>
          <a:xfrm>
            <a:off x="6095537" y="2780784"/>
            <a:ext cx="4686800" cy="458800"/>
          </a:xfrm>
          <a:prstGeom prst="rect">
            <a:avLst/>
          </a:prstGeom>
        </p:spPr>
        <p:txBody>
          <a:bodyPr spcFirstLastPara="1" wrap="square" lIns="91425" tIns="91425" rIns="91425" bIns="91425" anchor="ctr" anchorCtr="0">
            <a:noAutofit/>
          </a:bodyPr>
          <a:lstStyle>
            <a:lvl1pPr lvl="0" algn="r">
              <a:spcBef>
                <a:spcPts val="0"/>
              </a:spcBef>
              <a:spcAft>
                <a:spcPts val="0"/>
              </a:spcAft>
              <a:buSzPts val="1800"/>
              <a:buNone/>
              <a:defRPr sz="3333" b="1">
                <a:solidFill>
                  <a:schemeClr val="dk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195" name="Google Shape;195;p19"/>
          <p:cNvSpPr txBox="1">
            <a:spLocks noGrp="1"/>
          </p:cNvSpPr>
          <p:nvPr>
            <p:ph type="subTitle" idx="3"/>
          </p:nvPr>
        </p:nvSpPr>
        <p:spPr>
          <a:xfrm>
            <a:off x="6366737" y="3260404"/>
            <a:ext cx="4415600" cy="9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96" name="Google Shape;196;p19"/>
          <p:cNvSpPr txBox="1">
            <a:spLocks noGrp="1"/>
          </p:cNvSpPr>
          <p:nvPr>
            <p:ph type="subTitle" idx="4"/>
          </p:nvPr>
        </p:nvSpPr>
        <p:spPr>
          <a:xfrm>
            <a:off x="6095537" y="4619225"/>
            <a:ext cx="4686800" cy="45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97" name="Google Shape;197;p19"/>
          <p:cNvSpPr txBox="1">
            <a:spLocks noGrp="1"/>
          </p:cNvSpPr>
          <p:nvPr>
            <p:ph type="subTitle" idx="5"/>
          </p:nvPr>
        </p:nvSpPr>
        <p:spPr>
          <a:xfrm>
            <a:off x="6366737" y="5098847"/>
            <a:ext cx="4415600" cy="9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85645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8"/>
        <p:cNvGrpSpPr/>
        <p:nvPr/>
      </p:nvGrpSpPr>
      <p:grpSpPr>
        <a:xfrm>
          <a:off x="0" y="0"/>
          <a:ext cx="0" cy="0"/>
          <a:chOff x="0" y="0"/>
          <a:chExt cx="0" cy="0"/>
        </a:xfrm>
      </p:grpSpPr>
      <p:sp>
        <p:nvSpPr>
          <p:cNvPr id="199" name="Google Shape;199;p20"/>
          <p:cNvSpPr/>
          <p:nvPr/>
        </p:nvSpPr>
        <p:spPr>
          <a:xfrm>
            <a:off x="0" y="0"/>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1" name="Google Shape;201;p20"/>
          <p:cNvGrpSpPr/>
          <p:nvPr/>
        </p:nvGrpSpPr>
        <p:grpSpPr>
          <a:xfrm>
            <a:off x="721597" y="341023"/>
            <a:ext cx="10748821" cy="7039540"/>
            <a:chOff x="739350" y="228775"/>
            <a:chExt cx="7693850" cy="5038800"/>
          </a:xfrm>
        </p:grpSpPr>
        <p:sp>
          <p:nvSpPr>
            <p:cNvPr id="202" name="Google Shape;202;p2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4" name="Google Shape;204;p20"/>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5733">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20"/>
          <p:cNvSpPr txBox="1">
            <a:spLocks noGrp="1"/>
          </p:cNvSpPr>
          <p:nvPr>
            <p:ph type="subTitle" idx="1"/>
          </p:nvPr>
        </p:nvSpPr>
        <p:spPr>
          <a:xfrm flipH="1">
            <a:off x="6903500" y="3568133"/>
            <a:ext cx="3541600" cy="252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6" name="Google Shape;206;p20"/>
          <p:cNvSpPr txBox="1">
            <a:spLocks noGrp="1"/>
          </p:cNvSpPr>
          <p:nvPr>
            <p:ph type="subTitle" idx="2"/>
          </p:nvPr>
        </p:nvSpPr>
        <p:spPr>
          <a:xfrm flipH="1">
            <a:off x="1632281" y="2780800"/>
            <a:ext cx="4773600" cy="458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9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7" name="Google Shape;207;p20"/>
          <p:cNvSpPr txBox="1">
            <a:spLocks noGrp="1"/>
          </p:cNvSpPr>
          <p:nvPr>
            <p:ph type="subTitle" idx="3"/>
          </p:nvPr>
        </p:nvSpPr>
        <p:spPr>
          <a:xfrm flipH="1">
            <a:off x="1632219" y="3260404"/>
            <a:ext cx="4415600" cy="931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8" name="Google Shape;208;p20"/>
          <p:cNvSpPr txBox="1">
            <a:spLocks noGrp="1"/>
          </p:cNvSpPr>
          <p:nvPr>
            <p:ph type="subTitle" idx="4"/>
          </p:nvPr>
        </p:nvSpPr>
        <p:spPr>
          <a:xfrm flipH="1">
            <a:off x="1631933" y="4619233"/>
            <a:ext cx="5057600" cy="4588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933" b="1">
                <a:solidFill>
                  <a:schemeClr val="accent1"/>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209" name="Google Shape;209;p20"/>
          <p:cNvSpPr txBox="1">
            <a:spLocks noGrp="1"/>
          </p:cNvSpPr>
          <p:nvPr>
            <p:ph type="subTitle" idx="5"/>
          </p:nvPr>
        </p:nvSpPr>
        <p:spPr>
          <a:xfrm flipH="1">
            <a:off x="1632219" y="5098847"/>
            <a:ext cx="4415600" cy="931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67">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27028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B0E427-5F5A-4C21-A0BF-008EB767A0F2}"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1995795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0"/>
        <p:cNvGrpSpPr/>
        <p:nvPr/>
      </p:nvGrpSpPr>
      <p:grpSpPr>
        <a:xfrm>
          <a:off x="0" y="0"/>
          <a:ext cx="0" cy="0"/>
          <a:chOff x="0" y="0"/>
          <a:chExt cx="0" cy="0"/>
        </a:xfrm>
      </p:grpSpPr>
      <p:sp>
        <p:nvSpPr>
          <p:cNvPr id="211" name="Google Shape;211;p2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1"/>
          <p:cNvSpPr/>
          <p:nvPr/>
        </p:nvSpPr>
        <p:spPr>
          <a:xfrm>
            <a:off x="-101600" y="-12600"/>
            <a:ext cx="122936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3" name="Google Shape;213;p21"/>
          <p:cNvGrpSpPr/>
          <p:nvPr/>
        </p:nvGrpSpPr>
        <p:grpSpPr>
          <a:xfrm>
            <a:off x="4203119" y="2626728"/>
            <a:ext cx="7132541" cy="5792141"/>
            <a:chOff x="1430435" y="706208"/>
            <a:chExt cx="7147790" cy="5804524"/>
          </a:xfrm>
        </p:grpSpPr>
        <p:sp>
          <p:nvSpPr>
            <p:cNvPr id="214" name="Google Shape;214;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17" name="Google Shape;217;p21"/>
          <p:cNvGrpSpPr/>
          <p:nvPr/>
        </p:nvGrpSpPr>
        <p:grpSpPr>
          <a:xfrm flipH="1">
            <a:off x="754462" y="-1935601"/>
            <a:ext cx="6027969" cy="4895149"/>
            <a:chOff x="1430435" y="706208"/>
            <a:chExt cx="7147790" cy="5804524"/>
          </a:xfrm>
        </p:grpSpPr>
        <p:sp>
          <p:nvSpPr>
            <p:cNvPr id="218" name="Google Shape;218;p2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21" name="Google Shape;221;p21"/>
          <p:cNvGrpSpPr/>
          <p:nvPr/>
        </p:nvGrpSpPr>
        <p:grpSpPr>
          <a:xfrm rot="-210527">
            <a:off x="805758" y="467462"/>
            <a:ext cx="10580197" cy="5922836"/>
            <a:chOff x="653425" y="350625"/>
            <a:chExt cx="7935350" cy="4442240"/>
          </a:xfrm>
        </p:grpSpPr>
        <p:sp>
          <p:nvSpPr>
            <p:cNvPr id="222" name="Google Shape;222;p21"/>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1"/>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4" name="Google Shape;224;p21"/>
          <p:cNvSpPr txBox="1">
            <a:spLocks noGrp="1"/>
          </p:cNvSpPr>
          <p:nvPr>
            <p:ph type="title"/>
          </p:nvPr>
        </p:nvSpPr>
        <p:spPr>
          <a:xfrm>
            <a:off x="4406000" y="4427849"/>
            <a:ext cx="3380000" cy="66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2800"/>
              <a:buNone/>
              <a:defRPr sz="33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5" name="Google Shape;225;p21"/>
          <p:cNvSpPr txBox="1">
            <a:spLocks noGrp="1"/>
          </p:cNvSpPr>
          <p:nvPr>
            <p:ph type="subTitle" idx="1"/>
          </p:nvPr>
        </p:nvSpPr>
        <p:spPr>
          <a:xfrm>
            <a:off x="1966200" y="2381600"/>
            <a:ext cx="8259600" cy="20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800"/>
              <a:buNone/>
              <a:defRPr sz="2933">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917181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6"/>
        <p:cNvGrpSpPr/>
        <p:nvPr/>
      </p:nvGrpSpPr>
      <p:grpSpPr>
        <a:xfrm>
          <a:off x="0" y="0"/>
          <a:ext cx="0" cy="0"/>
          <a:chOff x="0" y="0"/>
          <a:chExt cx="0" cy="0"/>
        </a:xfrm>
      </p:grpSpPr>
      <p:sp>
        <p:nvSpPr>
          <p:cNvPr id="227" name="Google Shape;227;p22"/>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22"/>
          <p:cNvSpPr/>
          <p:nvPr/>
        </p:nvSpPr>
        <p:spPr>
          <a:xfrm rot="-892995">
            <a:off x="-46477" y="411499"/>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2"/>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22"/>
          <p:cNvSpPr/>
          <p:nvPr/>
        </p:nvSpPr>
        <p:spPr>
          <a:xfrm rot="-892995">
            <a:off x="1185" y="318824"/>
            <a:ext cx="8295015" cy="5707597"/>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22"/>
          <p:cNvSpPr/>
          <p:nvPr/>
        </p:nvSpPr>
        <p:spPr>
          <a:xfrm rot="900299">
            <a:off x="9361470" y="3231247"/>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2"/>
          <p:cNvSpPr/>
          <p:nvPr/>
        </p:nvSpPr>
        <p:spPr>
          <a:xfrm rot="9570" flipH="1">
            <a:off x="1611064" y="479283"/>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2"/>
          <p:cNvSpPr/>
          <p:nvPr/>
        </p:nvSpPr>
        <p:spPr>
          <a:xfrm rot="9570" flipH="1">
            <a:off x="1692491" y="383955"/>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22"/>
          <p:cNvSpPr txBox="1">
            <a:spLocks noGrp="1"/>
          </p:cNvSpPr>
          <p:nvPr>
            <p:ph type="ctrTitle"/>
          </p:nvPr>
        </p:nvSpPr>
        <p:spPr>
          <a:xfrm rot="-175" flipH="1">
            <a:off x="2165400" y="845467"/>
            <a:ext cx="7861200" cy="11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066">
                <a:latin typeface="Patrick Hand SC"/>
                <a:ea typeface="Patrick Hand SC"/>
                <a:cs typeface="Patrick Hand SC"/>
                <a:sym typeface="Patrick Hand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5" name="Google Shape;235;p22"/>
          <p:cNvSpPr txBox="1">
            <a:spLocks noGrp="1"/>
          </p:cNvSpPr>
          <p:nvPr>
            <p:ph type="subTitle" idx="1"/>
          </p:nvPr>
        </p:nvSpPr>
        <p:spPr>
          <a:xfrm rot="-1352" flipH="1">
            <a:off x="2536400" y="2148267"/>
            <a:ext cx="7119200" cy="1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6" name="Google Shape;236;p22"/>
          <p:cNvSpPr txBox="1"/>
          <p:nvPr/>
        </p:nvSpPr>
        <p:spPr>
          <a:xfrm>
            <a:off x="2737884" y="5481367"/>
            <a:ext cx="6682000" cy="747600"/>
          </a:xfrm>
          <a:prstGeom prst="rect">
            <a:avLst/>
          </a:prstGeom>
          <a:noFill/>
          <a:ln>
            <a:noFill/>
          </a:ln>
        </p:spPr>
        <p:txBody>
          <a:bodyPr spcFirstLastPara="1" wrap="square" lIns="121900" tIns="121900" rIns="121900" bIns="121900" anchor="t" anchorCtr="0">
            <a:noAutofit/>
          </a:bodyPr>
          <a:lstStyle/>
          <a:p>
            <a:pPr algn="ctr">
              <a:lnSpc>
                <a:spcPct val="90000"/>
              </a:lnSpc>
              <a:buClr>
                <a:srgbClr val="000000"/>
              </a:buClr>
              <a:buFont typeface="Arial"/>
              <a:buNone/>
            </a:pPr>
            <a:r>
              <a:rPr lang="en" sz="1467" kern="0">
                <a:solidFill>
                  <a:srgbClr val="1D1D1B"/>
                </a:solidFill>
                <a:latin typeface="Comfortaa"/>
                <a:ea typeface="Comfortaa"/>
                <a:cs typeface="Comfortaa"/>
                <a:sym typeface="Comfortaa"/>
              </a:rPr>
              <a:t>CREDITS: This presentation template was created by </a:t>
            </a:r>
            <a:r>
              <a:rPr lang="en" sz="1467" b="1" kern="0">
                <a:solidFill>
                  <a:srgbClr val="1D1D1B"/>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467" kern="0">
                <a:solidFill>
                  <a:srgbClr val="1D1D1B"/>
                </a:solidFill>
                <a:latin typeface="Comfortaa"/>
                <a:ea typeface="Comfortaa"/>
                <a:cs typeface="Comfortaa"/>
                <a:sym typeface="Comfortaa"/>
              </a:rPr>
              <a:t>, including icons by </a:t>
            </a:r>
            <a:r>
              <a:rPr lang="en" sz="1467" b="1" kern="0">
                <a:solidFill>
                  <a:srgbClr val="1D1D1B"/>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467" kern="0">
                <a:solidFill>
                  <a:srgbClr val="1D1D1B"/>
                </a:solidFill>
                <a:latin typeface="Comfortaa"/>
                <a:ea typeface="Comfortaa"/>
                <a:cs typeface="Comfortaa"/>
                <a:sym typeface="Comfortaa"/>
              </a:rPr>
              <a:t>, and infographics &amp; images by </a:t>
            </a:r>
            <a:r>
              <a:rPr lang="en" sz="1467" b="1" kern="0">
                <a:solidFill>
                  <a:srgbClr val="1D1D1B"/>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r>
              <a:rPr lang="en" sz="1467" kern="0">
                <a:solidFill>
                  <a:srgbClr val="1D1D1B"/>
                </a:solidFill>
                <a:latin typeface="Comfortaa"/>
                <a:ea typeface="Comfortaa"/>
                <a:cs typeface="Comfortaa"/>
                <a:sym typeface="Comfortaa"/>
              </a:rPr>
              <a:t>.</a:t>
            </a:r>
            <a:endParaRPr sz="1467" kern="0">
              <a:solidFill>
                <a:srgbClr val="1D1D1B"/>
              </a:solidFill>
              <a:latin typeface="Comfortaa"/>
              <a:ea typeface="Comfortaa"/>
              <a:cs typeface="Comfortaa"/>
              <a:sym typeface="Comfortaa"/>
            </a:endParaRPr>
          </a:p>
        </p:txBody>
      </p:sp>
    </p:spTree>
    <p:extLst>
      <p:ext uri="{BB962C8B-B14F-4D97-AF65-F5344CB8AC3E}">
        <p14:creationId xmlns:p14="http://schemas.microsoft.com/office/powerpoint/2010/main" val="4234883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flipH="1">
            <a:off x="77166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6576" y="-15"/>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flipH="1">
            <a:off x="98419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59342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763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69446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81224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4842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6572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buFont typeface="Arial"/>
              <a:buNone/>
            </a:pPr>
            <a:fld id="{B1CF2E77-4E87-4338-A6B2-93E833A84A3C}" type="datetimeFigureOut">
              <a:rPr lang="en-US" sz="1867" kern="0">
                <a:solidFill>
                  <a:prstClr val="black">
                    <a:tint val="75000"/>
                  </a:prstClr>
                </a:solidFill>
                <a:cs typeface="Arial"/>
                <a:sym typeface="Arial"/>
              </a:rPr>
              <a:pPr>
                <a:buClr>
                  <a:srgbClr val="000000"/>
                </a:buClr>
                <a:buFont typeface="Arial"/>
                <a:buNone/>
              </a:pPr>
              <a:t>1/12/2023</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a:buClr>
                <a:srgbClr val="000000"/>
              </a:buClr>
              <a:buFont typeface="Arial"/>
              <a:buNone/>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buFont typeface="Arial"/>
              <a:buNone/>
            </a:pPr>
            <a:fld id="{796E19DA-92E0-4635-8627-DEB5FDE3EBA8}" type="slidenum">
              <a:rPr lang="en-US" sz="1867" kern="0">
                <a:solidFill>
                  <a:prstClr val="black">
                    <a:tint val="75000"/>
                  </a:prstClr>
                </a:solidFill>
                <a:cs typeface="Arial"/>
                <a:sym typeface="Arial"/>
              </a:rPr>
              <a:pPr>
                <a:buClr>
                  <a:srgbClr val="000000"/>
                </a:buClr>
                <a:buFont typeface="Arial"/>
                <a:buNone/>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2897312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6202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B0E427-5F5A-4C21-A0BF-008EB767A0F2}"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1803363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19169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60033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1064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99693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881048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8504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8870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7179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744483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942507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B0E427-5F5A-4C21-A0BF-008EB767A0F2}"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3618415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475893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8882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76621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6282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3656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51687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65479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66277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01674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30296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B0E427-5F5A-4C21-A0BF-008EB767A0F2}" type="datetimeFigureOut">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216927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10868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624719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30301871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678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0E427-5F5A-4C21-A0BF-008EB767A0F2}"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406541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B0E427-5F5A-4C21-A0BF-008EB767A0F2}"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42273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B0E427-5F5A-4C21-A0BF-008EB767A0F2}"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3ADA1C-9B0C-4BFD-B054-C3C9B7506BF6}" type="slidenum">
              <a:rPr lang="en-US" smtClean="0"/>
              <a:t>‹#›</a:t>
            </a:fld>
            <a:endParaRPr lang="en-US"/>
          </a:p>
        </p:txBody>
      </p:sp>
    </p:spTree>
    <p:extLst>
      <p:ext uri="{BB962C8B-B14F-4D97-AF65-F5344CB8AC3E}">
        <p14:creationId xmlns:p14="http://schemas.microsoft.com/office/powerpoint/2010/main" val="316901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0E427-5F5A-4C21-A0BF-008EB767A0F2}" type="datetimeFigureOut">
              <a:rPr lang="en-US" smtClean="0"/>
              <a:t>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ADA1C-9B0C-4BFD-B054-C3C9B7506BF6}" type="slidenum">
              <a:rPr lang="en-US" smtClean="0"/>
              <a:t>‹#›</a:t>
            </a:fld>
            <a:endParaRPr lang="en-US"/>
          </a:p>
        </p:txBody>
      </p:sp>
    </p:spTree>
    <p:extLst>
      <p:ext uri="{BB962C8B-B14F-4D97-AF65-F5344CB8AC3E}">
        <p14:creationId xmlns:p14="http://schemas.microsoft.com/office/powerpoint/2010/main" val="1559889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30027775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2311705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65107751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3.wdp"/><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image" Target="../media/image20.png"/><Relationship Id="rId21" Type="http://schemas.microsoft.com/office/2007/relationships/hdphoto" Target="../media/hdphoto7.wdp"/><Relationship Id="rId34" Type="http://schemas.openxmlformats.org/officeDocument/2006/relationships/image" Target="../media/image16.png"/><Relationship Id="rId42" Type="http://schemas.openxmlformats.org/officeDocument/2006/relationships/image" Target="../media/image22.png"/><Relationship Id="rId7" Type="http://schemas.openxmlformats.org/officeDocument/2006/relationships/image" Target="../media/image2.png"/><Relationship Id="rId2" Type="http://schemas.microsoft.com/office/2007/relationships/media" Target="../media/media1.mp3"/><Relationship Id="rId16" Type="http://schemas.openxmlformats.org/officeDocument/2006/relationships/image" Target="../media/image7.png"/><Relationship Id="rId20" Type="http://schemas.openxmlformats.org/officeDocument/2006/relationships/image" Target="../media/image9.png"/><Relationship Id="rId29" Type="http://schemas.microsoft.com/office/2007/relationships/hdphoto" Target="../media/hdphoto11.wdp"/><Relationship Id="rId41" Type="http://schemas.openxmlformats.org/officeDocument/2006/relationships/image" Target="../media/image21.jpeg"/><Relationship Id="rId1" Type="http://schemas.openxmlformats.org/officeDocument/2006/relationships/tags" Target="../tags/tag2.xml"/><Relationship Id="rId6" Type="http://schemas.openxmlformats.org/officeDocument/2006/relationships/image" Target="../media/image1.png"/><Relationship Id="rId11" Type="http://schemas.microsoft.com/office/2007/relationships/hdphoto" Target="../media/hdphoto2.wdp"/><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image" Target="../media/image18.png"/><Relationship Id="rId40" Type="http://schemas.microsoft.com/office/2007/relationships/hdphoto" Target="../media/hdphoto15.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13.png"/><Relationship Id="rId36" Type="http://schemas.openxmlformats.org/officeDocument/2006/relationships/image" Target="../media/image17.emf"/><Relationship Id="rId10" Type="http://schemas.openxmlformats.org/officeDocument/2006/relationships/image" Target="../media/image4.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32.xml"/><Relationship Id="rId9" Type="http://schemas.openxmlformats.org/officeDocument/2006/relationships/image" Target="../media/image3.png"/><Relationship Id="rId14" Type="http://schemas.openxmlformats.org/officeDocument/2006/relationships/image" Target="../media/image6.png"/><Relationship Id="rId22" Type="http://schemas.openxmlformats.org/officeDocument/2006/relationships/image" Target="../media/image10.png"/><Relationship Id="rId27" Type="http://schemas.microsoft.com/office/2007/relationships/hdphoto" Target="../media/hdphoto10.wdp"/><Relationship Id="rId30" Type="http://schemas.openxmlformats.org/officeDocument/2006/relationships/image" Target="../media/image14.png"/><Relationship Id="rId35" Type="http://schemas.microsoft.com/office/2007/relationships/hdphoto" Target="../media/hdphoto14.wdp"/><Relationship Id="rId8" Type="http://schemas.microsoft.com/office/2007/relationships/hdphoto" Target="../media/hdphoto1.wdp"/><Relationship Id="rId3" Type="http://schemas.openxmlformats.org/officeDocument/2006/relationships/audio" Target="../media/media1.mp3"/><Relationship Id="rId12" Type="http://schemas.openxmlformats.org/officeDocument/2006/relationships/image" Target="../media/image5.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19.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4.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49.pn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53.jpe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image" Target="../media/image54.jpe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55.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16.xml"/><Relationship Id="rId7" Type="http://schemas.openxmlformats.org/officeDocument/2006/relationships/image" Target="../media/image54.jpeg"/><Relationship Id="rId2" Type="http://schemas.openxmlformats.org/officeDocument/2006/relationships/slideLayout" Target="../slideLayouts/slideLayout24.xml"/><Relationship Id="rId1" Type="http://schemas.openxmlformats.org/officeDocument/2006/relationships/tags" Target="../tags/tag17.xml"/><Relationship Id="rId6" Type="http://schemas.openxmlformats.org/officeDocument/2006/relationships/image" Target="../media/image55.png"/><Relationship Id="rId5"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8.xml"/><Relationship Id="rId5" Type="http://schemas.openxmlformats.org/officeDocument/2006/relationships/image" Target="../media/image23.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image" Target="../media/image23.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3.png"/><Relationship Id="rId2" Type="http://schemas.openxmlformats.org/officeDocument/2006/relationships/slideLayout" Target="../slideLayouts/slideLayout20.xml"/><Relationship Id="rId1" Type="http://schemas.openxmlformats.org/officeDocument/2006/relationships/tags" Target="../tags/tag20.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7.mp3"/><Relationship Id="rId7" Type="http://schemas.openxmlformats.org/officeDocument/2006/relationships/image" Target="../media/image62.png"/><Relationship Id="rId2" Type="http://schemas.microsoft.com/office/2007/relationships/media" Target="../media/media7.mp3"/><Relationship Id="rId1" Type="http://schemas.openxmlformats.org/officeDocument/2006/relationships/tags" Target="../tags/tag21.xml"/><Relationship Id="rId6" Type="http://schemas.openxmlformats.org/officeDocument/2006/relationships/image" Target="../media/image61.jpeg"/><Relationship Id="rId11" Type="http://schemas.openxmlformats.org/officeDocument/2006/relationships/image" Target="../media/image23.png"/><Relationship Id="rId5" Type="http://schemas.openxmlformats.org/officeDocument/2006/relationships/notesSlide" Target="../notesSlides/notesSlide20.xml"/><Relationship Id="rId10" Type="http://schemas.openxmlformats.org/officeDocument/2006/relationships/image" Target="../media/image18.png"/><Relationship Id="rId4" Type="http://schemas.openxmlformats.org/officeDocument/2006/relationships/slideLayout" Target="../slideLayouts/slideLayout63.xml"/><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4.tif"/></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4.xml"/><Relationship Id="rId7" Type="http://schemas.openxmlformats.org/officeDocument/2006/relationships/image" Target="../media/image27.jpe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26.tif"/><Relationship Id="rId11" Type="http://schemas.openxmlformats.org/officeDocument/2006/relationships/image" Target="../media/image30.png"/><Relationship Id="rId5" Type="http://schemas.openxmlformats.org/officeDocument/2006/relationships/image" Target="../media/image25.jpg"/><Relationship Id="rId10" Type="http://schemas.openxmlformats.org/officeDocument/2006/relationships/customXml" Target="../ink/ink1.xml"/><Relationship Id="rId4" Type="http://schemas.openxmlformats.org/officeDocument/2006/relationships/image" Target="../media/image23.png"/><Relationship Id="rId9" Type="http://schemas.openxmlformats.org/officeDocument/2006/relationships/image" Target="../media/image2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32.jpe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33.jpeg"/><Relationship Id="rId4" Type="http://schemas.openxmlformats.org/officeDocument/2006/relationships/image" Target="../media/image26.tif"/></Relationships>
</file>

<file path=ppt/slides/_rels/slide7.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notesSlide" Target="../notesSlides/notesSlide7.xml"/><Relationship Id="rId18" Type="http://schemas.openxmlformats.org/officeDocument/2006/relationships/image" Target="../media/image23.png"/><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slideLayout" Target="../slideLayouts/slideLayout20.xml"/><Relationship Id="rId17" Type="http://schemas.openxmlformats.org/officeDocument/2006/relationships/image" Target="../media/image37.jpeg"/><Relationship Id="rId2" Type="http://schemas.microsoft.com/office/2007/relationships/media" Target="../media/media2.mp3"/><Relationship Id="rId16" Type="http://schemas.openxmlformats.org/officeDocument/2006/relationships/image" Target="../media/image36.jpeg"/><Relationship Id="rId1" Type="http://schemas.openxmlformats.org/officeDocument/2006/relationships/tags" Target="../tags/tag8.xml"/><Relationship Id="rId6" Type="http://schemas.microsoft.com/office/2007/relationships/media" Target="../media/media4.mp3"/><Relationship Id="rId11" Type="http://schemas.openxmlformats.org/officeDocument/2006/relationships/audio" Target="../media/media6.mp3"/><Relationship Id="rId5" Type="http://schemas.openxmlformats.org/officeDocument/2006/relationships/audio" Target="../media/media3.mp3"/><Relationship Id="rId15" Type="http://schemas.openxmlformats.org/officeDocument/2006/relationships/image" Target="../media/image35.png"/><Relationship Id="rId10" Type="http://schemas.microsoft.com/office/2007/relationships/media" Target="../media/media6.mp3"/><Relationship Id="rId19" Type="http://schemas.openxmlformats.org/officeDocument/2006/relationships/image" Target="../media/image38.png"/><Relationship Id="rId4" Type="http://schemas.microsoft.com/office/2007/relationships/media" Target="../media/media3.mp3"/><Relationship Id="rId9" Type="http://schemas.openxmlformats.org/officeDocument/2006/relationships/audio" Target="../media/media5.mp3"/><Relationship Id="rId1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customXml" Target="../ink/ink2.xml"/><Relationship Id="rId3" Type="http://schemas.openxmlformats.org/officeDocument/2006/relationships/notesSlide" Target="../notesSlides/notesSlide8.xml"/><Relationship Id="rId7" Type="http://schemas.openxmlformats.org/officeDocument/2006/relationships/image" Target="../media/image41.jpeg"/><Relationship Id="rId12" Type="http://schemas.openxmlformats.org/officeDocument/2006/relationships/slide" Target="slide9.xml"/><Relationship Id="rId2" Type="http://schemas.openxmlformats.org/officeDocument/2006/relationships/slideLayout" Target="../slideLayouts/slideLayout20.xml"/><Relationship Id="rId1" Type="http://schemas.openxmlformats.org/officeDocument/2006/relationships/tags" Target="../tags/tag9.xml"/><Relationship Id="rId6" Type="http://schemas.microsoft.com/office/2007/relationships/hdphoto" Target="../media/hdphoto16.wdp"/><Relationship Id="rId11" Type="http://schemas.openxmlformats.org/officeDocument/2006/relationships/image" Target="../media/image23.png"/><Relationship Id="rId5" Type="http://schemas.openxmlformats.org/officeDocument/2006/relationships/image" Target="../media/image40.png"/><Relationship Id="rId10" Type="http://schemas.openxmlformats.org/officeDocument/2006/relationships/image" Target="../media/image43.jpeg"/><Relationship Id="rId4" Type="http://schemas.openxmlformats.org/officeDocument/2006/relationships/image" Target="../media/image39.png"/><Relationship Id="rId9" Type="http://schemas.openxmlformats.org/officeDocument/2006/relationships/image" Target="../media/image35.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15" y="2110700"/>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625566"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0" y="483027"/>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9"/>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4" y="3964869"/>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3"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1"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4"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80" y="3705884"/>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4"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5" y="4228442"/>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8" cstate="print"/>
          <a:stretch>
            <a:fillRect/>
          </a:stretch>
        </p:blipFill>
        <p:spPr>
          <a:xfrm>
            <a:off x="932781" y="857818"/>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9"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defTabSz="914377"/>
              <a:endParaRPr sz="2400"/>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defTabSz="914377"/>
              <a:endParaRPr sz="2400"/>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defTabSz="914377"/>
              <a:endParaRPr sz="2400"/>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defTabSz="914377"/>
              <a:endParaRPr sz="2400"/>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defTabSz="914377"/>
              <a:endParaRPr sz="2400"/>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defTabSz="914377"/>
              <a:endParaRPr sz="2400"/>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defTabSz="914377"/>
              <a:endParaRPr sz="2400"/>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9"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41" cstate="print">
            <a:alphaModFix/>
            <a:extLst>
              <a:ext uri="{28A0092B-C50C-407E-A947-70E740481C1C}">
                <a14:useLocalDpi xmlns:a14="http://schemas.microsoft.com/office/drawing/2010/main"/>
              </a:ext>
            </a:extLst>
          </a:blip>
          <a:stretch>
            <a:fillRect/>
          </a:stretch>
        </p:blipFill>
        <p:spPr>
          <a:xfrm rot="20815360">
            <a:off x="9900641" y="4927741"/>
            <a:ext cx="1159052" cy="1616167"/>
          </a:xfrm>
          <a:prstGeom prst="rect">
            <a:avLst/>
          </a:prstGeom>
          <a:ln>
            <a:solidFill>
              <a:schemeClr val="tx2"/>
            </a:solidFill>
          </a:ln>
        </p:spPr>
      </p:pic>
      <p:pic>
        <p:nvPicPr>
          <p:cNvPr id="4" name="Picture 3"/>
          <p:cNvPicPr>
            <a:picLocks noChangeAspect="1"/>
          </p:cNvPicPr>
          <p:nvPr/>
        </p:nvPicPr>
        <p:blipFill rotWithShape="1">
          <a:blip r:embed="rId42">
            <a:extLst>
              <a:ext uri="{28A0092B-C50C-407E-A947-70E740481C1C}">
                <a14:useLocalDpi xmlns:a14="http://schemas.microsoft.com/office/drawing/2010/main" val="0"/>
              </a:ext>
            </a:extLst>
          </a:blip>
          <a:srcRect l="11207" t="28323" r="29018" b="25384"/>
          <a:stretch/>
        </p:blipFill>
        <p:spPr>
          <a:xfrm>
            <a:off x="2094745" y="537553"/>
            <a:ext cx="7619751" cy="3317767"/>
          </a:xfrm>
          <a:prstGeom prst="rect">
            <a:avLst/>
          </a:prstGeom>
        </p:spPr>
      </p:pic>
    </p:spTree>
    <p:custDataLst>
      <p:tags r:id="rId1"/>
    </p:custDataLst>
    <p:extLst>
      <p:ext uri="{BB962C8B-B14F-4D97-AF65-F5344CB8AC3E}">
        <p14:creationId xmlns:p14="http://schemas.microsoft.com/office/powerpoint/2010/main" val="34601065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5714" y="1252838"/>
            <a:ext cx="5794319" cy="3720215"/>
          </a:xfrm>
          <a:prstGeom prst="rect">
            <a:avLst/>
          </a:prstGeom>
        </p:spPr>
      </p:pic>
      <p:sp>
        <p:nvSpPr>
          <p:cNvPr id="4" name="TextBox 3"/>
          <p:cNvSpPr txBox="1"/>
          <p:nvPr/>
        </p:nvSpPr>
        <p:spPr>
          <a:xfrm>
            <a:off x="1573166" y="4973053"/>
            <a:ext cx="4691734" cy="923330"/>
          </a:xfrm>
          <a:prstGeom prst="rect">
            <a:avLst/>
          </a:prstGeom>
          <a:noFill/>
        </p:spPr>
        <p:txBody>
          <a:bodyPr wrap="none" rtlCol="0">
            <a:spAutoFit/>
          </a:bodyPr>
          <a:lstStyle/>
          <a:p>
            <a:r>
              <a:rPr lang="en-US" sz="5400" b="1" dirty="0">
                <a:solidFill>
                  <a:schemeClr val="accent5"/>
                </a:solidFill>
                <a:latin typeface="Myriad Pro" panose="020B0503030403020204" pitchFamily="34" charset="0"/>
              </a:rPr>
              <a:t>1</a:t>
            </a:r>
            <a:r>
              <a:rPr lang="en-US" sz="5400" dirty="0">
                <a:solidFill>
                  <a:schemeClr val="accent5"/>
                </a:solidFill>
                <a:latin typeface="Myriad Pro" panose="020B0503030403020204" pitchFamily="34" charset="0"/>
              </a:rPr>
              <a:t> A giraffe/ sing</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5348"/>
          <a:stretch/>
        </p:blipFill>
        <p:spPr>
          <a:xfrm>
            <a:off x="9486282" y="2687350"/>
            <a:ext cx="1834078" cy="4170650"/>
          </a:xfrm>
          <a:prstGeom prst="rect">
            <a:avLst/>
          </a:prstGeom>
        </p:spPr>
      </p:pic>
      <p:sp>
        <p:nvSpPr>
          <p:cNvPr id="6" name="Rounded Rectangular Callout 5"/>
          <p:cNvSpPr/>
          <p:nvPr/>
        </p:nvSpPr>
        <p:spPr>
          <a:xfrm>
            <a:off x="6835338" y="1885245"/>
            <a:ext cx="5046555" cy="698129"/>
          </a:xfrm>
          <a:prstGeom prst="wedgeRoundRectCallout">
            <a:avLst>
              <a:gd name="adj1" fmla="val -1097"/>
              <a:gd name="adj2" fmla="val 94207"/>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Comic Sans MS" panose="030F0702030302020204" pitchFamily="66" charset="0"/>
              </a:rPr>
              <a:t>A giraffe can’t sing.</a:t>
            </a:r>
            <a:endParaRPr lang="en-US" sz="4000" dirty="0">
              <a:solidFill>
                <a:schemeClr val="accent1">
                  <a:lumMod val="40000"/>
                  <a:lumOff val="60000"/>
                </a:schemeClr>
              </a:solidFill>
              <a:latin typeface="Comic Sans MS" panose="030F0702030302020204" pitchFamily="66" charset="0"/>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8180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55349" y="5516286"/>
            <a:ext cx="3604641"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2 </a:t>
            </a:r>
            <a:r>
              <a:rPr lang="en-US" sz="5400" dirty="0">
                <a:solidFill>
                  <a:srgbClr val="000000"/>
                </a:solidFill>
                <a:latin typeface="Myriad Pro" panose="020B0503030403020204" pitchFamily="34" charset="0"/>
              </a:rPr>
              <a:t> We/ paint</a:t>
            </a:r>
          </a:p>
        </p:txBody>
      </p:sp>
      <p:grpSp>
        <p:nvGrpSpPr>
          <p:cNvPr id="2" name="Group 1"/>
          <p:cNvGrpSpPr/>
          <p:nvPr/>
        </p:nvGrpSpPr>
        <p:grpSpPr>
          <a:xfrm>
            <a:off x="4895039" y="986746"/>
            <a:ext cx="6433362" cy="4288908"/>
            <a:chOff x="564276" y="684145"/>
            <a:chExt cx="6433362" cy="4288908"/>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276" y="684145"/>
              <a:ext cx="6433362" cy="4288908"/>
            </a:xfrm>
            <a:prstGeom prst="rect">
              <a:avLst/>
            </a:prstGeom>
          </p:spPr>
        </p:pic>
        <p:sp>
          <p:nvSpPr>
            <p:cNvPr id="7" name="Rectangle 6"/>
            <p:cNvSpPr/>
            <p:nvPr/>
          </p:nvSpPr>
          <p:spPr>
            <a:xfrm>
              <a:off x="6412102" y="4388112"/>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1" b="27221"/>
          <a:stretch/>
        </p:blipFill>
        <p:spPr>
          <a:xfrm>
            <a:off x="1203908" y="2434496"/>
            <a:ext cx="1539292" cy="4366761"/>
          </a:xfrm>
          <a:prstGeom prst="rect">
            <a:avLst/>
          </a:prstGeom>
        </p:spPr>
      </p:pic>
      <p:sp>
        <p:nvSpPr>
          <p:cNvPr id="6" name="Rounded Rectangular Callout 5"/>
          <p:cNvSpPr/>
          <p:nvPr/>
        </p:nvSpPr>
        <p:spPr>
          <a:xfrm>
            <a:off x="1042736" y="1511166"/>
            <a:ext cx="4267200" cy="698129"/>
          </a:xfrm>
          <a:prstGeom prst="wedgeRoundRectCallout">
            <a:avLst>
              <a:gd name="adj1" fmla="val 1446"/>
              <a:gd name="adj2" fmla="val 112590"/>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70C0"/>
                </a:solidFill>
                <a:latin typeface="Comic Sans MS" panose="030F0702030302020204" pitchFamily="66" charset="0"/>
              </a:rPr>
              <a:t>We can paint.</a:t>
            </a:r>
            <a:endParaRPr lang="en-US" sz="4800" dirty="0">
              <a:solidFill>
                <a:srgbClr val="042D99">
                  <a:lumMod val="40000"/>
                  <a:lumOff val="60000"/>
                </a:srgbClr>
              </a:solidFill>
              <a:latin typeface="Comic Sans MS" panose="030F0702030302020204" pitchFamily="66" charset="0"/>
            </a:endParaRP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2816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7084" y="5190610"/>
            <a:ext cx="4739439"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3 </a:t>
            </a:r>
            <a:r>
              <a:rPr lang="en-US" sz="5400" dirty="0">
                <a:solidFill>
                  <a:srgbClr val="000000"/>
                </a:solidFill>
                <a:latin typeface="Myriad Pro" panose="020B0503030403020204" pitchFamily="34" charset="0"/>
              </a:rPr>
              <a:t> A lion/ </a:t>
            </a:r>
            <a:r>
              <a:rPr lang="en-US" sz="5400" dirty="0" err="1">
                <a:solidFill>
                  <a:srgbClr val="000000"/>
                </a:solidFill>
                <a:latin typeface="Myriad Pro" panose="020B0503030403020204" pitchFamily="34" charset="0"/>
              </a:rPr>
              <a:t>colour</a:t>
            </a:r>
            <a:endParaRPr lang="en-US" sz="5400" dirty="0">
              <a:solidFill>
                <a:srgbClr val="000000"/>
              </a:solidFill>
              <a:latin typeface="Myriad Pro" panose="020B0503030403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875" y="1415792"/>
            <a:ext cx="5785859" cy="377481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30540"/>
          <a:stretch/>
        </p:blipFill>
        <p:spPr>
          <a:xfrm>
            <a:off x="1791155" y="2937108"/>
            <a:ext cx="1895740" cy="4102520"/>
          </a:xfrm>
          <a:prstGeom prst="rect">
            <a:avLst/>
          </a:prstGeom>
        </p:spPr>
      </p:pic>
      <p:sp>
        <p:nvSpPr>
          <p:cNvPr id="4" name="Rounded Rectangular Callout 3"/>
          <p:cNvSpPr/>
          <p:nvPr/>
        </p:nvSpPr>
        <p:spPr>
          <a:xfrm>
            <a:off x="1042735" y="1511166"/>
            <a:ext cx="5082491" cy="698129"/>
          </a:xfrm>
          <a:prstGeom prst="wedgeRoundRectCallout">
            <a:avLst>
              <a:gd name="adj1" fmla="val 1446"/>
              <a:gd name="adj2" fmla="val 112590"/>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70C0"/>
                </a:solidFill>
                <a:latin typeface="Comic Sans MS" panose="030F0702030302020204" pitchFamily="66" charset="0"/>
              </a:rPr>
              <a:t>A lion can’t </a:t>
            </a:r>
            <a:r>
              <a:rPr lang="en-US" sz="4400" dirty="0" err="1">
                <a:solidFill>
                  <a:srgbClr val="0070C0"/>
                </a:solidFill>
                <a:latin typeface="Comic Sans MS" panose="030F0702030302020204" pitchFamily="66" charset="0"/>
              </a:rPr>
              <a:t>colour</a:t>
            </a:r>
            <a:r>
              <a:rPr lang="en-US" sz="4400" dirty="0">
                <a:solidFill>
                  <a:srgbClr val="0070C0"/>
                </a:solidFill>
                <a:latin typeface="Comic Sans MS" panose="030F0702030302020204" pitchFamily="66" charset="0"/>
              </a:rPr>
              <a:t>.</a:t>
            </a:r>
            <a:endParaRPr lang="en-US" sz="4400" dirty="0">
              <a:solidFill>
                <a:srgbClr val="042D99">
                  <a:lumMod val="40000"/>
                  <a:lumOff val="60000"/>
                </a:srgbClr>
              </a:solidFill>
              <a:latin typeface="Comic Sans MS" panose="030F0702030302020204" pitchFamily="66" charset="0"/>
            </a:endParaRP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9771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5090" y="4973053"/>
            <a:ext cx="3896259"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4</a:t>
            </a:r>
            <a:r>
              <a:rPr lang="en-US" sz="5400" dirty="0">
                <a:solidFill>
                  <a:srgbClr val="000000"/>
                </a:solidFill>
                <a:latin typeface="Myriad Pro" panose="020B0503030403020204" pitchFamily="34" charset="0"/>
              </a:rPr>
              <a:t> Dogs/ read</a:t>
            </a:r>
          </a:p>
        </p:txBody>
      </p:sp>
      <p:sp>
        <p:nvSpPr>
          <p:cNvPr id="6" name="Rounded Rectangular Callout 5"/>
          <p:cNvSpPr/>
          <p:nvPr/>
        </p:nvSpPr>
        <p:spPr>
          <a:xfrm>
            <a:off x="6929546" y="2173343"/>
            <a:ext cx="4353751" cy="698129"/>
          </a:xfrm>
          <a:prstGeom prst="wedgeRoundRectCallout">
            <a:avLst>
              <a:gd name="adj1" fmla="val -1097"/>
              <a:gd name="adj2" fmla="val 94207"/>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Comic Sans MS" panose="030F0702030302020204" pitchFamily="66" charset="0"/>
              </a:rPr>
              <a:t>Dogs can’t read.</a:t>
            </a:r>
            <a:endParaRPr lang="en-US" sz="4000" dirty="0">
              <a:solidFill>
                <a:srgbClr val="042D99">
                  <a:lumMod val="40000"/>
                  <a:lumOff val="60000"/>
                </a:srgbClr>
              </a:solidFill>
              <a:latin typeface="Comic Sans MS" panose="030F0702030302020204" pitchFamily="66"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8916"/>
          <a:stretch/>
        </p:blipFill>
        <p:spPr>
          <a:xfrm>
            <a:off x="9106422" y="3099774"/>
            <a:ext cx="2003643" cy="3758226"/>
          </a:xfrm>
          <a:prstGeom prst="rect">
            <a:avLst/>
          </a:prstGeom>
        </p:spPr>
      </p:pic>
      <p:grpSp>
        <p:nvGrpSpPr>
          <p:cNvPr id="8" name="Group 7"/>
          <p:cNvGrpSpPr/>
          <p:nvPr/>
        </p:nvGrpSpPr>
        <p:grpSpPr>
          <a:xfrm>
            <a:off x="1227772" y="1394585"/>
            <a:ext cx="5436075" cy="3410377"/>
            <a:chOff x="136123" y="3529262"/>
            <a:chExt cx="4042611" cy="2547515"/>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89" t="6478" r="-53"/>
            <a:stretch/>
          </p:blipFill>
          <p:spPr>
            <a:xfrm>
              <a:off x="136123" y="3529262"/>
              <a:ext cx="4042611" cy="2547515"/>
            </a:xfrm>
            <a:prstGeom prst="rect">
              <a:avLst/>
            </a:prstGeom>
          </p:spPr>
        </p:pic>
        <p:sp>
          <p:nvSpPr>
            <p:cNvPr id="10" name="Rectangle 9"/>
            <p:cNvSpPr/>
            <p:nvPr/>
          </p:nvSpPr>
          <p:spPr>
            <a:xfrm>
              <a:off x="3705492" y="560671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solidFill>
                  <a:sym typeface="Wingdings" panose="05000000000000000000" pitchFamily="2" charset="2"/>
                </a:rPr>
                <a:t></a:t>
              </a:r>
              <a:endParaRPr lang="en-US" sz="4000" dirty="0">
                <a:solidFill>
                  <a:schemeClr val="accent5"/>
                </a:solidFill>
              </a:endParaRPr>
            </a:p>
          </p:txBody>
        </p:sp>
      </p:gr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00640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9434" y="5516287"/>
            <a:ext cx="2789546" cy="923330"/>
          </a:xfrm>
          <a:prstGeom prst="rect">
            <a:avLst/>
          </a:prstGeom>
          <a:noFill/>
        </p:spPr>
        <p:txBody>
          <a:bodyPr wrap="none" rtlCol="0">
            <a:spAutoFit/>
          </a:bodyPr>
          <a:lstStyle/>
          <a:p>
            <a:r>
              <a:rPr lang="en-US" sz="5400" b="1" dirty="0">
                <a:solidFill>
                  <a:srgbClr val="000000"/>
                </a:solidFill>
                <a:latin typeface="Myriad Pro" panose="020B0503030403020204" pitchFamily="34" charset="0"/>
              </a:rPr>
              <a:t>5</a:t>
            </a:r>
            <a:r>
              <a:rPr lang="en-US" sz="5400" dirty="0">
                <a:solidFill>
                  <a:srgbClr val="000000"/>
                </a:solidFill>
                <a:latin typeface="Myriad Pro" panose="020B0503030403020204" pitchFamily="34" charset="0"/>
              </a:rPr>
              <a:t> I/ swim</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 b="27221"/>
          <a:stretch/>
        </p:blipFill>
        <p:spPr>
          <a:xfrm>
            <a:off x="1203908" y="2434496"/>
            <a:ext cx="1539292" cy="4366761"/>
          </a:xfrm>
          <a:prstGeom prst="rect">
            <a:avLst/>
          </a:prstGeom>
        </p:spPr>
      </p:pic>
      <p:grpSp>
        <p:nvGrpSpPr>
          <p:cNvPr id="9" name="Group 8"/>
          <p:cNvGrpSpPr/>
          <p:nvPr/>
        </p:nvGrpSpPr>
        <p:grpSpPr>
          <a:xfrm>
            <a:off x="5109519" y="1268967"/>
            <a:ext cx="5988541" cy="3996799"/>
            <a:chOff x="4315326" y="3529262"/>
            <a:chExt cx="3753853" cy="2531473"/>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499" t="7067" r="1629"/>
            <a:stretch/>
          </p:blipFill>
          <p:spPr>
            <a:xfrm>
              <a:off x="4315326" y="3529262"/>
              <a:ext cx="3753853" cy="2531473"/>
            </a:xfrm>
            <a:prstGeom prst="rect">
              <a:avLst/>
            </a:prstGeom>
          </p:spPr>
        </p:pic>
        <p:sp>
          <p:nvSpPr>
            <p:cNvPr id="11" name="Rectangle 10"/>
            <p:cNvSpPr/>
            <p:nvPr/>
          </p:nvSpPr>
          <p:spPr>
            <a:xfrm>
              <a:off x="7611979" y="5590672"/>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sp>
        <p:nvSpPr>
          <p:cNvPr id="6" name="Rounded Rectangular Callout 5"/>
          <p:cNvSpPr/>
          <p:nvPr/>
        </p:nvSpPr>
        <p:spPr>
          <a:xfrm>
            <a:off x="1042736" y="1511166"/>
            <a:ext cx="4267200" cy="698129"/>
          </a:xfrm>
          <a:prstGeom prst="wedgeRoundRectCallout">
            <a:avLst>
              <a:gd name="adj1" fmla="val 1446"/>
              <a:gd name="adj2" fmla="val 112590"/>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70C0"/>
                </a:solidFill>
                <a:latin typeface="Comic Sans MS" panose="030F0702030302020204" pitchFamily="66" charset="0"/>
              </a:rPr>
              <a:t>I can swim.</a:t>
            </a:r>
            <a:endParaRPr lang="en-US" sz="4800" dirty="0">
              <a:solidFill>
                <a:srgbClr val="042D99">
                  <a:lumMod val="40000"/>
                  <a:lumOff val="60000"/>
                </a:srgbClr>
              </a:solidFill>
              <a:latin typeface="Comic Sans MS" panose="030F0702030302020204" pitchFamily="66" charset="0"/>
            </a:endParaRP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66589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8831" y="4772675"/>
            <a:ext cx="3894977" cy="923330"/>
          </a:xfrm>
          <a:prstGeom prst="rect">
            <a:avLst/>
          </a:prstGeom>
          <a:noFill/>
        </p:spPr>
        <p:txBody>
          <a:bodyPr wrap="none" rtlCol="0">
            <a:spAutoFit/>
          </a:bodyPr>
          <a:lstStyle/>
          <a:p>
            <a:r>
              <a:rPr lang="en-US" sz="5400" b="1" dirty="0">
                <a:solidFill>
                  <a:schemeClr val="accent5"/>
                </a:solidFill>
                <a:latin typeface="Myriad Pro" panose="020B0503030403020204" pitchFamily="34" charset="0"/>
              </a:rPr>
              <a:t>6</a:t>
            </a:r>
            <a:r>
              <a:rPr lang="en-US" sz="5400" dirty="0">
                <a:solidFill>
                  <a:schemeClr val="accent5"/>
                </a:solidFill>
                <a:latin typeface="Myriad Pro" panose="020B0503030403020204" pitchFamily="34" charset="0"/>
              </a:rPr>
              <a:t> We / dance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5348"/>
          <a:stretch/>
        </p:blipFill>
        <p:spPr>
          <a:xfrm>
            <a:off x="9486282" y="2687350"/>
            <a:ext cx="1834078" cy="41706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808" y="850041"/>
            <a:ext cx="5939024" cy="3922634"/>
          </a:xfrm>
          <a:prstGeom prst="rect">
            <a:avLst/>
          </a:prstGeom>
        </p:spPr>
      </p:pic>
      <p:sp>
        <p:nvSpPr>
          <p:cNvPr id="6" name="Rounded Rectangular Callout 5"/>
          <p:cNvSpPr/>
          <p:nvPr/>
        </p:nvSpPr>
        <p:spPr>
          <a:xfrm>
            <a:off x="7578716" y="1989221"/>
            <a:ext cx="3815131" cy="698129"/>
          </a:xfrm>
          <a:prstGeom prst="wedgeRoundRectCallout">
            <a:avLst>
              <a:gd name="adj1" fmla="val -1097"/>
              <a:gd name="adj2" fmla="val 94207"/>
              <a:gd name="adj3" fmla="val 16667"/>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latin typeface="Comic Sans MS" panose="030F0702030302020204" pitchFamily="66" charset="0"/>
              </a:rPr>
              <a:t>We can dance.</a:t>
            </a:r>
            <a:endParaRPr lang="en-US" sz="4000" dirty="0">
              <a:solidFill>
                <a:schemeClr val="accent1">
                  <a:lumMod val="40000"/>
                  <a:lumOff val="60000"/>
                </a:schemeClr>
              </a:solidFill>
              <a:latin typeface="Comic Sans MS" panose="030F0702030302020204"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9553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23" y="106630"/>
            <a:ext cx="4081531" cy="26205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8908" y="122671"/>
            <a:ext cx="3813276" cy="248786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8908" y="3529262"/>
            <a:ext cx="3813276" cy="2518610"/>
          </a:xfrm>
          <a:prstGeom prst="rect">
            <a:avLst/>
          </a:prstGeom>
        </p:spPr>
      </p:pic>
      <p:grpSp>
        <p:nvGrpSpPr>
          <p:cNvPr id="13" name="Group 12"/>
          <p:cNvGrpSpPr/>
          <p:nvPr/>
        </p:nvGrpSpPr>
        <p:grpSpPr>
          <a:xfrm>
            <a:off x="4315326" y="3529262"/>
            <a:ext cx="3753853" cy="2531473"/>
            <a:chOff x="4315326" y="3529262"/>
            <a:chExt cx="3753853" cy="2531473"/>
          </a:xfrm>
        </p:grpSpPr>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6499" t="7067" r="1629"/>
            <a:stretch/>
          </p:blipFill>
          <p:spPr>
            <a:xfrm>
              <a:off x="4315326" y="3529262"/>
              <a:ext cx="3753853" cy="2531473"/>
            </a:xfrm>
            <a:prstGeom prst="rect">
              <a:avLst/>
            </a:prstGeom>
          </p:spPr>
        </p:pic>
        <p:sp>
          <p:nvSpPr>
            <p:cNvPr id="9" name="Rectangle 8"/>
            <p:cNvSpPr/>
            <p:nvPr/>
          </p:nvSpPr>
          <p:spPr>
            <a:xfrm>
              <a:off x="7611979" y="5590672"/>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136123" y="3529262"/>
            <a:ext cx="4042611" cy="2547515"/>
            <a:chOff x="136123" y="3529262"/>
            <a:chExt cx="4042611" cy="2547515"/>
          </a:xfrm>
        </p:grpSpPr>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389" t="6478" r="-53"/>
            <a:stretch/>
          </p:blipFill>
          <p:spPr>
            <a:xfrm>
              <a:off x="136123" y="3529262"/>
              <a:ext cx="4042611" cy="2547515"/>
            </a:xfrm>
            <a:prstGeom prst="rect">
              <a:avLst/>
            </a:prstGeom>
          </p:spPr>
        </p:pic>
        <p:sp>
          <p:nvSpPr>
            <p:cNvPr id="10" name="Rectangle 9"/>
            <p:cNvSpPr/>
            <p:nvPr/>
          </p:nvSpPr>
          <p:spPr>
            <a:xfrm>
              <a:off x="3705492" y="560671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solidFill>
                  <a:sym typeface="Wingdings" panose="05000000000000000000" pitchFamily="2" charset="2"/>
                </a:rPr>
                <a:t></a:t>
              </a:r>
              <a:endParaRPr lang="en-US" sz="4000" dirty="0">
                <a:solidFill>
                  <a:schemeClr val="accent5"/>
                </a:solidFill>
              </a:endParaRPr>
            </a:p>
          </p:txBody>
        </p:sp>
      </p:grpSp>
      <p:grpSp>
        <p:nvGrpSpPr>
          <p:cNvPr id="12" name="Group 11"/>
          <p:cNvGrpSpPr/>
          <p:nvPr/>
        </p:nvGrpSpPr>
        <p:grpSpPr>
          <a:xfrm>
            <a:off x="4337384" y="122672"/>
            <a:ext cx="3731795" cy="2487863"/>
            <a:chOff x="4337384" y="122672"/>
            <a:chExt cx="3731795" cy="2487863"/>
          </a:xfrm>
        </p:grpSpPr>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7384" y="122672"/>
              <a:ext cx="3731795" cy="2487863"/>
            </a:xfrm>
            <a:prstGeom prst="rect">
              <a:avLst/>
            </a:prstGeom>
          </p:spPr>
        </p:pic>
        <p:sp>
          <p:nvSpPr>
            <p:cNvPr id="11" name="Rectangle 10"/>
            <p:cNvSpPr/>
            <p:nvPr/>
          </p:nvSpPr>
          <p:spPr>
            <a:xfrm>
              <a:off x="7611979" y="215333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sp>
        <p:nvSpPr>
          <p:cNvPr id="15" name="Rounded Rectangle 14"/>
          <p:cNvSpPr/>
          <p:nvPr/>
        </p:nvSpPr>
        <p:spPr>
          <a:xfrm>
            <a:off x="61927" y="2775283"/>
            <a:ext cx="4275457"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accent5"/>
                </a:solidFill>
                <a:latin typeface="Myriad Pro" panose="020B0503030403020204" pitchFamily="34" charset="0"/>
              </a:rPr>
              <a:t>1</a:t>
            </a:r>
            <a:r>
              <a:rPr lang="en-US" sz="3400" dirty="0">
                <a:solidFill>
                  <a:schemeClr val="accent5"/>
                </a:solidFill>
                <a:latin typeface="Myriad Pro" panose="020B0503030403020204" pitchFamily="34" charset="0"/>
              </a:rPr>
              <a:t> A giraffe can’t sing.</a:t>
            </a:r>
          </a:p>
        </p:txBody>
      </p:sp>
      <p:sp>
        <p:nvSpPr>
          <p:cNvPr id="16" name="Rounded Rectangle 15"/>
          <p:cNvSpPr/>
          <p:nvPr/>
        </p:nvSpPr>
        <p:spPr>
          <a:xfrm>
            <a:off x="4558208" y="2775283"/>
            <a:ext cx="3258059"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accent5"/>
                </a:solidFill>
                <a:latin typeface="Myriad Pro" panose="020B0503030403020204" pitchFamily="34" charset="0"/>
              </a:rPr>
              <a:t>2</a:t>
            </a:r>
            <a:r>
              <a:rPr lang="en-US" sz="3400" dirty="0">
                <a:solidFill>
                  <a:schemeClr val="accent5"/>
                </a:solidFill>
                <a:latin typeface="Myriad Pro" panose="020B0503030403020204" pitchFamily="34" charset="0"/>
              </a:rPr>
              <a:t> We can paint.</a:t>
            </a:r>
          </a:p>
        </p:txBody>
      </p:sp>
      <p:sp>
        <p:nvSpPr>
          <p:cNvPr id="17" name="Rounded Rectangle 16"/>
          <p:cNvSpPr/>
          <p:nvPr/>
        </p:nvSpPr>
        <p:spPr>
          <a:xfrm>
            <a:off x="8058404" y="2775282"/>
            <a:ext cx="4133595"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accent5"/>
                </a:solidFill>
                <a:latin typeface="Myriad Pro" panose="020B0503030403020204" pitchFamily="34" charset="0"/>
              </a:rPr>
              <a:t>3</a:t>
            </a:r>
            <a:r>
              <a:rPr lang="en-US" sz="3400" dirty="0">
                <a:solidFill>
                  <a:schemeClr val="accent5"/>
                </a:solidFill>
                <a:latin typeface="Myriad Pro" panose="020B0503030403020204" pitchFamily="34" charset="0"/>
              </a:rPr>
              <a:t> A lion can’t </a:t>
            </a:r>
            <a:r>
              <a:rPr lang="en-US" sz="3400" dirty="0" err="1">
                <a:solidFill>
                  <a:schemeClr val="accent5"/>
                </a:solidFill>
                <a:latin typeface="Myriad Pro" panose="020B0503030403020204" pitchFamily="34" charset="0"/>
              </a:rPr>
              <a:t>colour</a:t>
            </a:r>
            <a:r>
              <a:rPr lang="en-US" sz="3400" dirty="0">
                <a:solidFill>
                  <a:schemeClr val="accent5"/>
                </a:solidFill>
                <a:latin typeface="Myriad Pro" panose="020B0503030403020204" pitchFamily="34" charset="0"/>
              </a:rPr>
              <a:t>.</a:t>
            </a:r>
          </a:p>
        </p:txBody>
      </p:sp>
      <p:sp>
        <p:nvSpPr>
          <p:cNvPr id="19" name="Rounded Rectangle 18"/>
          <p:cNvSpPr/>
          <p:nvPr/>
        </p:nvSpPr>
        <p:spPr>
          <a:xfrm>
            <a:off x="168207" y="6140945"/>
            <a:ext cx="3891715"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accent5"/>
                </a:solidFill>
                <a:latin typeface="Myriad Pro" panose="020B0503030403020204" pitchFamily="34" charset="0"/>
              </a:rPr>
              <a:t>4</a:t>
            </a:r>
            <a:r>
              <a:rPr lang="en-US" sz="3400" dirty="0">
                <a:solidFill>
                  <a:schemeClr val="accent5"/>
                </a:solidFill>
                <a:latin typeface="Myriad Pro" panose="020B0503030403020204" pitchFamily="34" charset="0"/>
              </a:rPr>
              <a:t> Dogs can’t read.</a:t>
            </a:r>
          </a:p>
        </p:txBody>
      </p:sp>
      <p:sp>
        <p:nvSpPr>
          <p:cNvPr id="20" name="Rounded Rectangle 19"/>
          <p:cNvSpPr/>
          <p:nvPr/>
        </p:nvSpPr>
        <p:spPr>
          <a:xfrm>
            <a:off x="4678525" y="6124903"/>
            <a:ext cx="3017427"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5"/>
                </a:solidFill>
                <a:latin typeface="Myriad Pro" panose="020B0503030403020204" pitchFamily="34" charset="0"/>
              </a:rPr>
              <a:t>5</a:t>
            </a:r>
            <a:r>
              <a:rPr lang="en-US" sz="3600" dirty="0">
                <a:solidFill>
                  <a:schemeClr val="accent5"/>
                </a:solidFill>
                <a:latin typeface="Myriad Pro" panose="020B0503030403020204" pitchFamily="34" charset="0"/>
              </a:rPr>
              <a:t> I can swim.</a:t>
            </a:r>
          </a:p>
        </p:txBody>
      </p:sp>
      <p:sp>
        <p:nvSpPr>
          <p:cNvPr id="21" name="Rounded Rectangle 20"/>
          <p:cNvSpPr/>
          <p:nvPr/>
        </p:nvSpPr>
        <p:spPr>
          <a:xfrm>
            <a:off x="8466516" y="6084797"/>
            <a:ext cx="3395632" cy="657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accent5"/>
                </a:solidFill>
                <a:latin typeface="Myriad Pro" panose="020B0503030403020204" pitchFamily="34" charset="0"/>
              </a:rPr>
              <a:t>6</a:t>
            </a:r>
            <a:r>
              <a:rPr lang="en-US" sz="3400" dirty="0">
                <a:solidFill>
                  <a:schemeClr val="accent5"/>
                </a:solidFill>
                <a:latin typeface="Myriad Pro" panose="020B0503030403020204" pitchFamily="34" charset="0"/>
              </a:rPr>
              <a:t> We can dance.</a:t>
            </a:r>
          </a:p>
        </p:txBody>
      </p:sp>
    </p:spTree>
    <p:custDataLst>
      <p:tags r:id="rId1"/>
    </p:custDataLst>
    <p:extLst>
      <p:ext uri="{BB962C8B-B14F-4D97-AF65-F5344CB8AC3E}">
        <p14:creationId xmlns:p14="http://schemas.microsoft.com/office/powerpoint/2010/main" val="407459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1732995" y="1977783"/>
            <a:ext cx="8540628" cy="1326116"/>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r>
              <a:rPr lang="en-US" sz="3600" dirty="0">
                <a:solidFill>
                  <a:srgbClr val="FFCC00"/>
                </a:solidFill>
                <a:latin typeface="Myriad Pro" panose="020B0503030403020204" pitchFamily="34" charset="0"/>
              </a:rPr>
              <a:t>     </a:t>
            </a:r>
            <a:endParaRPr sz="5400" b="1" dirty="0">
              <a:solidFill>
                <a:srgbClr val="FFCC00"/>
              </a:solidFill>
              <a:latin typeface="Myriad Pro" panose="020B0503030403020204" pitchFamily="34" charset="0"/>
            </a:endParaRP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TextBox 1"/>
          <p:cNvSpPr txBox="1"/>
          <p:nvPr/>
        </p:nvSpPr>
        <p:spPr>
          <a:xfrm>
            <a:off x="2616414" y="2230949"/>
            <a:ext cx="7378295" cy="769441"/>
          </a:xfrm>
          <a:prstGeom prst="rect">
            <a:avLst/>
          </a:prstGeom>
          <a:noFill/>
        </p:spPr>
        <p:txBody>
          <a:bodyPr wrap="square" rtlCol="0">
            <a:spAutoFit/>
          </a:bodyPr>
          <a:lstStyle/>
          <a:p>
            <a:r>
              <a:rPr lang="en-US" sz="4400" b="1" dirty="0">
                <a:solidFill>
                  <a:srgbClr val="000000"/>
                </a:solidFill>
                <a:latin typeface="Myriad Pro" panose="020B0503030403020204" pitchFamily="34" charset="0"/>
              </a:rPr>
              <a:t>Task 6 Draw and write. Say</a:t>
            </a:r>
          </a:p>
        </p:txBody>
      </p:sp>
      <p:grpSp>
        <p:nvGrpSpPr>
          <p:cNvPr id="3" name="Group 2"/>
          <p:cNvGrpSpPr/>
          <p:nvPr/>
        </p:nvGrpSpPr>
        <p:grpSpPr>
          <a:xfrm>
            <a:off x="4913984" y="3762542"/>
            <a:ext cx="2887254" cy="1082842"/>
            <a:chOff x="4913984" y="3762542"/>
            <a:chExt cx="2887254" cy="1082842"/>
          </a:xfrm>
        </p:grpSpPr>
        <p:grpSp>
          <p:nvGrpSpPr>
            <p:cNvPr id="33" name="Group 32"/>
            <p:cNvGrpSpPr/>
            <p:nvPr/>
          </p:nvGrpSpPr>
          <p:grpSpPr>
            <a:xfrm>
              <a:off x="4913984" y="3762542"/>
              <a:ext cx="2887254" cy="1082842"/>
              <a:chOff x="5643135" y="3137703"/>
              <a:chExt cx="2887254" cy="1082842"/>
            </a:xfrm>
          </p:grpSpPr>
          <p:grpSp>
            <p:nvGrpSpPr>
              <p:cNvPr id="34" name="Group 33"/>
              <p:cNvGrpSpPr/>
              <p:nvPr/>
            </p:nvGrpSpPr>
            <p:grpSpPr>
              <a:xfrm>
                <a:off x="5643135" y="3137703"/>
                <a:ext cx="2887254" cy="1082842"/>
                <a:chOff x="5643135" y="3137703"/>
                <a:chExt cx="2887254" cy="1082842"/>
              </a:xfrm>
            </p:grpSpPr>
            <p:sp>
              <p:nvSpPr>
                <p:cNvPr id="36" name="Rounded Rectangle 35"/>
                <p:cNvSpPr/>
                <p:nvPr/>
              </p:nvSpPr>
              <p:spPr>
                <a:xfrm>
                  <a:off x="5643135" y="3137703"/>
                  <a:ext cx="2887254" cy="1082842"/>
                </a:xfrm>
                <a:prstGeom prst="roundRect">
                  <a:avLst/>
                </a:prstGeom>
                <a:solidFill>
                  <a:sysClr val="window" lastClr="FFFFFF"/>
                </a:solidFill>
                <a:ln w="12700" cap="flat" cmpd="sng" algn="ctr">
                  <a:solidFill>
                    <a:srgbClr val="5B9BD5">
                      <a:shade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37" name="Group 36"/>
                <p:cNvGrpSpPr/>
                <p:nvPr/>
              </p:nvGrpSpPr>
              <p:grpSpPr>
                <a:xfrm>
                  <a:off x="6750103" y="3258943"/>
                  <a:ext cx="753790" cy="779695"/>
                  <a:chOff x="5630843" y="4885745"/>
                  <a:chExt cx="753790" cy="779695"/>
                </a:xfrm>
              </p:grpSpPr>
              <p:grpSp>
                <p:nvGrpSpPr>
                  <p:cNvPr id="54" name="Google Shape;1794;p49"/>
                  <p:cNvGrpSpPr/>
                  <p:nvPr/>
                </p:nvGrpSpPr>
                <p:grpSpPr>
                  <a:xfrm flipV="1">
                    <a:off x="5630843" y="4885745"/>
                    <a:ext cx="612155" cy="779695"/>
                    <a:chOff x="2103825" y="2821000"/>
                    <a:chExt cx="380725" cy="484925"/>
                  </a:xfrm>
                </p:grpSpPr>
                <p:sp>
                  <p:nvSpPr>
                    <p:cNvPr id="63" name="Google Shape;1795;p49"/>
                    <p:cNvSpPr/>
                    <p:nvPr/>
                  </p:nvSpPr>
                  <p:spPr>
                    <a:xfrm>
                      <a:off x="2115725" y="2832025"/>
                      <a:ext cx="357800" cy="464375"/>
                    </a:xfrm>
                    <a:custGeom>
                      <a:avLst/>
                      <a:gdLst/>
                      <a:ahLst/>
                      <a:cxnLst/>
                      <a:rect l="l" t="t" r="r" b="b"/>
                      <a:pathLst>
                        <a:path w="14312" h="18575" extrusionOk="0">
                          <a:moveTo>
                            <a:pt x="11562" y="120"/>
                          </a:moveTo>
                          <a:cubicBezTo>
                            <a:pt x="11562" y="310"/>
                            <a:pt x="11574" y="465"/>
                            <a:pt x="11574" y="608"/>
                          </a:cubicBezTo>
                          <a:cubicBezTo>
                            <a:pt x="11526" y="1334"/>
                            <a:pt x="11478" y="2084"/>
                            <a:pt x="11454" y="2810"/>
                          </a:cubicBezTo>
                          <a:cubicBezTo>
                            <a:pt x="11443" y="3049"/>
                            <a:pt x="11502" y="3120"/>
                            <a:pt x="11764" y="3144"/>
                          </a:cubicBezTo>
                          <a:cubicBezTo>
                            <a:pt x="12228" y="3168"/>
                            <a:pt x="12681" y="3179"/>
                            <a:pt x="13133" y="3215"/>
                          </a:cubicBezTo>
                          <a:cubicBezTo>
                            <a:pt x="13490" y="3227"/>
                            <a:pt x="13848" y="3251"/>
                            <a:pt x="14252" y="3251"/>
                          </a:cubicBezTo>
                          <a:cubicBezTo>
                            <a:pt x="14264" y="3489"/>
                            <a:pt x="14312" y="3691"/>
                            <a:pt x="14300" y="3882"/>
                          </a:cubicBezTo>
                          <a:cubicBezTo>
                            <a:pt x="14252" y="4787"/>
                            <a:pt x="14169" y="5716"/>
                            <a:pt x="14133" y="6620"/>
                          </a:cubicBezTo>
                          <a:cubicBezTo>
                            <a:pt x="14086" y="7621"/>
                            <a:pt x="14121" y="8621"/>
                            <a:pt x="14074" y="9609"/>
                          </a:cubicBezTo>
                          <a:cubicBezTo>
                            <a:pt x="14026" y="10728"/>
                            <a:pt x="13907" y="11859"/>
                            <a:pt x="13871" y="12978"/>
                          </a:cubicBezTo>
                          <a:cubicBezTo>
                            <a:pt x="13812" y="14633"/>
                            <a:pt x="13467" y="16253"/>
                            <a:pt x="13586" y="17919"/>
                          </a:cubicBezTo>
                          <a:lnTo>
                            <a:pt x="13586" y="17967"/>
                          </a:lnTo>
                          <a:cubicBezTo>
                            <a:pt x="13550" y="18515"/>
                            <a:pt x="13514" y="18574"/>
                            <a:pt x="12943" y="18574"/>
                          </a:cubicBezTo>
                          <a:lnTo>
                            <a:pt x="7502" y="18491"/>
                          </a:lnTo>
                          <a:cubicBezTo>
                            <a:pt x="6811" y="18491"/>
                            <a:pt x="6144" y="18527"/>
                            <a:pt x="5454" y="18527"/>
                          </a:cubicBezTo>
                          <a:cubicBezTo>
                            <a:pt x="4370" y="18527"/>
                            <a:pt x="3299" y="18503"/>
                            <a:pt x="2215" y="18491"/>
                          </a:cubicBezTo>
                          <a:cubicBezTo>
                            <a:pt x="1679" y="18491"/>
                            <a:pt x="1132" y="18491"/>
                            <a:pt x="596" y="18467"/>
                          </a:cubicBezTo>
                          <a:cubicBezTo>
                            <a:pt x="489" y="18467"/>
                            <a:pt x="394" y="18467"/>
                            <a:pt x="298" y="18455"/>
                          </a:cubicBezTo>
                          <a:cubicBezTo>
                            <a:pt x="96" y="18443"/>
                            <a:pt x="1" y="18348"/>
                            <a:pt x="1" y="18146"/>
                          </a:cubicBezTo>
                          <a:cubicBezTo>
                            <a:pt x="13" y="17824"/>
                            <a:pt x="1" y="17503"/>
                            <a:pt x="1" y="17193"/>
                          </a:cubicBezTo>
                          <a:cubicBezTo>
                            <a:pt x="13" y="15621"/>
                            <a:pt x="36" y="14050"/>
                            <a:pt x="60" y="12490"/>
                          </a:cubicBezTo>
                          <a:cubicBezTo>
                            <a:pt x="72" y="11788"/>
                            <a:pt x="120" y="11097"/>
                            <a:pt x="132" y="10407"/>
                          </a:cubicBezTo>
                          <a:cubicBezTo>
                            <a:pt x="155" y="9097"/>
                            <a:pt x="144" y="7799"/>
                            <a:pt x="179" y="6489"/>
                          </a:cubicBezTo>
                          <a:cubicBezTo>
                            <a:pt x="191" y="5406"/>
                            <a:pt x="251" y="4334"/>
                            <a:pt x="274" y="3251"/>
                          </a:cubicBezTo>
                          <a:cubicBezTo>
                            <a:pt x="298" y="2632"/>
                            <a:pt x="298" y="2025"/>
                            <a:pt x="310" y="1417"/>
                          </a:cubicBezTo>
                          <a:cubicBezTo>
                            <a:pt x="310" y="1191"/>
                            <a:pt x="334" y="965"/>
                            <a:pt x="382" y="763"/>
                          </a:cubicBezTo>
                          <a:cubicBezTo>
                            <a:pt x="394" y="667"/>
                            <a:pt x="489" y="548"/>
                            <a:pt x="572" y="536"/>
                          </a:cubicBezTo>
                          <a:cubicBezTo>
                            <a:pt x="858" y="465"/>
                            <a:pt x="1144" y="405"/>
                            <a:pt x="1429" y="405"/>
                          </a:cubicBezTo>
                          <a:cubicBezTo>
                            <a:pt x="2572" y="370"/>
                            <a:pt x="3727" y="370"/>
                            <a:pt x="4882" y="334"/>
                          </a:cubicBezTo>
                          <a:cubicBezTo>
                            <a:pt x="5751" y="298"/>
                            <a:pt x="6621" y="215"/>
                            <a:pt x="7502" y="155"/>
                          </a:cubicBezTo>
                          <a:cubicBezTo>
                            <a:pt x="8252" y="108"/>
                            <a:pt x="9014" y="36"/>
                            <a:pt x="9776" y="12"/>
                          </a:cubicBezTo>
                          <a:cubicBezTo>
                            <a:pt x="10359" y="1"/>
                            <a:pt x="10919" y="72"/>
                            <a:pt x="11562" y="120"/>
                          </a:cubicBezTo>
                          <a:close/>
                          <a:moveTo>
                            <a:pt x="12181" y="17038"/>
                          </a:moveTo>
                          <a:cubicBezTo>
                            <a:pt x="12181" y="16800"/>
                            <a:pt x="12062" y="16788"/>
                            <a:pt x="11931" y="16800"/>
                          </a:cubicBezTo>
                          <a:cubicBezTo>
                            <a:pt x="11633" y="16800"/>
                            <a:pt x="11323" y="16836"/>
                            <a:pt x="11026" y="16836"/>
                          </a:cubicBezTo>
                          <a:cubicBezTo>
                            <a:pt x="9728" y="16800"/>
                            <a:pt x="8418" y="16764"/>
                            <a:pt x="7121" y="16741"/>
                          </a:cubicBezTo>
                          <a:cubicBezTo>
                            <a:pt x="5573" y="16717"/>
                            <a:pt x="4025" y="16681"/>
                            <a:pt x="2465" y="16669"/>
                          </a:cubicBezTo>
                          <a:cubicBezTo>
                            <a:pt x="2406" y="16669"/>
                            <a:pt x="2346" y="16657"/>
                            <a:pt x="2299" y="16669"/>
                          </a:cubicBezTo>
                          <a:cubicBezTo>
                            <a:pt x="2239" y="16681"/>
                            <a:pt x="2179" y="16729"/>
                            <a:pt x="2060" y="16800"/>
                          </a:cubicBezTo>
                          <a:cubicBezTo>
                            <a:pt x="2191" y="16860"/>
                            <a:pt x="2275" y="16907"/>
                            <a:pt x="2346" y="16907"/>
                          </a:cubicBezTo>
                          <a:cubicBezTo>
                            <a:pt x="2668" y="16943"/>
                            <a:pt x="3013" y="16967"/>
                            <a:pt x="3346" y="16955"/>
                          </a:cubicBezTo>
                          <a:cubicBezTo>
                            <a:pt x="4025" y="16955"/>
                            <a:pt x="4727" y="16895"/>
                            <a:pt x="5406" y="16907"/>
                          </a:cubicBezTo>
                          <a:cubicBezTo>
                            <a:pt x="6716" y="16943"/>
                            <a:pt x="8049" y="17003"/>
                            <a:pt x="9359" y="17038"/>
                          </a:cubicBezTo>
                          <a:cubicBezTo>
                            <a:pt x="10204" y="17074"/>
                            <a:pt x="11038" y="17074"/>
                            <a:pt x="11883" y="17086"/>
                          </a:cubicBezTo>
                          <a:cubicBezTo>
                            <a:pt x="11978" y="17086"/>
                            <a:pt x="12074" y="17062"/>
                            <a:pt x="12181" y="17038"/>
                          </a:cubicBezTo>
                          <a:close/>
                          <a:moveTo>
                            <a:pt x="12669" y="9037"/>
                          </a:moveTo>
                          <a:lnTo>
                            <a:pt x="12669" y="8883"/>
                          </a:lnTo>
                          <a:cubicBezTo>
                            <a:pt x="12538" y="8871"/>
                            <a:pt x="12419" y="8823"/>
                            <a:pt x="12288" y="8823"/>
                          </a:cubicBezTo>
                          <a:cubicBezTo>
                            <a:pt x="12181" y="8823"/>
                            <a:pt x="12062" y="8859"/>
                            <a:pt x="11955" y="8859"/>
                          </a:cubicBezTo>
                          <a:cubicBezTo>
                            <a:pt x="10942" y="8847"/>
                            <a:pt x="9930" y="8847"/>
                            <a:pt x="8918" y="8823"/>
                          </a:cubicBezTo>
                          <a:cubicBezTo>
                            <a:pt x="7668" y="8811"/>
                            <a:pt x="6418" y="8799"/>
                            <a:pt x="5192" y="8799"/>
                          </a:cubicBezTo>
                          <a:cubicBezTo>
                            <a:pt x="4204" y="8811"/>
                            <a:pt x="3227" y="8883"/>
                            <a:pt x="2239" y="8716"/>
                          </a:cubicBezTo>
                          <a:cubicBezTo>
                            <a:pt x="2108" y="8704"/>
                            <a:pt x="2013" y="8740"/>
                            <a:pt x="2013" y="8906"/>
                          </a:cubicBezTo>
                          <a:cubicBezTo>
                            <a:pt x="2227" y="9049"/>
                            <a:pt x="2501" y="9014"/>
                            <a:pt x="2727" y="9014"/>
                          </a:cubicBezTo>
                          <a:cubicBezTo>
                            <a:pt x="3644" y="9002"/>
                            <a:pt x="4561" y="8942"/>
                            <a:pt x="5466" y="8942"/>
                          </a:cubicBezTo>
                          <a:cubicBezTo>
                            <a:pt x="7752" y="8954"/>
                            <a:pt x="10014" y="9014"/>
                            <a:pt x="12288" y="9049"/>
                          </a:cubicBezTo>
                          <a:cubicBezTo>
                            <a:pt x="12419" y="9085"/>
                            <a:pt x="12562" y="9049"/>
                            <a:pt x="12669" y="9037"/>
                          </a:cubicBezTo>
                          <a:close/>
                          <a:moveTo>
                            <a:pt x="1989" y="12276"/>
                          </a:moveTo>
                          <a:cubicBezTo>
                            <a:pt x="2001" y="12312"/>
                            <a:pt x="2025" y="12323"/>
                            <a:pt x="2049" y="12335"/>
                          </a:cubicBezTo>
                          <a:cubicBezTo>
                            <a:pt x="2084" y="12359"/>
                            <a:pt x="2120" y="12383"/>
                            <a:pt x="2168" y="12383"/>
                          </a:cubicBezTo>
                          <a:cubicBezTo>
                            <a:pt x="5585" y="12419"/>
                            <a:pt x="9002" y="12788"/>
                            <a:pt x="12419" y="12621"/>
                          </a:cubicBezTo>
                          <a:cubicBezTo>
                            <a:pt x="12478" y="12621"/>
                            <a:pt x="12526" y="12609"/>
                            <a:pt x="12586" y="12585"/>
                          </a:cubicBezTo>
                          <a:cubicBezTo>
                            <a:pt x="12597" y="12585"/>
                            <a:pt x="12621" y="12573"/>
                            <a:pt x="12621" y="12562"/>
                          </a:cubicBezTo>
                          <a:cubicBezTo>
                            <a:pt x="12621" y="12550"/>
                            <a:pt x="12621" y="12526"/>
                            <a:pt x="12633" y="12466"/>
                          </a:cubicBezTo>
                          <a:cubicBezTo>
                            <a:pt x="12562" y="12443"/>
                            <a:pt x="12478" y="12371"/>
                            <a:pt x="12407" y="12371"/>
                          </a:cubicBezTo>
                          <a:cubicBezTo>
                            <a:pt x="12181" y="12347"/>
                            <a:pt x="11966" y="12347"/>
                            <a:pt x="11740" y="12371"/>
                          </a:cubicBezTo>
                          <a:cubicBezTo>
                            <a:pt x="11181" y="12395"/>
                            <a:pt x="10633" y="12454"/>
                            <a:pt x="10085" y="12443"/>
                          </a:cubicBezTo>
                          <a:cubicBezTo>
                            <a:pt x="8883" y="12431"/>
                            <a:pt x="7668" y="12371"/>
                            <a:pt x="6466" y="12323"/>
                          </a:cubicBezTo>
                          <a:cubicBezTo>
                            <a:pt x="5418" y="12276"/>
                            <a:pt x="4370" y="12204"/>
                            <a:pt x="3311" y="12157"/>
                          </a:cubicBezTo>
                          <a:cubicBezTo>
                            <a:pt x="2977" y="12145"/>
                            <a:pt x="2632" y="12109"/>
                            <a:pt x="2275" y="12109"/>
                          </a:cubicBezTo>
                          <a:cubicBezTo>
                            <a:pt x="2156" y="12121"/>
                            <a:pt x="2025" y="12097"/>
                            <a:pt x="1989" y="12276"/>
                          </a:cubicBezTo>
                          <a:close/>
                          <a:moveTo>
                            <a:pt x="12597" y="10609"/>
                          </a:moveTo>
                          <a:cubicBezTo>
                            <a:pt x="12526" y="10407"/>
                            <a:pt x="12407" y="10407"/>
                            <a:pt x="12276" y="10418"/>
                          </a:cubicBezTo>
                          <a:cubicBezTo>
                            <a:pt x="11895" y="10454"/>
                            <a:pt x="11526" y="10490"/>
                            <a:pt x="11157" y="10490"/>
                          </a:cubicBezTo>
                          <a:cubicBezTo>
                            <a:pt x="9323" y="10490"/>
                            <a:pt x="7490" y="10490"/>
                            <a:pt x="5668" y="10478"/>
                          </a:cubicBezTo>
                          <a:lnTo>
                            <a:pt x="2537" y="10430"/>
                          </a:lnTo>
                          <a:cubicBezTo>
                            <a:pt x="2406" y="10430"/>
                            <a:pt x="2251" y="10418"/>
                            <a:pt x="2179" y="10657"/>
                          </a:cubicBezTo>
                          <a:cubicBezTo>
                            <a:pt x="2370" y="10668"/>
                            <a:pt x="2549" y="10704"/>
                            <a:pt x="2715" y="10704"/>
                          </a:cubicBezTo>
                          <a:cubicBezTo>
                            <a:pt x="4251" y="10645"/>
                            <a:pt x="5775" y="10657"/>
                            <a:pt x="7299" y="10692"/>
                          </a:cubicBezTo>
                          <a:cubicBezTo>
                            <a:pt x="8978" y="10716"/>
                            <a:pt x="10669" y="10692"/>
                            <a:pt x="12336" y="10692"/>
                          </a:cubicBezTo>
                          <a:cubicBezTo>
                            <a:pt x="12407" y="10668"/>
                            <a:pt x="12478" y="10645"/>
                            <a:pt x="12597" y="10609"/>
                          </a:cubicBezTo>
                          <a:close/>
                          <a:moveTo>
                            <a:pt x="12300" y="15098"/>
                          </a:moveTo>
                          <a:cubicBezTo>
                            <a:pt x="12324" y="15050"/>
                            <a:pt x="12324" y="15002"/>
                            <a:pt x="12336" y="14979"/>
                          </a:cubicBezTo>
                          <a:cubicBezTo>
                            <a:pt x="12169" y="14812"/>
                            <a:pt x="11943" y="14836"/>
                            <a:pt x="11740" y="14836"/>
                          </a:cubicBezTo>
                          <a:cubicBezTo>
                            <a:pt x="10514" y="14895"/>
                            <a:pt x="9299" y="14979"/>
                            <a:pt x="8097" y="15014"/>
                          </a:cubicBezTo>
                          <a:cubicBezTo>
                            <a:pt x="7037" y="15050"/>
                            <a:pt x="5989" y="15038"/>
                            <a:pt x="4930" y="15014"/>
                          </a:cubicBezTo>
                          <a:cubicBezTo>
                            <a:pt x="4144" y="15014"/>
                            <a:pt x="3358" y="14990"/>
                            <a:pt x="2572" y="14979"/>
                          </a:cubicBezTo>
                          <a:cubicBezTo>
                            <a:pt x="2441" y="14979"/>
                            <a:pt x="2251" y="14919"/>
                            <a:pt x="2179" y="15133"/>
                          </a:cubicBezTo>
                          <a:cubicBezTo>
                            <a:pt x="2239" y="15169"/>
                            <a:pt x="2287" y="15240"/>
                            <a:pt x="2346" y="15229"/>
                          </a:cubicBezTo>
                          <a:cubicBezTo>
                            <a:pt x="5656" y="15193"/>
                            <a:pt x="8966" y="15133"/>
                            <a:pt x="12300" y="15098"/>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4" name="Google Shape;1796;p49"/>
                    <p:cNvSpPr/>
                    <p:nvPr/>
                  </p:nvSpPr>
                  <p:spPr>
                    <a:xfrm>
                      <a:off x="2408925" y="2843325"/>
                      <a:ext cx="56575" cy="61050"/>
                    </a:xfrm>
                    <a:custGeom>
                      <a:avLst/>
                      <a:gdLst/>
                      <a:ahLst/>
                      <a:cxnLst/>
                      <a:rect l="l" t="t" r="r" b="b"/>
                      <a:pathLst>
                        <a:path w="2263" h="2442" extrusionOk="0">
                          <a:moveTo>
                            <a:pt x="2262" y="2358"/>
                          </a:moveTo>
                          <a:cubicBezTo>
                            <a:pt x="1465" y="2442"/>
                            <a:pt x="786" y="2418"/>
                            <a:pt x="60" y="2323"/>
                          </a:cubicBezTo>
                          <a:cubicBezTo>
                            <a:pt x="0" y="1525"/>
                            <a:pt x="36" y="775"/>
                            <a:pt x="191" y="1"/>
                          </a:cubicBezTo>
                          <a:cubicBezTo>
                            <a:pt x="1012" y="668"/>
                            <a:pt x="1620" y="1489"/>
                            <a:pt x="2262" y="2358"/>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5" name="Google Shape;1797;p49"/>
                    <p:cNvSpPr/>
                    <p:nvPr/>
                  </p:nvSpPr>
                  <p:spPr>
                    <a:xfrm>
                      <a:off x="2166025" y="2966275"/>
                      <a:ext cx="266425" cy="9550"/>
                    </a:xfrm>
                    <a:custGeom>
                      <a:avLst/>
                      <a:gdLst/>
                      <a:ahLst/>
                      <a:cxnLst/>
                      <a:rect l="l" t="t" r="r" b="b"/>
                      <a:pathLst>
                        <a:path w="10657" h="382" extrusionOk="0">
                          <a:moveTo>
                            <a:pt x="10657" y="334"/>
                          </a:moveTo>
                          <a:lnTo>
                            <a:pt x="10657" y="179"/>
                          </a:lnTo>
                          <a:cubicBezTo>
                            <a:pt x="10526" y="167"/>
                            <a:pt x="10407" y="119"/>
                            <a:pt x="10276" y="119"/>
                          </a:cubicBezTo>
                          <a:cubicBezTo>
                            <a:pt x="10169" y="119"/>
                            <a:pt x="10050" y="155"/>
                            <a:pt x="9943" y="155"/>
                          </a:cubicBezTo>
                          <a:cubicBezTo>
                            <a:pt x="8930" y="143"/>
                            <a:pt x="7918" y="143"/>
                            <a:pt x="6906" y="119"/>
                          </a:cubicBezTo>
                          <a:cubicBezTo>
                            <a:pt x="5656" y="107"/>
                            <a:pt x="4406" y="95"/>
                            <a:pt x="3180" y="95"/>
                          </a:cubicBezTo>
                          <a:cubicBezTo>
                            <a:pt x="2192" y="107"/>
                            <a:pt x="1215" y="179"/>
                            <a:pt x="227" y="12"/>
                          </a:cubicBezTo>
                          <a:cubicBezTo>
                            <a:pt x="96" y="0"/>
                            <a:pt x="1" y="36"/>
                            <a:pt x="1" y="203"/>
                          </a:cubicBezTo>
                          <a:cubicBezTo>
                            <a:pt x="215" y="346"/>
                            <a:pt x="489" y="310"/>
                            <a:pt x="715" y="310"/>
                          </a:cubicBezTo>
                          <a:cubicBezTo>
                            <a:pt x="1632" y="298"/>
                            <a:pt x="2549" y="238"/>
                            <a:pt x="3454" y="238"/>
                          </a:cubicBezTo>
                          <a:cubicBezTo>
                            <a:pt x="5740" y="262"/>
                            <a:pt x="8002" y="310"/>
                            <a:pt x="10276" y="346"/>
                          </a:cubicBezTo>
                          <a:cubicBezTo>
                            <a:pt x="10407" y="381"/>
                            <a:pt x="10550" y="346"/>
                            <a:pt x="10657" y="334"/>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6" name="Google Shape;1798;p49"/>
                    <p:cNvSpPr/>
                    <p:nvPr/>
                  </p:nvSpPr>
                  <p:spPr>
                    <a:xfrm>
                      <a:off x="2170200" y="3008825"/>
                      <a:ext cx="260475" cy="7775"/>
                    </a:xfrm>
                    <a:custGeom>
                      <a:avLst/>
                      <a:gdLst/>
                      <a:ahLst/>
                      <a:cxnLst/>
                      <a:rect l="l" t="t" r="r" b="b"/>
                      <a:pathLst>
                        <a:path w="10419" h="311" extrusionOk="0">
                          <a:moveTo>
                            <a:pt x="10418" y="203"/>
                          </a:moveTo>
                          <a:cubicBezTo>
                            <a:pt x="10347" y="1"/>
                            <a:pt x="10228" y="1"/>
                            <a:pt x="10097" y="13"/>
                          </a:cubicBezTo>
                          <a:cubicBezTo>
                            <a:pt x="9716" y="48"/>
                            <a:pt x="9347" y="84"/>
                            <a:pt x="8978" y="84"/>
                          </a:cubicBezTo>
                          <a:cubicBezTo>
                            <a:pt x="7144" y="84"/>
                            <a:pt x="5311" y="84"/>
                            <a:pt x="3489" y="72"/>
                          </a:cubicBezTo>
                          <a:lnTo>
                            <a:pt x="358" y="25"/>
                          </a:lnTo>
                          <a:cubicBezTo>
                            <a:pt x="227" y="25"/>
                            <a:pt x="72" y="13"/>
                            <a:pt x="0" y="251"/>
                          </a:cubicBezTo>
                          <a:cubicBezTo>
                            <a:pt x="191" y="263"/>
                            <a:pt x="370" y="298"/>
                            <a:pt x="536" y="298"/>
                          </a:cubicBezTo>
                          <a:cubicBezTo>
                            <a:pt x="2072" y="239"/>
                            <a:pt x="3596" y="251"/>
                            <a:pt x="5120" y="287"/>
                          </a:cubicBezTo>
                          <a:cubicBezTo>
                            <a:pt x="6799" y="310"/>
                            <a:pt x="8490" y="287"/>
                            <a:pt x="10157" y="287"/>
                          </a:cubicBezTo>
                          <a:cubicBezTo>
                            <a:pt x="10228" y="263"/>
                            <a:pt x="10299" y="239"/>
                            <a:pt x="10418" y="203"/>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7" name="Google Shape;1799;p49"/>
                    <p:cNvSpPr/>
                    <p:nvPr/>
                  </p:nvSpPr>
                  <p:spPr>
                    <a:xfrm>
                      <a:off x="2166925" y="2922525"/>
                      <a:ext cx="156000" cy="9550"/>
                    </a:xfrm>
                    <a:custGeom>
                      <a:avLst/>
                      <a:gdLst/>
                      <a:ahLst/>
                      <a:cxnLst/>
                      <a:rect l="l" t="t" r="r" b="b"/>
                      <a:pathLst>
                        <a:path w="6240" h="382" extrusionOk="0">
                          <a:moveTo>
                            <a:pt x="6239" y="202"/>
                          </a:moveTo>
                          <a:lnTo>
                            <a:pt x="6239" y="60"/>
                          </a:lnTo>
                          <a:cubicBezTo>
                            <a:pt x="6156" y="36"/>
                            <a:pt x="6085" y="12"/>
                            <a:pt x="6013" y="0"/>
                          </a:cubicBezTo>
                          <a:cubicBezTo>
                            <a:pt x="5954" y="0"/>
                            <a:pt x="5882" y="24"/>
                            <a:pt x="5823" y="24"/>
                          </a:cubicBezTo>
                          <a:cubicBezTo>
                            <a:pt x="5227" y="24"/>
                            <a:pt x="4632" y="24"/>
                            <a:pt x="4049" y="48"/>
                          </a:cubicBezTo>
                          <a:cubicBezTo>
                            <a:pt x="3322" y="48"/>
                            <a:pt x="2596" y="48"/>
                            <a:pt x="1858" y="71"/>
                          </a:cubicBezTo>
                          <a:cubicBezTo>
                            <a:pt x="1286" y="83"/>
                            <a:pt x="703" y="191"/>
                            <a:pt x="131" y="48"/>
                          </a:cubicBezTo>
                          <a:cubicBezTo>
                            <a:pt x="60" y="24"/>
                            <a:pt x="1" y="60"/>
                            <a:pt x="1" y="238"/>
                          </a:cubicBezTo>
                          <a:cubicBezTo>
                            <a:pt x="120" y="381"/>
                            <a:pt x="262" y="357"/>
                            <a:pt x="417" y="345"/>
                          </a:cubicBezTo>
                          <a:cubicBezTo>
                            <a:pt x="953" y="310"/>
                            <a:pt x="1489" y="238"/>
                            <a:pt x="2025" y="238"/>
                          </a:cubicBezTo>
                          <a:cubicBezTo>
                            <a:pt x="3358" y="226"/>
                            <a:pt x="4692" y="250"/>
                            <a:pt x="6025" y="250"/>
                          </a:cubicBezTo>
                          <a:cubicBezTo>
                            <a:pt x="6085" y="250"/>
                            <a:pt x="6156" y="226"/>
                            <a:pt x="6239" y="202"/>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8" name="Google Shape;1800;p49"/>
                    <p:cNvSpPr/>
                    <p:nvPr/>
                  </p:nvSpPr>
                  <p:spPr>
                    <a:xfrm>
                      <a:off x="2103825" y="2821000"/>
                      <a:ext cx="380725" cy="484925"/>
                    </a:xfrm>
                    <a:custGeom>
                      <a:avLst/>
                      <a:gdLst/>
                      <a:ahLst/>
                      <a:cxnLst/>
                      <a:rect l="l" t="t" r="r" b="b"/>
                      <a:pathLst>
                        <a:path w="15229" h="19397" extrusionOk="0">
                          <a:moveTo>
                            <a:pt x="14955" y="3097"/>
                          </a:moveTo>
                          <a:cubicBezTo>
                            <a:pt x="14121" y="2156"/>
                            <a:pt x="13288" y="1204"/>
                            <a:pt x="12526" y="299"/>
                          </a:cubicBezTo>
                          <a:cubicBezTo>
                            <a:pt x="12395" y="144"/>
                            <a:pt x="12264" y="37"/>
                            <a:pt x="12026" y="25"/>
                          </a:cubicBezTo>
                          <a:cubicBezTo>
                            <a:pt x="11692" y="13"/>
                            <a:pt x="11371" y="1"/>
                            <a:pt x="11026" y="1"/>
                          </a:cubicBezTo>
                          <a:cubicBezTo>
                            <a:pt x="9942" y="1"/>
                            <a:pt x="8835" y="84"/>
                            <a:pt x="7775" y="180"/>
                          </a:cubicBezTo>
                          <a:cubicBezTo>
                            <a:pt x="7513" y="203"/>
                            <a:pt x="7239" y="215"/>
                            <a:pt x="6989" y="239"/>
                          </a:cubicBezTo>
                          <a:lnTo>
                            <a:pt x="6846" y="251"/>
                          </a:lnTo>
                          <a:cubicBezTo>
                            <a:pt x="6454" y="275"/>
                            <a:pt x="6049" y="311"/>
                            <a:pt x="5668" y="322"/>
                          </a:cubicBezTo>
                          <a:cubicBezTo>
                            <a:pt x="5144" y="334"/>
                            <a:pt x="4608" y="334"/>
                            <a:pt x="4084" y="334"/>
                          </a:cubicBezTo>
                          <a:cubicBezTo>
                            <a:pt x="3048" y="334"/>
                            <a:pt x="1977" y="358"/>
                            <a:pt x="917" y="453"/>
                          </a:cubicBezTo>
                          <a:cubicBezTo>
                            <a:pt x="715" y="477"/>
                            <a:pt x="477" y="549"/>
                            <a:pt x="429" y="894"/>
                          </a:cubicBezTo>
                          <a:lnTo>
                            <a:pt x="429" y="930"/>
                          </a:lnTo>
                          <a:cubicBezTo>
                            <a:pt x="417" y="1096"/>
                            <a:pt x="393" y="1275"/>
                            <a:pt x="381" y="1442"/>
                          </a:cubicBezTo>
                          <a:cubicBezTo>
                            <a:pt x="381" y="1763"/>
                            <a:pt x="369" y="2108"/>
                            <a:pt x="369" y="2442"/>
                          </a:cubicBezTo>
                          <a:cubicBezTo>
                            <a:pt x="369" y="2751"/>
                            <a:pt x="369" y="3073"/>
                            <a:pt x="358" y="3394"/>
                          </a:cubicBezTo>
                          <a:cubicBezTo>
                            <a:pt x="322" y="5395"/>
                            <a:pt x="274" y="7407"/>
                            <a:pt x="239" y="9419"/>
                          </a:cubicBezTo>
                          <a:cubicBezTo>
                            <a:pt x="191" y="11669"/>
                            <a:pt x="143" y="13907"/>
                            <a:pt x="84" y="16158"/>
                          </a:cubicBezTo>
                          <a:cubicBezTo>
                            <a:pt x="72" y="16789"/>
                            <a:pt x="60" y="17420"/>
                            <a:pt x="24" y="18027"/>
                          </a:cubicBezTo>
                          <a:cubicBezTo>
                            <a:pt x="12" y="18301"/>
                            <a:pt x="0" y="18896"/>
                            <a:pt x="0" y="18896"/>
                          </a:cubicBezTo>
                          <a:lnTo>
                            <a:pt x="24" y="18944"/>
                          </a:lnTo>
                          <a:cubicBezTo>
                            <a:pt x="250" y="19206"/>
                            <a:pt x="500" y="19325"/>
                            <a:pt x="858" y="19325"/>
                          </a:cubicBezTo>
                          <a:lnTo>
                            <a:pt x="929" y="19325"/>
                          </a:lnTo>
                          <a:cubicBezTo>
                            <a:pt x="1334" y="19313"/>
                            <a:pt x="1763" y="19301"/>
                            <a:pt x="2179" y="19301"/>
                          </a:cubicBezTo>
                          <a:lnTo>
                            <a:pt x="2536" y="19301"/>
                          </a:lnTo>
                          <a:cubicBezTo>
                            <a:pt x="3013" y="19301"/>
                            <a:pt x="3489" y="19313"/>
                            <a:pt x="3965" y="19325"/>
                          </a:cubicBezTo>
                          <a:cubicBezTo>
                            <a:pt x="4549" y="19337"/>
                            <a:pt x="5156" y="19361"/>
                            <a:pt x="5739" y="19361"/>
                          </a:cubicBezTo>
                          <a:lnTo>
                            <a:pt x="5846" y="19361"/>
                          </a:lnTo>
                          <a:cubicBezTo>
                            <a:pt x="6192" y="19361"/>
                            <a:pt x="6549" y="19337"/>
                            <a:pt x="6870" y="19337"/>
                          </a:cubicBezTo>
                          <a:cubicBezTo>
                            <a:pt x="7216" y="19325"/>
                            <a:pt x="7561" y="19325"/>
                            <a:pt x="7894" y="19325"/>
                          </a:cubicBezTo>
                          <a:lnTo>
                            <a:pt x="8073" y="19325"/>
                          </a:lnTo>
                          <a:cubicBezTo>
                            <a:pt x="8990" y="19337"/>
                            <a:pt x="9906" y="19361"/>
                            <a:pt x="10811" y="19372"/>
                          </a:cubicBezTo>
                          <a:cubicBezTo>
                            <a:pt x="11454" y="19384"/>
                            <a:pt x="12097" y="19396"/>
                            <a:pt x="12752" y="19396"/>
                          </a:cubicBezTo>
                          <a:lnTo>
                            <a:pt x="12990" y="19396"/>
                          </a:lnTo>
                          <a:cubicBezTo>
                            <a:pt x="13300" y="19396"/>
                            <a:pt x="13633" y="19384"/>
                            <a:pt x="13931" y="19372"/>
                          </a:cubicBezTo>
                          <a:cubicBezTo>
                            <a:pt x="14288" y="19337"/>
                            <a:pt x="14419" y="19206"/>
                            <a:pt x="14466" y="18849"/>
                          </a:cubicBezTo>
                          <a:cubicBezTo>
                            <a:pt x="14490" y="18658"/>
                            <a:pt x="14490" y="18444"/>
                            <a:pt x="14490" y="18253"/>
                          </a:cubicBezTo>
                          <a:lnTo>
                            <a:pt x="14490" y="18087"/>
                          </a:lnTo>
                          <a:lnTo>
                            <a:pt x="14490" y="17491"/>
                          </a:lnTo>
                          <a:cubicBezTo>
                            <a:pt x="14490" y="17110"/>
                            <a:pt x="14490" y="16705"/>
                            <a:pt x="14502" y="16324"/>
                          </a:cubicBezTo>
                          <a:cubicBezTo>
                            <a:pt x="14538" y="15884"/>
                            <a:pt x="14562" y="15443"/>
                            <a:pt x="14597" y="15015"/>
                          </a:cubicBezTo>
                          <a:cubicBezTo>
                            <a:pt x="14621" y="14681"/>
                            <a:pt x="14657" y="14372"/>
                            <a:pt x="14669" y="14038"/>
                          </a:cubicBezTo>
                          <a:cubicBezTo>
                            <a:pt x="14705" y="13598"/>
                            <a:pt x="14728" y="13169"/>
                            <a:pt x="14740" y="12717"/>
                          </a:cubicBezTo>
                          <a:cubicBezTo>
                            <a:pt x="14764" y="12312"/>
                            <a:pt x="14788" y="11919"/>
                            <a:pt x="14824" y="11514"/>
                          </a:cubicBezTo>
                          <a:cubicBezTo>
                            <a:pt x="14836" y="11229"/>
                            <a:pt x="14859" y="10943"/>
                            <a:pt x="14883" y="10669"/>
                          </a:cubicBezTo>
                          <a:cubicBezTo>
                            <a:pt x="14907" y="10217"/>
                            <a:pt x="14955" y="9776"/>
                            <a:pt x="14967" y="9312"/>
                          </a:cubicBezTo>
                          <a:cubicBezTo>
                            <a:pt x="14978" y="8907"/>
                            <a:pt x="14978" y="8490"/>
                            <a:pt x="14978" y="8109"/>
                          </a:cubicBezTo>
                          <a:cubicBezTo>
                            <a:pt x="14978" y="7704"/>
                            <a:pt x="14978" y="7300"/>
                            <a:pt x="15002" y="6895"/>
                          </a:cubicBezTo>
                          <a:cubicBezTo>
                            <a:pt x="15038" y="5942"/>
                            <a:pt x="15098" y="4978"/>
                            <a:pt x="15157" y="4037"/>
                          </a:cubicBezTo>
                          <a:lnTo>
                            <a:pt x="15181" y="3787"/>
                          </a:lnTo>
                          <a:cubicBezTo>
                            <a:pt x="15228" y="3537"/>
                            <a:pt x="15157" y="3335"/>
                            <a:pt x="14955" y="3097"/>
                          </a:cubicBezTo>
                          <a:close/>
                          <a:moveTo>
                            <a:pt x="13907" y="18372"/>
                          </a:moveTo>
                          <a:lnTo>
                            <a:pt x="13907" y="18408"/>
                          </a:lnTo>
                          <a:cubicBezTo>
                            <a:pt x="13895" y="18872"/>
                            <a:pt x="13895" y="18872"/>
                            <a:pt x="13490" y="18872"/>
                          </a:cubicBezTo>
                          <a:lnTo>
                            <a:pt x="13419" y="18872"/>
                          </a:lnTo>
                          <a:cubicBezTo>
                            <a:pt x="12585" y="18849"/>
                            <a:pt x="11740" y="18837"/>
                            <a:pt x="10907" y="18825"/>
                          </a:cubicBezTo>
                          <a:cubicBezTo>
                            <a:pt x="9942" y="18813"/>
                            <a:pt x="8954" y="18789"/>
                            <a:pt x="7978" y="18777"/>
                          </a:cubicBezTo>
                          <a:lnTo>
                            <a:pt x="7859" y="18777"/>
                          </a:lnTo>
                          <a:cubicBezTo>
                            <a:pt x="7537" y="18777"/>
                            <a:pt x="7227" y="18789"/>
                            <a:pt x="6918" y="18789"/>
                          </a:cubicBezTo>
                          <a:cubicBezTo>
                            <a:pt x="6620" y="18813"/>
                            <a:pt x="6311" y="18813"/>
                            <a:pt x="5989" y="18813"/>
                          </a:cubicBezTo>
                          <a:lnTo>
                            <a:pt x="5930" y="18813"/>
                          </a:lnTo>
                          <a:cubicBezTo>
                            <a:pt x="5263" y="18813"/>
                            <a:pt x="4584" y="18789"/>
                            <a:pt x="3929" y="18777"/>
                          </a:cubicBezTo>
                          <a:cubicBezTo>
                            <a:pt x="3513" y="18765"/>
                            <a:pt x="3108" y="18765"/>
                            <a:pt x="2691" y="18765"/>
                          </a:cubicBezTo>
                          <a:lnTo>
                            <a:pt x="1632" y="18765"/>
                          </a:lnTo>
                          <a:lnTo>
                            <a:pt x="1072" y="18765"/>
                          </a:lnTo>
                          <a:cubicBezTo>
                            <a:pt x="977" y="18765"/>
                            <a:pt x="870" y="18765"/>
                            <a:pt x="786" y="18753"/>
                          </a:cubicBezTo>
                          <a:cubicBezTo>
                            <a:pt x="655" y="18729"/>
                            <a:pt x="620" y="18706"/>
                            <a:pt x="620" y="18587"/>
                          </a:cubicBezTo>
                          <a:lnTo>
                            <a:pt x="620" y="18015"/>
                          </a:lnTo>
                          <a:lnTo>
                            <a:pt x="620" y="17622"/>
                          </a:lnTo>
                          <a:lnTo>
                            <a:pt x="631" y="16491"/>
                          </a:lnTo>
                          <a:cubicBezTo>
                            <a:pt x="655" y="15312"/>
                            <a:pt x="667" y="14110"/>
                            <a:pt x="679" y="12919"/>
                          </a:cubicBezTo>
                          <a:cubicBezTo>
                            <a:pt x="679" y="12574"/>
                            <a:pt x="691" y="12229"/>
                            <a:pt x="715" y="11883"/>
                          </a:cubicBezTo>
                          <a:cubicBezTo>
                            <a:pt x="727" y="11550"/>
                            <a:pt x="739" y="11193"/>
                            <a:pt x="750" y="10836"/>
                          </a:cubicBezTo>
                          <a:cubicBezTo>
                            <a:pt x="774" y="10217"/>
                            <a:pt x="774" y="9597"/>
                            <a:pt x="774" y="8990"/>
                          </a:cubicBezTo>
                          <a:cubicBezTo>
                            <a:pt x="774" y="8312"/>
                            <a:pt x="786" y="7621"/>
                            <a:pt x="798" y="6930"/>
                          </a:cubicBezTo>
                          <a:cubicBezTo>
                            <a:pt x="810" y="6311"/>
                            <a:pt x="834" y="5668"/>
                            <a:pt x="858" y="5061"/>
                          </a:cubicBezTo>
                          <a:cubicBezTo>
                            <a:pt x="870" y="4597"/>
                            <a:pt x="893" y="4144"/>
                            <a:pt x="905" y="3692"/>
                          </a:cubicBezTo>
                          <a:cubicBezTo>
                            <a:pt x="917" y="3370"/>
                            <a:pt x="917" y="3061"/>
                            <a:pt x="917" y="2763"/>
                          </a:cubicBezTo>
                          <a:cubicBezTo>
                            <a:pt x="917" y="2466"/>
                            <a:pt x="917" y="2168"/>
                            <a:pt x="929" y="1858"/>
                          </a:cubicBezTo>
                          <a:cubicBezTo>
                            <a:pt x="929" y="1632"/>
                            <a:pt x="965" y="1430"/>
                            <a:pt x="1012" y="1227"/>
                          </a:cubicBezTo>
                          <a:cubicBezTo>
                            <a:pt x="1024" y="1192"/>
                            <a:pt x="1072" y="1120"/>
                            <a:pt x="1084" y="1108"/>
                          </a:cubicBezTo>
                          <a:cubicBezTo>
                            <a:pt x="1346" y="1049"/>
                            <a:pt x="1632" y="989"/>
                            <a:pt x="1905" y="977"/>
                          </a:cubicBezTo>
                          <a:cubicBezTo>
                            <a:pt x="2405" y="965"/>
                            <a:pt x="2941" y="953"/>
                            <a:pt x="3453" y="953"/>
                          </a:cubicBezTo>
                          <a:cubicBezTo>
                            <a:pt x="4072" y="930"/>
                            <a:pt x="4727" y="930"/>
                            <a:pt x="5370" y="906"/>
                          </a:cubicBezTo>
                          <a:cubicBezTo>
                            <a:pt x="5954" y="894"/>
                            <a:pt x="6549" y="846"/>
                            <a:pt x="7120" y="799"/>
                          </a:cubicBezTo>
                          <a:cubicBezTo>
                            <a:pt x="7406" y="787"/>
                            <a:pt x="7704" y="751"/>
                            <a:pt x="7989" y="739"/>
                          </a:cubicBezTo>
                          <a:lnTo>
                            <a:pt x="8609" y="692"/>
                          </a:lnTo>
                          <a:cubicBezTo>
                            <a:pt x="9144" y="656"/>
                            <a:pt x="9716" y="620"/>
                            <a:pt x="10264" y="608"/>
                          </a:cubicBezTo>
                          <a:lnTo>
                            <a:pt x="10371" y="608"/>
                          </a:lnTo>
                          <a:cubicBezTo>
                            <a:pt x="10716" y="608"/>
                            <a:pt x="11073" y="632"/>
                            <a:pt x="11442" y="668"/>
                          </a:cubicBezTo>
                          <a:cubicBezTo>
                            <a:pt x="11585" y="680"/>
                            <a:pt x="11740" y="692"/>
                            <a:pt x="11883" y="692"/>
                          </a:cubicBezTo>
                          <a:lnTo>
                            <a:pt x="11883" y="739"/>
                          </a:lnTo>
                          <a:cubicBezTo>
                            <a:pt x="11883" y="858"/>
                            <a:pt x="11907" y="953"/>
                            <a:pt x="11883" y="1037"/>
                          </a:cubicBezTo>
                          <a:cubicBezTo>
                            <a:pt x="11871" y="1465"/>
                            <a:pt x="11847" y="1906"/>
                            <a:pt x="11811" y="2335"/>
                          </a:cubicBezTo>
                          <a:cubicBezTo>
                            <a:pt x="11799" y="2632"/>
                            <a:pt x="11788" y="2930"/>
                            <a:pt x="11764" y="3239"/>
                          </a:cubicBezTo>
                          <a:cubicBezTo>
                            <a:pt x="11752" y="3573"/>
                            <a:pt x="11871" y="3704"/>
                            <a:pt x="12216" y="3728"/>
                          </a:cubicBezTo>
                          <a:cubicBezTo>
                            <a:pt x="12597" y="3763"/>
                            <a:pt x="12990" y="3775"/>
                            <a:pt x="13359" y="3787"/>
                          </a:cubicBezTo>
                          <a:lnTo>
                            <a:pt x="13597" y="3811"/>
                          </a:lnTo>
                          <a:cubicBezTo>
                            <a:pt x="13847" y="3823"/>
                            <a:pt x="14109" y="3823"/>
                            <a:pt x="14371" y="3835"/>
                          </a:cubicBezTo>
                          <a:lnTo>
                            <a:pt x="14597" y="3835"/>
                          </a:lnTo>
                          <a:cubicBezTo>
                            <a:pt x="14597" y="3871"/>
                            <a:pt x="14597" y="3894"/>
                            <a:pt x="14609" y="3930"/>
                          </a:cubicBezTo>
                          <a:cubicBezTo>
                            <a:pt x="14621" y="4073"/>
                            <a:pt x="14645" y="4192"/>
                            <a:pt x="14645" y="4323"/>
                          </a:cubicBezTo>
                          <a:cubicBezTo>
                            <a:pt x="14621" y="4704"/>
                            <a:pt x="14597" y="5073"/>
                            <a:pt x="14562" y="5442"/>
                          </a:cubicBezTo>
                          <a:cubicBezTo>
                            <a:pt x="14538" y="5978"/>
                            <a:pt x="14490" y="6526"/>
                            <a:pt x="14478" y="7061"/>
                          </a:cubicBezTo>
                          <a:cubicBezTo>
                            <a:pt x="14466" y="7538"/>
                            <a:pt x="14443" y="8038"/>
                            <a:pt x="14443" y="8514"/>
                          </a:cubicBezTo>
                          <a:cubicBezTo>
                            <a:pt x="14443" y="9014"/>
                            <a:pt x="14431" y="9550"/>
                            <a:pt x="14419" y="10062"/>
                          </a:cubicBezTo>
                          <a:cubicBezTo>
                            <a:pt x="14383" y="10598"/>
                            <a:pt x="14359" y="11133"/>
                            <a:pt x="14312" y="11669"/>
                          </a:cubicBezTo>
                          <a:cubicBezTo>
                            <a:pt x="14264" y="12241"/>
                            <a:pt x="14228" y="12836"/>
                            <a:pt x="14205" y="13419"/>
                          </a:cubicBezTo>
                          <a:cubicBezTo>
                            <a:pt x="14181" y="14050"/>
                            <a:pt x="14121" y="14681"/>
                            <a:pt x="14062" y="15300"/>
                          </a:cubicBezTo>
                          <a:cubicBezTo>
                            <a:pt x="13943" y="16313"/>
                            <a:pt x="13835" y="17336"/>
                            <a:pt x="13907" y="18372"/>
                          </a:cubicBezTo>
                          <a:close/>
                          <a:moveTo>
                            <a:pt x="12502" y="1168"/>
                          </a:moveTo>
                          <a:cubicBezTo>
                            <a:pt x="13121" y="1727"/>
                            <a:pt x="13633" y="2382"/>
                            <a:pt x="14193" y="3132"/>
                          </a:cubicBezTo>
                          <a:cubicBezTo>
                            <a:pt x="13966" y="3156"/>
                            <a:pt x="13764" y="3168"/>
                            <a:pt x="13550" y="3168"/>
                          </a:cubicBezTo>
                          <a:lnTo>
                            <a:pt x="13550" y="3168"/>
                          </a:lnTo>
                          <a:cubicBezTo>
                            <a:pt x="13181" y="3168"/>
                            <a:pt x="12800" y="3132"/>
                            <a:pt x="12407" y="3097"/>
                          </a:cubicBezTo>
                          <a:cubicBezTo>
                            <a:pt x="12347" y="2442"/>
                            <a:pt x="12395" y="1811"/>
                            <a:pt x="12502" y="116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9" name="Google Shape;1801;p49"/>
                    <p:cNvSpPr/>
                    <p:nvPr/>
                  </p:nvSpPr>
                  <p:spPr>
                    <a:xfrm>
                      <a:off x="2158600" y="3244575"/>
                      <a:ext cx="266125" cy="18775"/>
                    </a:xfrm>
                    <a:custGeom>
                      <a:avLst/>
                      <a:gdLst/>
                      <a:ahLst/>
                      <a:cxnLst/>
                      <a:rect l="l" t="t" r="r" b="b"/>
                      <a:pathLst>
                        <a:path w="10645" h="751" extrusionOk="0">
                          <a:moveTo>
                            <a:pt x="10251" y="155"/>
                          </a:moveTo>
                          <a:lnTo>
                            <a:pt x="10216" y="155"/>
                          </a:lnTo>
                          <a:cubicBezTo>
                            <a:pt x="10109" y="155"/>
                            <a:pt x="9989" y="155"/>
                            <a:pt x="9882" y="167"/>
                          </a:cubicBezTo>
                          <a:cubicBezTo>
                            <a:pt x="9728" y="167"/>
                            <a:pt x="9573" y="179"/>
                            <a:pt x="9406" y="179"/>
                          </a:cubicBezTo>
                          <a:lnTo>
                            <a:pt x="9311" y="179"/>
                          </a:lnTo>
                          <a:cubicBezTo>
                            <a:pt x="8680" y="167"/>
                            <a:pt x="8037" y="155"/>
                            <a:pt x="7418" y="143"/>
                          </a:cubicBezTo>
                          <a:lnTo>
                            <a:pt x="5406" y="96"/>
                          </a:lnTo>
                          <a:cubicBezTo>
                            <a:pt x="4346" y="84"/>
                            <a:pt x="3310" y="48"/>
                            <a:pt x="2250" y="36"/>
                          </a:cubicBezTo>
                          <a:cubicBezTo>
                            <a:pt x="1750" y="24"/>
                            <a:pt x="1250" y="24"/>
                            <a:pt x="750" y="1"/>
                          </a:cubicBezTo>
                          <a:lnTo>
                            <a:pt x="703" y="1"/>
                          </a:lnTo>
                          <a:lnTo>
                            <a:pt x="631" y="1"/>
                          </a:lnTo>
                          <a:cubicBezTo>
                            <a:pt x="584" y="1"/>
                            <a:pt x="560" y="1"/>
                            <a:pt x="524" y="24"/>
                          </a:cubicBezTo>
                          <a:cubicBezTo>
                            <a:pt x="464" y="36"/>
                            <a:pt x="417" y="60"/>
                            <a:pt x="357" y="108"/>
                          </a:cubicBezTo>
                          <a:cubicBezTo>
                            <a:pt x="334" y="120"/>
                            <a:pt x="298" y="143"/>
                            <a:pt x="274" y="167"/>
                          </a:cubicBezTo>
                          <a:lnTo>
                            <a:pt x="0" y="322"/>
                          </a:lnTo>
                          <a:lnTo>
                            <a:pt x="286" y="441"/>
                          </a:lnTo>
                          <a:cubicBezTo>
                            <a:pt x="334" y="453"/>
                            <a:pt x="381" y="465"/>
                            <a:pt x="405" y="477"/>
                          </a:cubicBezTo>
                          <a:cubicBezTo>
                            <a:pt x="476" y="513"/>
                            <a:pt x="536" y="536"/>
                            <a:pt x="619" y="560"/>
                          </a:cubicBezTo>
                          <a:lnTo>
                            <a:pt x="738" y="572"/>
                          </a:lnTo>
                          <a:cubicBezTo>
                            <a:pt x="1000" y="584"/>
                            <a:pt x="1286" y="620"/>
                            <a:pt x="1572" y="620"/>
                          </a:cubicBezTo>
                          <a:lnTo>
                            <a:pt x="1631" y="620"/>
                          </a:lnTo>
                          <a:cubicBezTo>
                            <a:pt x="1905" y="620"/>
                            <a:pt x="2203" y="596"/>
                            <a:pt x="2489" y="584"/>
                          </a:cubicBezTo>
                          <a:cubicBezTo>
                            <a:pt x="2822" y="572"/>
                            <a:pt x="3143" y="548"/>
                            <a:pt x="3477" y="548"/>
                          </a:cubicBezTo>
                          <a:lnTo>
                            <a:pt x="3715" y="548"/>
                          </a:lnTo>
                          <a:cubicBezTo>
                            <a:pt x="4501" y="572"/>
                            <a:pt x="5298" y="596"/>
                            <a:pt x="6096" y="632"/>
                          </a:cubicBezTo>
                          <a:cubicBezTo>
                            <a:pt x="6608" y="643"/>
                            <a:pt x="7132" y="667"/>
                            <a:pt x="7656" y="691"/>
                          </a:cubicBezTo>
                          <a:cubicBezTo>
                            <a:pt x="8335" y="703"/>
                            <a:pt x="9025" y="715"/>
                            <a:pt x="9692" y="727"/>
                          </a:cubicBezTo>
                          <a:lnTo>
                            <a:pt x="10204" y="751"/>
                          </a:lnTo>
                          <a:cubicBezTo>
                            <a:pt x="10275" y="751"/>
                            <a:pt x="10335" y="727"/>
                            <a:pt x="10406" y="715"/>
                          </a:cubicBezTo>
                          <a:cubicBezTo>
                            <a:pt x="10442" y="715"/>
                            <a:pt x="10466" y="703"/>
                            <a:pt x="10513" y="703"/>
                          </a:cubicBezTo>
                          <a:lnTo>
                            <a:pt x="10644" y="691"/>
                          </a:lnTo>
                          <a:lnTo>
                            <a:pt x="10644" y="548"/>
                          </a:lnTo>
                          <a:cubicBezTo>
                            <a:pt x="10644" y="417"/>
                            <a:pt x="10621" y="310"/>
                            <a:pt x="10537" y="251"/>
                          </a:cubicBezTo>
                          <a:cubicBezTo>
                            <a:pt x="10442" y="155"/>
                            <a:pt x="10335" y="155"/>
                            <a:pt x="10251" y="155"/>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0" name="Google Shape;1802;p49"/>
                    <p:cNvSpPr/>
                    <p:nvPr/>
                  </p:nvSpPr>
                  <p:spPr>
                    <a:xfrm>
                      <a:off x="2162450" y="3046625"/>
                      <a:ext cx="273575" cy="16400"/>
                    </a:xfrm>
                    <a:custGeom>
                      <a:avLst/>
                      <a:gdLst/>
                      <a:ahLst/>
                      <a:cxnLst/>
                      <a:rect l="l" t="t" r="r" b="b"/>
                      <a:pathLst>
                        <a:path w="10943" h="656" extrusionOk="0">
                          <a:moveTo>
                            <a:pt x="10728" y="144"/>
                          </a:moveTo>
                          <a:cubicBezTo>
                            <a:pt x="10645" y="120"/>
                            <a:pt x="10538" y="108"/>
                            <a:pt x="10455" y="96"/>
                          </a:cubicBezTo>
                          <a:lnTo>
                            <a:pt x="10419" y="96"/>
                          </a:lnTo>
                          <a:cubicBezTo>
                            <a:pt x="10359" y="96"/>
                            <a:pt x="10300" y="108"/>
                            <a:pt x="10240" y="108"/>
                          </a:cubicBezTo>
                          <a:cubicBezTo>
                            <a:pt x="10193" y="108"/>
                            <a:pt x="10145" y="120"/>
                            <a:pt x="10109" y="120"/>
                          </a:cubicBezTo>
                          <a:lnTo>
                            <a:pt x="10109" y="120"/>
                          </a:lnTo>
                          <a:cubicBezTo>
                            <a:pt x="9550" y="120"/>
                            <a:pt x="8990" y="108"/>
                            <a:pt x="8442" y="108"/>
                          </a:cubicBezTo>
                          <a:cubicBezTo>
                            <a:pt x="7978" y="108"/>
                            <a:pt x="7526" y="96"/>
                            <a:pt x="7073" y="96"/>
                          </a:cubicBezTo>
                          <a:cubicBezTo>
                            <a:pt x="6728" y="96"/>
                            <a:pt x="6395" y="96"/>
                            <a:pt x="6061" y="84"/>
                          </a:cubicBezTo>
                          <a:cubicBezTo>
                            <a:pt x="5371" y="60"/>
                            <a:pt x="4656" y="60"/>
                            <a:pt x="3954" y="60"/>
                          </a:cubicBezTo>
                          <a:lnTo>
                            <a:pt x="3323" y="60"/>
                          </a:lnTo>
                          <a:cubicBezTo>
                            <a:pt x="3097" y="60"/>
                            <a:pt x="2858" y="60"/>
                            <a:pt x="2632" y="84"/>
                          </a:cubicBezTo>
                          <a:cubicBezTo>
                            <a:pt x="2370" y="84"/>
                            <a:pt x="2085" y="96"/>
                            <a:pt x="1811" y="96"/>
                          </a:cubicBezTo>
                          <a:cubicBezTo>
                            <a:pt x="1251" y="96"/>
                            <a:pt x="822" y="60"/>
                            <a:pt x="406" y="1"/>
                          </a:cubicBezTo>
                          <a:lnTo>
                            <a:pt x="310" y="1"/>
                          </a:lnTo>
                          <a:cubicBezTo>
                            <a:pt x="227" y="1"/>
                            <a:pt x="144" y="37"/>
                            <a:pt x="84" y="96"/>
                          </a:cubicBezTo>
                          <a:cubicBezTo>
                            <a:pt x="25" y="156"/>
                            <a:pt x="1" y="239"/>
                            <a:pt x="1" y="346"/>
                          </a:cubicBezTo>
                          <a:lnTo>
                            <a:pt x="1" y="418"/>
                          </a:lnTo>
                          <a:lnTo>
                            <a:pt x="60" y="465"/>
                          </a:lnTo>
                          <a:cubicBezTo>
                            <a:pt x="251" y="596"/>
                            <a:pt x="465" y="620"/>
                            <a:pt x="644" y="620"/>
                          </a:cubicBezTo>
                          <a:lnTo>
                            <a:pt x="775" y="620"/>
                          </a:lnTo>
                          <a:lnTo>
                            <a:pt x="846" y="620"/>
                          </a:lnTo>
                          <a:cubicBezTo>
                            <a:pt x="1203" y="620"/>
                            <a:pt x="1561" y="596"/>
                            <a:pt x="1906" y="584"/>
                          </a:cubicBezTo>
                          <a:cubicBezTo>
                            <a:pt x="2394" y="572"/>
                            <a:pt x="2906" y="537"/>
                            <a:pt x="3394" y="537"/>
                          </a:cubicBezTo>
                          <a:lnTo>
                            <a:pt x="3573" y="537"/>
                          </a:lnTo>
                          <a:cubicBezTo>
                            <a:pt x="5085" y="561"/>
                            <a:pt x="6621" y="584"/>
                            <a:pt x="8109" y="620"/>
                          </a:cubicBezTo>
                          <a:lnTo>
                            <a:pt x="10383" y="656"/>
                          </a:lnTo>
                          <a:lnTo>
                            <a:pt x="10407" y="656"/>
                          </a:lnTo>
                          <a:cubicBezTo>
                            <a:pt x="10490" y="656"/>
                            <a:pt x="10586" y="644"/>
                            <a:pt x="10669" y="632"/>
                          </a:cubicBezTo>
                          <a:cubicBezTo>
                            <a:pt x="10717" y="632"/>
                            <a:pt x="10740" y="620"/>
                            <a:pt x="10788" y="620"/>
                          </a:cubicBezTo>
                          <a:lnTo>
                            <a:pt x="10919" y="584"/>
                          </a:lnTo>
                          <a:lnTo>
                            <a:pt x="10943" y="180"/>
                          </a:lnTo>
                          <a:lnTo>
                            <a:pt x="10800" y="168"/>
                          </a:lnTo>
                          <a:cubicBezTo>
                            <a:pt x="10800" y="156"/>
                            <a:pt x="10764" y="156"/>
                            <a:pt x="10728" y="144"/>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1" name="Google Shape;1803;p49"/>
                    <p:cNvSpPr/>
                    <p:nvPr/>
                  </p:nvSpPr>
                  <p:spPr>
                    <a:xfrm>
                      <a:off x="2161275" y="3131175"/>
                      <a:ext cx="275350" cy="20550"/>
                    </a:xfrm>
                    <a:custGeom>
                      <a:avLst/>
                      <a:gdLst/>
                      <a:ahLst/>
                      <a:cxnLst/>
                      <a:rect l="l" t="t" r="r" b="b"/>
                      <a:pathLst>
                        <a:path w="11014" h="822" extrusionOk="0">
                          <a:moveTo>
                            <a:pt x="10823" y="357"/>
                          </a:moveTo>
                          <a:cubicBezTo>
                            <a:pt x="10764" y="322"/>
                            <a:pt x="10692" y="286"/>
                            <a:pt x="10597" y="262"/>
                          </a:cubicBezTo>
                          <a:cubicBezTo>
                            <a:pt x="10514" y="262"/>
                            <a:pt x="10406" y="250"/>
                            <a:pt x="10323" y="250"/>
                          </a:cubicBezTo>
                          <a:cubicBezTo>
                            <a:pt x="10180" y="250"/>
                            <a:pt x="10061" y="250"/>
                            <a:pt x="9930" y="262"/>
                          </a:cubicBezTo>
                          <a:cubicBezTo>
                            <a:pt x="9740" y="286"/>
                            <a:pt x="9549" y="286"/>
                            <a:pt x="9347" y="298"/>
                          </a:cubicBezTo>
                          <a:cubicBezTo>
                            <a:pt x="9037" y="310"/>
                            <a:pt x="8716" y="346"/>
                            <a:pt x="8382" y="346"/>
                          </a:cubicBezTo>
                          <a:lnTo>
                            <a:pt x="8275" y="346"/>
                          </a:lnTo>
                          <a:cubicBezTo>
                            <a:pt x="7025" y="322"/>
                            <a:pt x="5763" y="262"/>
                            <a:pt x="4668" y="226"/>
                          </a:cubicBezTo>
                          <a:cubicBezTo>
                            <a:pt x="3953" y="191"/>
                            <a:pt x="3239" y="155"/>
                            <a:pt x="2536" y="107"/>
                          </a:cubicBezTo>
                          <a:cubicBezTo>
                            <a:pt x="2191" y="96"/>
                            <a:pt x="1846" y="60"/>
                            <a:pt x="1512" y="48"/>
                          </a:cubicBezTo>
                          <a:cubicBezTo>
                            <a:pt x="1167" y="36"/>
                            <a:pt x="810" y="0"/>
                            <a:pt x="465" y="0"/>
                          </a:cubicBezTo>
                          <a:lnTo>
                            <a:pt x="441" y="0"/>
                          </a:lnTo>
                          <a:lnTo>
                            <a:pt x="357" y="0"/>
                          </a:lnTo>
                          <a:cubicBezTo>
                            <a:pt x="96" y="0"/>
                            <a:pt x="36" y="179"/>
                            <a:pt x="24" y="286"/>
                          </a:cubicBezTo>
                          <a:lnTo>
                            <a:pt x="0" y="346"/>
                          </a:lnTo>
                          <a:lnTo>
                            <a:pt x="48" y="393"/>
                          </a:lnTo>
                          <a:lnTo>
                            <a:pt x="60" y="405"/>
                          </a:lnTo>
                          <a:cubicBezTo>
                            <a:pt x="84" y="429"/>
                            <a:pt x="107" y="465"/>
                            <a:pt x="155" y="488"/>
                          </a:cubicBezTo>
                          <a:cubicBezTo>
                            <a:pt x="215" y="524"/>
                            <a:pt x="274" y="548"/>
                            <a:pt x="346" y="548"/>
                          </a:cubicBezTo>
                          <a:cubicBezTo>
                            <a:pt x="1703" y="572"/>
                            <a:pt x="3084" y="631"/>
                            <a:pt x="4406" y="691"/>
                          </a:cubicBezTo>
                          <a:cubicBezTo>
                            <a:pt x="5858" y="762"/>
                            <a:pt x="7358" y="822"/>
                            <a:pt x="8835" y="822"/>
                          </a:cubicBezTo>
                          <a:cubicBezTo>
                            <a:pt x="9466" y="822"/>
                            <a:pt x="10049" y="810"/>
                            <a:pt x="10621" y="774"/>
                          </a:cubicBezTo>
                          <a:cubicBezTo>
                            <a:pt x="10680" y="774"/>
                            <a:pt x="10740" y="762"/>
                            <a:pt x="10775" y="750"/>
                          </a:cubicBezTo>
                          <a:lnTo>
                            <a:pt x="10811" y="750"/>
                          </a:lnTo>
                          <a:cubicBezTo>
                            <a:pt x="10883" y="727"/>
                            <a:pt x="10918" y="691"/>
                            <a:pt x="10942" y="655"/>
                          </a:cubicBezTo>
                          <a:cubicBezTo>
                            <a:pt x="10954" y="619"/>
                            <a:pt x="10954" y="596"/>
                            <a:pt x="10978" y="584"/>
                          </a:cubicBezTo>
                          <a:lnTo>
                            <a:pt x="10990" y="536"/>
                          </a:lnTo>
                          <a:lnTo>
                            <a:pt x="11014" y="417"/>
                          </a:lnTo>
                          <a:lnTo>
                            <a:pt x="10918" y="357"/>
                          </a:lnTo>
                          <a:cubicBezTo>
                            <a:pt x="10871" y="369"/>
                            <a:pt x="10835" y="369"/>
                            <a:pt x="10823" y="357"/>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2" name="Google Shape;1804;p49"/>
                    <p:cNvSpPr/>
                    <p:nvPr/>
                  </p:nvSpPr>
                  <p:spPr>
                    <a:xfrm>
                      <a:off x="2165425" y="3088300"/>
                      <a:ext cx="270300" cy="14625"/>
                    </a:xfrm>
                    <a:custGeom>
                      <a:avLst/>
                      <a:gdLst/>
                      <a:ahLst/>
                      <a:cxnLst/>
                      <a:rect l="l" t="t" r="r" b="b"/>
                      <a:pathLst>
                        <a:path w="10812" h="585" extrusionOk="0">
                          <a:moveTo>
                            <a:pt x="692" y="584"/>
                          </a:moveTo>
                          <a:lnTo>
                            <a:pt x="727" y="584"/>
                          </a:lnTo>
                          <a:cubicBezTo>
                            <a:pt x="1442" y="548"/>
                            <a:pt x="2204" y="537"/>
                            <a:pt x="3073" y="537"/>
                          </a:cubicBezTo>
                          <a:cubicBezTo>
                            <a:pt x="3859" y="537"/>
                            <a:pt x="4633" y="560"/>
                            <a:pt x="5299" y="572"/>
                          </a:cubicBezTo>
                          <a:cubicBezTo>
                            <a:pt x="5823" y="584"/>
                            <a:pt x="6383" y="584"/>
                            <a:pt x="7014" y="584"/>
                          </a:cubicBezTo>
                          <a:cubicBezTo>
                            <a:pt x="7669" y="584"/>
                            <a:pt x="8312" y="584"/>
                            <a:pt x="8966" y="572"/>
                          </a:cubicBezTo>
                          <a:cubicBezTo>
                            <a:pt x="9419" y="572"/>
                            <a:pt x="9871" y="572"/>
                            <a:pt x="10336" y="560"/>
                          </a:cubicBezTo>
                          <a:cubicBezTo>
                            <a:pt x="10407" y="560"/>
                            <a:pt x="10467" y="537"/>
                            <a:pt x="10526" y="525"/>
                          </a:cubicBezTo>
                          <a:cubicBezTo>
                            <a:pt x="10550" y="525"/>
                            <a:pt x="10586" y="513"/>
                            <a:pt x="10633" y="489"/>
                          </a:cubicBezTo>
                          <a:lnTo>
                            <a:pt x="10812" y="465"/>
                          </a:lnTo>
                          <a:lnTo>
                            <a:pt x="10752" y="298"/>
                          </a:lnTo>
                          <a:cubicBezTo>
                            <a:pt x="10669" y="108"/>
                            <a:pt x="10550" y="1"/>
                            <a:pt x="10359" y="1"/>
                          </a:cubicBezTo>
                          <a:lnTo>
                            <a:pt x="10276" y="1"/>
                          </a:lnTo>
                          <a:cubicBezTo>
                            <a:pt x="10169" y="13"/>
                            <a:pt x="10062" y="13"/>
                            <a:pt x="9943" y="36"/>
                          </a:cubicBezTo>
                          <a:cubicBezTo>
                            <a:pt x="9693" y="60"/>
                            <a:pt x="9419" y="72"/>
                            <a:pt x="9157" y="72"/>
                          </a:cubicBezTo>
                          <a:lnTo>
                            <a:pt x="9050" y="72"/>
                          </a:lnTo>
                          <a:cubicBezTo>
                            <a:pt x="7371" y="72"/>
                            <a:pt x="5609" y="72"/>
                            <a:pt x="3668" y="60"/>
                          </a:cubicBezTo>
                          <a:cubicBezTo>
                            <a:pt x="2989" y="60"/>
                            <a:pt x="2323" y="48"/>
                            <a:pt x="1656" y="36"/>
                          </a:cubicBezTo>
                          <a:cubicBezTo>
                            <a:pt x="1287" y="36"/>
                            <a:pt x="906" y="13"/>
                            <a:pt x="549" y="13"/>
                          </a:cubicBezTo>
                          <a:lnTo>
                            <a:pt x="489" y="13"/>
                          </a:lnTo>
                          <a:cubicBezTo>
                            <a:pt x="406" y="13"/>
                            <a:pt x="168" y="13"/>
                            <a:pt x="61" y="334"/>
                          </a:cubicBezTo>
                          <a:lnTo>
                            <a:pt x="1" y="513"/>
                          </a:lnTo>
                          <a:lnTo>
                            <a:pt x="191" y="525"/>
                          </a:lnTo>
                          <a:cubicBezTo>
                            <a:pt x="251" y="525"/>
                            <a:pt x="311" y="537"/>
                            <a:pt x="370" y="537"/>
                          </a:cubicBezTo>
                          <a:cubicBezTo>
                            <a:pt x="477" y="584"/>
                            <a:pt x="584" y="584"/>
                            <a:pt x="692" y="584"/>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3" name="Google Shape;1805;p49"/>
                    <p:cNvSpPr/>
                    <p:nvPr/>
                  </p:nvSpPr>
                  <p:spPr>
                    <a:xfrm>
                      <a:off x="2162750" y="2963300"/>
                      <a:ext cx="273575" cy="16400"/>
                    </a:xfrm>
                    <a:custGeom>
                      <a:avLst/>
                      <a:gdLst/>
                      <a:ahLst/>
                      <a:cxnLst/>
                      <a:rect l="l" t="t" r="r" b="b"/>
                      <a:pathLst>
                        <a:path w="10943" h="656" extrusionOk="0">
                          <a:moveTo>
                            <a:pt x="10716" y="131"/>
                          </a:moveTo>
                          <a:cubicBezTo>
                            <a:pt x="10633" y="119"/>
                            <a:pt x="10526" y="107"/>
                            <a:pt x="10443" y="95"/>
                          </a:cubicBezTo>
                          <a:lnTo>
                            <a:pt x="10407" y="95"/>
                          </a:lnTo>
                          <a:cubicBezTo>
                            <a:pt x="10347" y="95"/>
                            <a:pt x="10288" y="107"/>
                            <a:pt x="10228" y="107"/>
                          </a:cubicBezTo>
                          <a:cubicBezTo>
                            <a:pt x="10181" y="107"/>
                            <a:pt x="10133" y="119"/>
                            <a:pt x="10097" y="119"/>
                          </a:cubicBezTo>
                          <a:lnTo>
                            <a:pt x="10097" y="119"/>
                          </a:lnTo>
                          <a:cubicBezTo>
                            <a:pt x="9538" y="119"/>
                            <a:pt x="8990" y="107"/>
                            <a:pt x="8430" y="107"/>
                          </a:cubicBezTo>
                          <a:cubicBezTo>
                            <a:pt x="7966" y="107"/>
                            <a:pt x="7514" y="95"/>
                            <a:pt x="7061" y="95"/>
                          </a:cubicBezTo>
                          <a:cubicBezTo>
                            <a:pt x="6728" y="95"/>
                            <a:pt x="6383" y="95"/>
                            <a:pt x="6061" y="84"/>
                          </a:cubicBezTo>
                          <a:cubicBezTo>
                            <a:pt x="5371" y="60"/>
                            <a:pt x="4644" y="60"/>
                            <a:pt x="3942" y="60"/>
                          </a:cubicBezTo>
                          <a:lnTo>
                            <a:pt x="3323" y="60"/>
                          </a:lnTo>
                          <a:cubicBezTo>
                            <a:pt x="3096" y="60"/>
                            <a:pt x="2858" y="84"/>
                            <a:pt x="2632" y="84"/>
                          </a:cubicBezTo>
                          <a:cubicBezTo>
                            <a:pt x="2370" y="84"/>
                            <a:pt x="2084" y="95"/>
                            <a:pt x="1822" y="95"/>
                          </a:cubicBezTo>
                          <a:cubicBezTo>
                            <a:pt x="1251" y="95"/>
                            <a:pt x="822" y="60"/>
                            <a:pt x="406" y="0"/>
                          </a:cubicBezTo>
                          <a:lnTo>
                            <a:pt x="310" y="0"/>
                          </a:lnTo>
                          <a:cubicBezTo>
                            <a:pt x="227" y="0"/>
                            <a:pt x="156" y="36"/>
                            <a:pt x="96" y="95"/>
                          </a:cubicBezTo>
                          <a:cubicBezTo>
                            <a:pt x="37" y="155"/>
                            <a:pt x="1" y="238"/>
                            <a:pt x="1" y="345"/>
                          </a:cubicBezTo>
                          <a:lnTo>
                            <a:pt x="1" y="417"/>
                          </a:lnTo>
                          <a:lnTo>
                            <a:pt x="60" y="465"/>
                          </a:lnTo>
                          <a:cubicBezTo>
                            <a:pt x="251" y="595"/>
                            <a:pt x="465" y="619"/>
                            <a:pt x="644" y="619"/>
                          </a:cubicBezTo>
                          <a:lnTo>
                            <a:pt x="775" y="619"/>
                          </a:lnTo>
                          <a:lnTo>
                            <a:pt x="846" y="619"/>
                          </a:lnTo>
                          <a:cubicBezTo>
                            <a:pt x="1203" y="619"/>
                            <a:pt x="1561" y="595"/>
                            <a:pt x="1906" y="584"/>
                          </a:cubicBezTo>
                          <a:cubicBezTo>
                            <a:pt x="2394" y="572"/>
                            <a:pt x="2906" y="536"/>
                            <a:pt x="3394" y="536"/>
                          </a:cubicBezTo>
                          <a:lnTo>
                            <a:pt x="3573" y="536"/>
                          </a:lnTo>
                          <a:cubicBezTo>
                            <a:pt x="5073" y="560"/>
                            <a:pt x="6621" y="584"/>
                            <a:pt x="8097" y="619"/>
                          </a:cubicBezTo>
                          <a:cubicBezTo>
                            <a:pt x="8859" y="631"/>
                            <a:pt x="9621" y="643"/>
                            <a:pt x="10395" y="655"/>
                          </a:cubicBezTo>
                          <a:lnTo>
                            <a:pt x="10407" y="655"/>
                          </a:lnTo>
                          <a:cubicBezTo>
                            <a:pt x="10490" y="655"/>
                            <a:pt x="10585" y="643"/>
                            <a:pt x="10669" y="631"/>
                          </a:cubicBezTo>
                          <a:cubicBezTo>
                            <a:pt x="10716" y="631"/>
                            <a:pt x="10752" y="607"/>
                            <a:pt x="10788" y="607"/>
                          </a:cubicBezTo>
                          <a:lnTo>
                            <a:pt x="10931" y="595"/>
                          </a:lnTo>
                          <a:lnTo>
                            <a:pt x="10943" y="191"/>
                          </a:lnTo>
                          <a:lnTo>
                            <a:pt x="10812" y="179"/>
                          </a:lnTo>
                          <a:cubicBezTo>
                            <a:pt x="10788" y="155"/>
                            <a:pt x="10752" y="131"/>
                            <a:pt x="10716" y="13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4" name="Google Shape;1806;p49"/>
                    <p:cNvSpPr/>
                    <p:nvPr/>
                  </p:nvSpPr>
                  <p:spPr>
                    <a:xfrm>
                      <a:off x="2162750" y="2919250"/>
                      <a:ext cx="163750" cy="15500"/>
                    </a:xfrm>
                    <a:custGeom>
                      <a:avLst/>
                      <a:gdLst/>
                      <a:ahLst/>
                      <a:cxnLst/>
                      <a:rect l="l" t="t" r="r" b="b"/>
                      <a:pathLst>
                        <a:path w="6550" h="620" extrusionOk="0">
                          <a:moveTo>
                            <a:pt x="441" y="619"/>
                          </a:moveTo>
                          <a:lnTo>
                            <a:pt x="537" y="619"/>
                          </a:lnTo>
                          <a:lnTo>
                            <a:pt x="584" y="619"/>
                          </a:lnTo>
                          <a:lnTo>
                            <a:pt x="1215" y="572"/>
                          </a:lnTo>
                          <a:cubicBezTo>
                            <a:pt x="1537" y="548"/>
                            <a:pt x="1870" y="512"/>
                            <a:pt x="2180" y="512"/>
                          </a:cubicBezTo>
                          <a:lnTo>
                            <a:pt x="2918" y="512"/>
                          </a:lnTo>
                          <a:cubicBezTo>
                            <a:pt x="3561" y="512"/>
                            <a:pt x="4204" y="512"/>
                            <a:pt x="4823" y="536"/>
                          </a:cubicBezTo>
                          <a:cubicBezTo>
                            <a:pt x="5275" y="536"/>
                            <a:pt x="5716" y="536"/>
                            <a:pt x="6168" y="548"/>
                          </a:cubicBezTo>
                          <a:cubicBezTo>
                            <a:pt x="6240" y="548"/>
                            <a:pt x="6299" y="536"/>
                            <a:pt x="6359" y="512"/>
                          </a:cubicBezTo>
                          <a:cubicBezTo>
                            <a:pt x="6371" y="512"/>
                            <a:pt x="6406" y="500"/>
                            <a:pt x="6418" y="500"/>
                          </a:cubicBezTo>
                          <a:lnTo>
                            <a:pt x="6537" y="476"/>
                          </a:lnTo>
                          <a:lnTo>
                            <a:pt x="6549" y="83"/>
                          </a:lnTo>
                          <a:lnTo>
                            <a:pt x="6430" y="60"/>
                          </a:lnTo>
                          <a:cubicBezTo>
                            <a:pt x="6418" y="60"/>
                            <a:pt x="6394" y="36"/>
                            <a:pt x="6371" y="36"/>
                          </a:cubicBezTo>
                          <a:cubicBezTo>
                            <a:pt x="6311" y="24"/>
                            <a:pt x="6252" y="12"/>
                            <a:pt x="6180" y="0"/>
                          </a:cubicBezTo>
                          <a:lnTo>
                            <a:pt x="6168" y="0"/>
                          </a:lnTo>
                          <a:cubicBezTo>
                            <a:pt x="6121" y="0"/>
                            <a:pt x="6073" y="12"/>
                            <a:pt x="6037" y="24"/>
                          </a:cubicBezTo>
                          <a:cubicBezTo>
                            <a:pt x="6013" y="24"/>
                            <a:pt x="5990" y="36"/>
                            <a:pt x="5978" y="36"/>
                          </a:cubicBezTo>
                          <a:lnTo>
                            <a:pt x="5001" y="36"/>
                          </a:lnTo>
                          <a:lnTo>
                            <a:pt x="4204" y="36"/>
                          </a:lnTo>
                          <a:lnTo>
                            <a:pt x="3608" y="36"/>
                          </a:lnTo>
                          <a:cubicBezTo>
                            <a:pt x="3085" y="36"/>
                            <a:pt x="2537" y="36"/>
                            <a:pt x="2001" y="71"/>
                          </a:cubicBezTo>
                          <a:cubicBezTo>
                            <a:pt x="1870" y="71"/>
                            <a:pt x="1727" y="83"/>
                            <a:pt x="1596" y="95"/>
                          </a:cubicBezTo>
                          <a:cubicBezTo>
                            <a:pt x="1406" y="119"/>
                            <a:pt x="1191" y="131"/>
                            <a:pt x="1001" y="131"/>
                          </a:cubicBezTo>
                          <a:cubicBezTo>
                            <a:pt x="739" y="131"/>
                            <a:pt x="513" y="95"/>
                            <a:pt x="322" y="60"/>
                          </a:cubicBezTo>
                          <a:cubicBezTo>
                            <a:pt x="287" y="60"/>
                            <a:pt x="275" y="36"/>
                            <a:pt x="239" y="36"/>
                          </a:cubicBezTo>
                          <a:cubicBezTo>
                            <a:pt x="168" y="36"/>
                            <a:pt x="1" y="71"/>
                            <a:pt x="1" y="381"/>
                          </a:cubicBezTo>
                          <a:lnTo>
                            <a:pt x="1" y="441"/>
                          </a:lnTo>
                          <a:lnTo>
                            <a:pt x="37" y="488"/>
                          </a:lnTo>
                          <a:cubicBezTo>
                            <a:pt x="168" y="607"/>
                            <a:pt x="334" y="619"/>
                            <a:pt x="441" y="619"/>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5" name="Google Shape;1807;p49"/>
                    <p:cNvSpPr/>
                    <p:nvPr/>
                  </p:nvSpPr>
                  <p:spPr>
                    <a:xfrm>
                      <a:off x="2165425" y="3005250"/>
                      <a:ext cx="270300" cy="14625"/>
                    </a:xfrm>
                    <a:custGeom>
                      <a:avLst/>
                      <a:gdLst/>
                      <a:ahLst/>
                      <a:cxnLst/>
                      <a:rect l="l" t="t" r="r" b="b"/>
                      <a:pathLst>
                        <a:path w="10812" h="585" extrusionOk="0">
                          <a:moveTo>
                            <a:pt x="358" y="561"/>
                          </a:moveTo>
                          <a:cubicBezTo>
                            <a:pt x="465" y="572"/>
                            <a:pt x="561" y="584"/>
                            <a:pt x="692" y="584"/>
                          </a:cubicBezTo>
                          <a:lnTo>
                            <a:pt x="727" y="584"/>
                          </a:lnTo>
                          <a:cubicBezTo>
                            <a:pt x="1442" y="561"/>
                            <a:pt x="2204" y="549"/>
                            <a:pt x="3073" y="549"/>
                          </a:cubicBezTo>
                          <a:cubicBezTo>
                            <a:pt x="3859" y="549"/>
                            <a:pt x="4633" y="561"/>
                            <a:pt x="5299" y="572"/>
                          </a:cubicBezTo>
                          <a:cubicBezTo>
                            <a:pt x="5823" y="584"/>
                            <a:pt x="6383" y="584"/>
                            <a:pt x="7014" y="584"/>
                          </a:cubicBezTo>
                          <a:cubicBezTo>
                            <a:pt x="7669" y="584"/>
                            <a:pt x="8312" y="584"/>
                            <a:pt x="8966" y="572"/>
                          </a:cubicBezTo>
                          <a:cubicBezTo>
                            <a:pt x="9419" y="572"/>
                            <a:pt x="9871" y="572"/>
                            <a:pt x="10336" y="561"/>
                          </a:cubicBezTo>
                          <a:cubicBezTo>
                            <a:pt x="10407" y="561"/>
                            <a:pt x="10467" y="549"/>
                            <a:pt x="10526" y="525"/>
                          </a:cubicBezTo>
                          <a:cubicBezTo>
                            <a:pt x="10550" y="525"/>
                            <a:pt x="10586" y="513"/>
                            <a:pt x="10633" y="501"/>
                          </a:cubicBezTo>
                          <a:lnTo>
                            <a:pt x="10812" y="465"/>
                          </a:lnTo>
                          <a:lnTo>
                            <a:pt x="10752" y="299"/>
                          </a:lnTo>
                          <a:cubicBezTo>
                            <a:pt x="10669" y="108"/>
                            <a:pt x="10550" y="1"/>
                            <a:pt x="10359" y="1"/>
                          </a:cubicBezTo>
                          <a:lnTo>
                            <a:pt x="10276" y="1"/>
                          </a:lnTo>
                          <a:cubicBezTo>
                            <a:pt x="10169" y="25"/>
                            <a:pt x="10062" y="25"/>
                            <a:pt x="9943" y="37"/>
                          </a:cubicBezTo>
                          <a:cubicBezTo>
                            <a:pt x="9693" y="72"/>
                            <a:pt x="9419" y="84"/>
                            <a:pt x="9157" y="84"/>
                          </a:cubicBezTo>
                          <a:lnTo>
                            <a:pt x="9050" y="84"/>
                          </a:lnTo>
                          <a:cubicBezTo>
                            <a:pt x="7371" y="84"/>
                            <a:pt x="5609" y="84"/>
                            <a:pt x="3668" y="60"/>
                          </a:cubicBezTo>
                          <a:cubicBezTo>
                            <a:pt x="2989" y="60"/>
                            <a:pt x="2323" y="49"/>
                            <a:pt x="1656" y="37"/>
                          </a:cubicBezTo>
                          <a:cubicBezTo>
                            <a:pt x="1287" y="37"/>
                            <a:pt x="906" y="25"/>
                            <a:pt x="549" y="25"/>
                          </a:cubicBezTo>
                          <a:lnTo>
                            <a:pt x="489" y="25"/>
                          </a:lnTo>
                          <a:cubicBezTo>
                            <a:pt x="406" y="25"/>
                            <a:pt x="168" y="25"/>
                            <a:pt x="61" y="334"/>
                          </a:cubicBezTo>
                          <a:lnTo>
                            <a:pt x="1" y="513"/>
                          </a:lnTo>
                          <a:lnTo>
                            <a:pt x="191" y="525"/>
                          </a:lnTo>
                          <a:cubicBezTo>
                            <a:pt x="239" y="537"/>
                            <a:pt x="299" y="537"/>
                            <a:pt x="358" y="56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76" name="Google Shape;1808;p49"/>
                    <p:cNvSpPr/>
                    <p:nvPr/>
                  </p:nvSpPr>
                  <p:spPr>
                    <a:xfrm>
                      <a:off x="2165150" y="3199025"/>
                      <a:ext cx="262550" cy="17900"/>
                    </a:xfrm>
                    <a:custGeom>
                      <a:avLst/>
                      <a:gdLst/>
                      <a:ahLst/>
                      <a:cxnLst/>
                      <a:rect l="l" t="t" r="r" b="b"/>
                      <a:pathLst>
                        <a:path w="10502" h="716" extrusionOk="0">
                          <a:moveTo>
                            <a:pt x="9942" y="1"/>
                          </a:moveTo>
                          <a:lnTo>
                            <a:pt x="9775" y="1"/>
                          </a:lnTo>
                          <a:lnTo>
                            <a:pt x="9727" y="1"/>
                          </a:lnTo>
                          <a:cubicBezTo>
                            <a:pt x="9346" y="13"/>
                            <a:pt x="8954" y="37"/>
                            <a:pt x="8573" y="60"/>
                          </a:cubicBezTo>
                          <a:cubicBezTo>
                            <a:pt x="7751" y="96"/>
                            <a:pt x="6918" y="144"/>
                            <a:pt x="6084" y="179"/>
                          </a:cubicBezTo>
                          <a:cubicBezTo>
                            <a:pt x="5679" y="191"/>
                            <a:pt x="5263" y="191"/>
                            <a:pt x="4774" y="191"/>
                          </a:cubicBezTo>
                          <a:lnTo>
                            <a:pt x="3536" y="191"/>
                          </a:lnTo>
                          <a:lnTo>
                            <a:pt x="2941" y="191"/>
                          </a:lnTo>
                          <a:cubicBezTo>
                            <a:pt x="2488" y="191"/>
                            <a:pt x="2024" y="179"/>
                            <a:pt x="1548" y="156"/>
                          </a:cubicBezTo>
                          <a:cubicBezTo>
                            <a:pt x="1215" y="156"/>
                            <a:pt x="893" y="144"/>
                            <a:pt x="560" y="144"/>
                          </a:cubicBezTo>
                          <a:lnTo>
                            <a:pt x="500" y="144"/>
                          </a:lnTo>
                          <a:lnTo>
                            <a:pt x="405" y="144"/>
                          </a:lnTo>
                          <a:cubicBezTo>
                            <a:pt x="202" y="144"/>
                            <a:pt x="83" y="227"/>
                            <a:pt x="24" y="430"/>
                          </a:cubicBezTo>
                          <a:lnTo>
                            <a:pt x="0" y="525"/>
                          </a:lnTo>
                          <a:lnTo>
                            <a:pt x="107" y="584"/>
                          </a:lnTo>
                          <a:cubicBezTo>
                            <a:pt x="119" y="608"/>
                            <a:pt x="131" y="608"/>
                            <a:pt x="131" y="620"/>
                          </a:cubicBezTo>
                          <a:cubicBezTo>
                            <a:pt x="179" y="668"/>
                            <a:pt x="250" y="715"/>
                            <a:pt x="345" y="715"/>
                          </a:cubicBezTo>
                          <a:lnTo>
                            <a:pt x="345" y="715"/>
                          </a:lnTo>
                          <a:cubicBezTo>
                            <a:pt x="3679" y="668"/>
                            <a:pt x="6989" y="608"/>
                            <a:pt x="10323" y="560"/>
                          </a:cubicBezTo>
                          <a:lnTo>
                            <a:pt x="10442" y="549"/>
                          </a:lnTo>
                          <a:lnTo>
                            <a:pt x="10501" y="227"/>
                          </a:lnTo>
                          <a:lnTo>
                            <a:pt x="10442" y="179"/>
                          </a:lnTo>
                          <a:cubicBezTo>
                            <a:pt x="10299" y="25"/>
                            <a:pt x="10085" y="1"/>
                            <a:pt x="9942"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grpSp>
                <p:nvGrpSpPr>
                  <p:cNvPr id="55" name="Google Shape;1494;p49"/>
                  <p:cNvGrpSpPr/>
                  <p:nvPr/>
                </p:nvGrpSpPr>
                <p:grpSpPr>
                  <a:xfrm>
                    <a:off x="6017034" y="4928313"/>
                    <a:ext cx="367599" cy="503544"/>
                    <a:chOff x="1731150" y="1748550"/>
                    <a:chExt cx="228625" cy="313175"/>
                  </a:xfrm>
                </p:grpSpPr>
                <p:sp>
                  <p:nvSpPr>
                    <p:cNvPr id="56" name="Google Shape;1495;p49"/>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7" name="Google Shape;1496;p49"/>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8" name="Google Shape;1497;p49"/>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59" name="Google Shape;1498;p49"/>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0" name="Google Shape;1499;p49"/>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A5A5A5"/>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1" name="Google Shape;1500;p49"/>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sp>
                  <p:nvSpPr>
                    <p:cNvPr id="62" name="Google Shape;1501;p49"/>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latin typeface="Calibri" panose="020F0502020204030204"/>
                      </a:endParaRPr>
                    </a:p>
                  </p:txBody>
                </p:sp>
              </p:grpSp>
            </p:grpSp>
          </p:grpSp>
          <p:pic>
            <p:nvPicPr>
              <p:cNvPr id="35"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9393" y="3337842"/>
                <a:ext cx="696734" cy="6967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oogle Shape;4900;p49"/>
            <p:cNvGrpSpPr/>
            <p:nvPr/>
          </p:nvGrpSpPr>
          <p:grpSpPr>
            <a:xfrm>
              <a:off x="5074034" y="3926350"/>
              <a:ext cx="750171" cy="668022"/>
              <a:chOff x="8521245" y="2323779"/>
              <a:chExt cx="453209" cy="418958"/>
            </a:xfrm>
          </p:grpSpPr>
          <p:sp>
            <p:nvSpPr>
              <p:cNvPr id="78" name="Google Shape;4901;p49"/>
              <p:cNvSpPr/>
              <p:nvPr/>
            </p:nvSpPr>
            <p:spPr>
              <a:xfrm>
                <a:off x="8544384" y="2330428"/>
                <a:ext cx="426997" cy="406015"/>
              </a:xfrm>
              <a:custGeom>
                <a:avLst/>
                <a:gdLst/>
                <a:ahLst/>
                <a:cxnLst/>
                <a:rect l="l" t="t" r="r" b="b"/>
                <a:pathLst>
                  <a:path w="14449" h="13739" extrusionOk="0">
                    <a:moveTo>
                      <a:pt x="7359" y="1"/>
                    </a:moveTo>
                    <a:cubicBezTo>
                      <a:pt x="5655" y="1"/>
                      <a:pt x="3979" y="623"/>
                      <a:pt x="2677" y="1798"/>
                    </a:cubicBezTo>
                    <a:cubicBezTo>
                      <a:pt x="818" y="3480"/>
                      <a:pt x="1" y="6026"/>
                      <a:pt x="534" y="8471"/>
                    </a:cubicBezTo>
                    <a:cubicBezTo>
                      <a:pt x="1063" y="10921"/>
                      <a:pt x="2869" y="12895"/>
                      <a:pt x="5257" y="13650"/>
                    </a:cubicBezTo>
                    <a:cubicBezTo>
                      <a:pt x="5450" y="13710"/>
                      <a:pt x="5643" y="13738"/>
                      <a:pt x="5831" y="13738"/>
                    </a:cubicBezTo>
                    <a:cubicBezTo>
                      <a:pt x="6945" y="13738"/>
                      <a:pt x="7882" y="12747"/>
                      <a:pt x="7726" y="11555"/>
                    </a:cubicBezTo>
                    <a:cubicBezTo>
                      <a:pt x="7582" y="10508"/>
                      <a:pt x="7937" y="9456"/>
                      <a:pt x="8682" y="8711"/>
                    </a:cubicBezTo>
                    <a:cubicBezTo>
                      <a:pt x="9322" y="8071"/>
                      <a:pt x="10183" y="7722"/>
                      <a:pt x="11067" y="7722"/>
                    </a:cubicBezTo>
                    <a:cubicBezTo>
                      <a:pt x="11332" y="7722"/>
                      <a:pt x="11599" y="7753"/>
                      <a:pt x="11862" y="7818"/>
                    </a:cubicBezTo>
                    <a:cubicBezTo>
                      <a:pt x="12016" y="7854"/>
                      <a:pt x="12169" y="7871"/>
                      <a:pt x="12318" y="7871"/>
                    </a:cubicBezTo>
                    <a:cubicBezTo>
                      <a:pt x="13493" y="7871"/>
                      <a:pt x="14448" y="6802"/>
                      <a:pt x="14197" y="5579"/>
                    </a:cubicBezTo>
                    <a:cubicBezTo>
                      <a:pt x="13693" y="3124"/>
                      <a:pt x="11915" y="1130"/>
                      <a:pt x="9532" y="347"/>
                    </a:cubicBezTo>
                    <a:cubicBezTo>
                      <a:pt x="8820" y="114"/>
                      <a:pt x="8087" y="1"/>
                      <a:pt x="7359" y="1"/>
                    </a:cubicBezTo>
                    <a:close/>
                  </a:path>
                </a:pathLst>
              </a:custGeom>
              <a:solidFill>
                <a:srgbClr val="FAEC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4902;p49"/>
              <p:cNvSpPr/>
              <p:nvPr/>
            </p:nvSpPr>
            <p:spPr>
              <a:xfrm>
                <a:off x="8761620" y="2393137"/>
                <a:ext cx="139574" cy="129585"/>
              </a:xfrm>
              <a:custGeom>
                <a:avLst/>
                <a:gdLst/>
                <a:ahLst/>
                <a:cxnLst/>
                <a:rect l="l" t="t" r="r" b="b"/>
                <a:pathLst>
                  <a:path w="4723" h="4385" extrusionOk="0">
                    <a:moveTo>
                      <a:pt x="2361" y="0"/>
                    </a:moveTo>
                    <a:cubicBezTo>
                      <a:pt x="1800" y="0"/>
                      <a:pt x="1240" y="214"/>
                      <a:pt x="812" y="642"/>
                    </a:cubicBezTo>
                    <a:cubicBezTo>
                      <a:pt x="188" y="1271"/>
                      <a:pt x="0" y="2213"/>
                      <a:pt x="336" y="3029"/>
                    </a:cubicBezTo>
                    <a:cubicBezTo>
                      <a:pt x="678" y="3851"/>
                      <a:pt x="1475" y="4384"/>
                      <a:pt x="2364" y="4384"/>
                    </a:cubicBezTo>
                    <a:cubicBezTo>
                      <a:pt x="3248" y="4384"/>
                      <a:pt x="4045" y="3851"/>
                      <a:pt x="4386" y="3029"/>
                    </a:cubicBezTo>
                    <a:cubicBezTo>
                      <a:pt x="4723" y="2213"/>
                      <a:pt x="4535" y="1271"/>
                      <a:pt x="3911" y="642"/>
                    </a:cubicBezTo>
                    <a:cubicBezTo>
                      <a:pt x="3483" y="214"/>
                      <a:pt x="2922" y="0"/>
                      <a:pt x="2361" y="0"/>
                    </a:cubicBezTo>
                    <a:close/>
                  </a:path>
                </a:pathLst>
              </a:custGeom>
              <a:solidFill>
                <a:srgbClr val="FFC7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4903;p49"/>
              <p:cNvSpPr/>
              <p:nvPr/>
            </p:nvSpPr>
            <p:spPr>
              <a:xfrm>
                <a:off x="8614540" y="2601213"/>
                <a:ext cx="98556" cy="73673"/>
              </a:xfrm>
              <a:custGeom>
                <a:avLst/>
                <a:gdLst/>
                <a:ahLst/>
                <a:cxnLst/>
                <a:rect l="l" t="t" r="r" b="b"/>
                <a:pathLst>
                  <a:path w="3335" h="2493" extrusionOk="0">
                    <a:moveTo>
                      <a:pt x="1668" y="1"/>
                    </a:moveTo>
                    <a:cubicBezTo>
                      <a:pt x="1349" y="1"/>
                      <a:pt x="1031" y="122"/>
                      <a:pt x="788" y="365"/>
                    </a:cubicBezTo>
                    <a:cubicBezTo>
                      <a:pt x="0" y="1153"/>
                      <a:pt x="557" y="2493"/>
                      <a:pt x="1667" y="2493"/>
                    </a:cubicBezTo>
                    <a:cubicBezTo>
                      <a:pt x="2777" y="2493"/>
                      <a:pt x="3334" y="1153"/>
                      <a:pt x="2551" y="365"/>
                    </a:cubicBezTo>
                    <a:cubicBezTo>
                      <a:pt x="2306" y="122"/>
                      <a:pt x="1987" y="1"/>
                      <a:pt x="1668" y="1"/>
                    </a:cubicBezTo>
                    <a:close/>
                  </a:path>
                </a:pathLst>
              </a:custGeom>
              <a:solidFill>
                <a:srgbClr val="FF5D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1" name="Google Shape;4904;p49"/>
              <p:cNvSpPr/>
              <p:nvPr/>
            </p:nvSpPr>
            <p:spPr>
              <a:xfrm>
                <a:off x="8575916" y="2500559"/>
                <a:ext cx="98556" cy="73673"/>
              </a:xfrm>
              <a:custGeom>
                <a:avLst/>
                <a:gdLst/>
                <a:ahLst/>
                <a:cxnLst/>
                <a:rect l="l" t="t" r="r" b="b"/>
                <a:pathLst>
                  <a:path w="3335" h="2493" extrusionOk="0">
                    <a:moveTo>
                      <a:pt x="1667" y="1"/>
                    </a:moveTo>
                    <a:cubicBezTo>
                      <a:pt x="1348" y="1"/>
                      <a:pt x="1029" y="122"/>
                      <a:pt x="784" y="365"/>
                    </a:cubicBezTo>
                    <a:cubicBezTo>
                      <a:pt x="0" y="1153"/>
                      <a:pt x="558" y="2493"/>
                      <a:pt x="1667" y="2493"/>
                    </a:cubicBezTo>
                    <a:cubicBezTo>
                      <a:pt x="2777" y="2493"/>
                      <a:pt x="3334" y="1153"/>
                      <a:pt x="2547" y="365"/>
                    </a:cubicBezTo>
                    <a:cubicBezTo>
                      <a:pt x="2304" y="122"/>
                      <a:pt x="1986" y="1"/>
                      <a:pt x="1667" y="1"/>
                    </a:cubicBezTo>
                    <a:close/>
                  </a:path>
                </a:pathLst>
              </a:custGeom>
              <a:solidFill>
                <a:srgbClr val="9CDD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2" name="Google Shape;4905;p49"/>
              <p:cNvSpPr/>
              <p:nvPr/>
            </p:nvSpPr>
            <p:spPr>
              <a:xfrm>
                <a:off x="8620923" y="2395826"/>
                <a:ext cx="98556" cy="73791"/>
              </a:xfrm>
              <a:custGeom>
                <a:avLst/>
                <a:gdLst/>
                <a:ahLst/>
                <a:cxnLst/>
                <a:rect l="l" t="t" r="r" b="b"/>
                <a:pathLst>
                  <a:path w="3335" h="2497" extrusionOk="0">
                    <a:moveTo>
                      <a:pt x="1667" y="1"/>
                    </a:moveTo>
                    <a:cubicBezTo>
                      <a:pt x="1348" y="1"/>
                      <a:pt x="1028" y="123"/>
                      <a:pt x="783" y="368"/>
                    </a:cubicBezTo>
                    <a:cubicBezTo>
                      <a:pt x="0" y="1151"/>
                      <a:pt x="558" y="2496"/>
                      <a:pt x="1667" y="2496"/>
                    </a:cubicBezTo>
                    <a:cubicBezTo>
                      <a:pt x="2777" y="2496"/>
                      <a:pt x="3334" y="1151"/>
                      <a:pt x="2551" y="368"/>
                    </a:cubicBezTo>
                    <a:cubicBezTo>
                      <a:pt x="2306" y="123"/>
                      <a:pt x="1987" y="1"/>
                      <a:pt x="1667" y="1"/>
                    </a:cubicBezTo>
                    <a:close/>
                  </a:path>
                </a:pathLst>
              </a:custGeom>
              <a:solidFill>
                <a:srgbClr val="5453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4906;p49"/>
              <p:cNvSpPr/>
              <p:nvPr/>
            </p:nvSpPr>
            <p:spPr>
              <a:xfrm>
                <a:off x="8616520" y="2594800"/>
                <a:ext cx="90459" cy="86617"/>
              </a:xfrm>
              <a:custGeom>
                <a:avLst/>
                <a:gdLst/>
                <a:ahLst/>
                <a:cxnLst/>
                <a:rect l="l" t="t" r="r" b="b"/>
                <a:pathLst>
                  <a:path w="3061" h="2931" extrusionOk="0">
                    <a:moveTo>
                      <a:pt x="1600" y="433"/>
                    </a:moveTo>
                    <a:cubicBezTo>
                      <a:pt x="1864" y="433"/>
                      <a:pt x="2129" y="534"/>
                      <a:pt x="2330" y="735"/>
                    </a:cubicBezTo>
                    <a:cubicBezTo>
                      <a:pt x="2984" y="1384"/>
                      <a:pt x="2523" y="2499"/>
                      <a:pt x="1600" y="2499"/>
                    </a:cubicBezTo>
                    <a:cubicBezTo>
                      <a:pt x="683" y="2499"/>
                      <a:pt x="221" y="1384"/>
                      <a:pt x="870" y="735"/>
                    </a:cubicBezTo>
                    <a:cubicBezTo>
                      <a:pt x="1072" y="534"/>
                      <a:pt x="1336" y="433"/>
                      <a:pt x="1600" y="433"/>
                    </a:cubicBezTo>
                    <a:close/>
                    <a:moveTo>
                      <a:pt x="1591" y="1"/>
                    </a:moveTo>
                    <a:cubicBezTo>
                      <a:pt x="1232" y="1"/>
                      <a:pt x="866" y="134"/>
                      <a:pt x="567" y="433"/>
                    </a:cubicBezTo>
                    <a:cubicBezTo>
                      <a:pt x="0" y="1005"/>
                      <a:pt x="0" y="1927"/>
                      <a:pt x="567" y="2499"/>
                    </a:cubicBezTo>
                    <a:cubicBezTo>
                      <a:pt x="866" y="2797"/>
                      <a:pt x="1232" y="2930"/>
                      <a:pt x="1591" y="2930"/>
                    </a:cubicBezTo>
                    <a:cubicBezTo>
                      <a:pt x="2342" y="2930"/>
                      <a:pt x="3061" y="2346"/>
                      <a:pt x="3061" y="1466"/>
                    </a:cubicBezTo>
                    <a:cubicBezTo>
                      <a:pt x="3061" y="585"/>
                      <a:pt x="2342" y="1"/>
                      <a:pt x="1591" y="1"/>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4907;p49"/>
              <p:cNvSpPr/>
              <p:nvPr/>
            </p:nvSpPr>
            <p:spPr>
              <a:xfrm>
                <a:off x="8582033" y="2494146"/>
                <a:ext cx="90459" cy="86558"/>
              </a:xfrm>
              <a:custGeom>
                <a:avLst/>
                <a:gdLst/>
                <a:ahLst/>
                <a:cxnLst/>
                <a:rect l="l" t="t" r="r" b="b"/>
                <a:pathLst>
                  <a:path w="3061" h="2929" extrusionOk="0">
                    <a:moveTo>
                      <a:pt x="1460" y="433"/>
                    </a:moveTo>
                    <a:cubicBezTo>
                      <a:pt x="2378" y="433"/>
                      <a:pt x="2839" y="1543"/>
                      <a:pt x="2191" y="2196"/>
                    </a:cubicBezTo>
                    <a:cubicBezTo>
                      <a:pt x="1989" y="2398"/>
                      <a:pt x="1725" y="2499"/>
                      <a:pt x="1460" y="2499"/>
                    </a:cubicBezTo>
                    <a:cubicBezTo>
                      <a:pt x="1196" y="2499"/>
                      <a:pt x="932" y="2398"/>
                      <a:pt x="730" y="2196"/>
                    </a:cubicBezTo>
                    <a:cubicBezTo>
                      <a:pt x="77" y="1543"/>
                      <a:pt x="538" y="433"/>
                      <a:pt x="1460" y="433"/>
                    </a:cubicBezTo>
                    <a:close/>
                    <a:moveTo>
                      <a:pt x="1470" y="1"/>
                    </a:moveTo>
                    <a:cubicBezTo>
                      <a:pt x="719" y="1"/>
                      <a:pt x="0" y="585"/>
                      <a:pt x="0" y="1466"/>
                    </a:cubicBezTo>
                    <a:cubicBezTo>
                      <a:pt x="0" y="2346"/>
                      <a:pt x="719" y="2928"/>
                      <a:pt x="1470" y="2928"/>
                    </a:cubicBezTo>
                    <a:cubicBezTo>
                      <a:pt x="1829" y="2928"/>
                      <a:pt x="2195" y="2795"/>
                      <a:pt x="2493" y="2499"/>
                    </a:cubicBezTo>
                    <a:cubicBezTo>
                      <a:pt x="3060" y="1927"/>
                      <a:pt x="3060" y="1000"/>
                      <a:pt x="2493" y="433"/>
                    </a:cubicBezTo>
                    <a:cubicBezTo>
                      <a:pt x="2195" y="134"/>
                      <a:pt x="1829" y="1"/>
                      <a:pt x="1470" y="1"/>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5" name="Google Shape;4908;p49"/>
              <p:cNvSpPr/>
              <p:nvPr/>
            </p:nvSpPr>
            <p:spPr>
              <a:xfrm>
                <a:off x="8612412" y="2389591"/>
                <a:ext cx="115578" cy="86262"/>
              </a:xfrm>
              <a:custGeom>
                <a:avLst/>
                <a:gdLst/>
                <a:ahLst/>
                <a:cxnLst/>
                <a:rect l="l" t="t" r="r" b="b"/>
                <a:pathLst>
                  <a:path w="3911" h="2919" extrusionOk="0">
                    <a:moveTo>
                      <a:pt x="1965" y="425"/>
                    </a:moveTo>
                    <a:cubicBezTo>
                      <a:pt x="2218" y="425"/>
                      <a:pt x="2476" y="519"/>
                      <a:pt x="2686" y="728"/>
                    </a:cubicBezTo>
                    <a:cubicBezTo>
                      <a:pt x="3089" y="1132"/>
                      <a:pt x="3089" y="1785"/>
                      <a:pt x="2686" y="2188"/>
                    </a:cubicBezTo>
                    <a:cubicBezTo>
                      <a:pt x="2476" y="2400"/>
                      <a:pt x="2217" y="2495"/>
                      <a:pt x="1963" y="2495"/>
                    </a:cubicBezTo>
                    <a:cubicBezTo>
                      <a:pt x="1432" y="2495"/>
                      <a:pt x="922" y="2082"/>
                      <a:pt x="922" y="1458"/>
                    </a:cubicBezTo>
                    <a:cubicBezTo>
                      <a:pt x="922" y="837"/>
                      <a:pt x="1433" y="425"/>
                      <a:pt x="1965" y="425"/>
                    </a:cubicBezTo>
                    <a:close/>
                    <a:moveTo>
                      <a:pt x="1955" y="0"/>
                    </a:moveTo>
                    <a:cubicBezTo>
                      <a:pt x="1582" y="0"/>
                      <a:pt x="1208" y="142"/>
                      <a:pt x="922" y="425"/>
                    </a:cubicBezTo>
                    <a:cubicBezTo>
                      <a:pt x="0" y="1348"/>
                      <a:pt x="653" y="2919"/>
                      <a:pt x="1955" y="2919"/>
                    </a:cubicBezTo>
                    <a:cubicBezTo>
                      <a:pt x="3257" y="2919"/>
                      <a:pt x="3911" y="1348"/>
                      <a:pt x="2988" y="425"/>
                    </a:cubicBezTo>
                    <a:cubicBezTo>
                      <a:pt x="2702" y="142"/>
                      <a:pt x="2329" y="0"/>
                      <a:pt x="1955" y="0"/>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4909;p49"/>
              <p:cNvSpPr/>
              <p:nvPr/>
            </p:nvSpPr>
            <p:spPr>
              <a:xfrm>
                <a:off x="8751395" y="2386724"/>
                <a:ext cx="158605" cy="142263"/>
              </a:xfrm>
              <a:custGeom>
                <a:avLst/>
                <a:gdLst/>
                <a:ahLst/>
                <a:cxnLst/>
                <a:rect l="l" t="t" r="r" b="b"/>
                <a:pathLst>
                  <a:path w="5367" h="4814" extrusionOk="0">
                    <a:moveTo>
                      <a:pt x="2707" y="0"/>
                    </a:moveTo>
                    <a:cubicBezTo>
                      <a:pt x="1836" y="0"/>
                      <a:pt x="1002" y="478"/>
                      <a:pt x="577" y="1296"/>
                    </a:cubicBezTo>
                    <a:cubicBezTo>
                      <a:pt x="0" y="2391"/>
                      <a:pt x="356" y="3746"/>
                      <a:pt x="1393" y="4423"/>
                    </a:cubicBezTo>
                    <a:cubicBezTo>
                      <a:pt x="1797" y="4687"/>
                      <a:pt x="2252" y="4813"/>
                      <a:pt x="2704" y="4813"/>
                    </a:cubicBezTo>
                    <a:cubicBezTo>
                      <a:pt x="3414" y="4813"/>
                      <a:pt x="4115" y="4500"/>
                      <a:pt x="4588" y="3909"/>
                    </a:cubicBezTo>
                    <a:cubicBezTo>
                      <a:pt x="4706" y="3746"/>
                      <a:pt x="4565" y="3566"/>
                      <a:pt x="4409" y="3566"/>
                    </a:cubicBezTo>
                    <a:cubicBezTo>
                      <a:pt x="4355" y="3566"/>
                      <a:pt x="4299" y="3588"/>
                      <a:pt x="4252" y="3640"/>
                    </a:cubicBezTo>
                    <a:cubicBezTo>
                      <a:pt x="3864" y="4125"/>
                      <a:pt x="3289" y="4383"/>
                      <a:pt x="2707" y="4383"/>
                    </a:cubicBezTo>
                    <a:cubicBezTo>
                      <a:pt x="2337" y="4383"/>
                      <a:pt x="1964" y="4279"/>
                      <a:pt x="1634" y="4063"/>
                    </a:cubicBezTo>
                    <a:cubicBezTo>
                      <a:pt x="783" y="3511"/>
                      <a:pt x="490" y="2396"/>
                      <a:pt x="961" y="1498"/>
                    </a:cubicBezTo>
                    <a:cubicBezTo>
                      <a:pt x="1311" y="827"/>
                      <a:pt x="1995" y="434"/>
                      <a:pt x="2709" y="434"/>
                    </a:cubicBezTo>
                    <a:cubicBezTo>
                      <a:pt x="2956" y="434"/>
                      <a:pt x="3207" y="481"/>
                      <a:pt x="3450" y="580"/>
                    </a:cubicBezTo>
                    <a:cubicBezTo>
                      <a:pt x="4391" y="960"/>
                      <a:pt x="4891" y="1997"/>
                      <a:pt x="4603" y="2968"/>
                    </a:cubicBezTo>
                    <a:lnTo>
                      <a:pt x="4603" y="2972"/>
                    </a:lnTo>
                    <a:cubicBezTo>
                      <a:pt x="4567" y="3130"/>
                      <a:pt x="4694" y="3233"/>
                      <a:pt x="4819" y="3233"/>
                    </a:cubicBezTo>
                    <a:cubicBezTo>
                      <a:pt x="4900" y="3233"/>
                      <a:pt x="4980" y="3190"/>
                      <a:pt x="5016" y="3093"/>
                    </a:cubicBezTo>
                    <a:cubicBezTo>
                      <a:pt x="5366" y="1901"/>
                      <a:pt x="4761" y="643"/>
                      <a:pt x="3608" y="177"/>
                    </a:cubicBezTo>
                    <a:cubicBezTo>
                      <a:pt x="3314" y="57"/>
                      <a:pt x="3008" y="0"/>
                      <a:pt x="2707" y="0"/>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4910;p49"/>
              <p:cNvSpPr/>
              <p:nvPr/>
            </p:nvSpPr>
            <p:spPr>
              <a:xfrm>
                <a:off x="8521245" y="2323779"/>
                <a:ext cx="453209" cy="418958"/>
              </a:xfrm>
              <a:custGeom>
                <a:avLst/>
                <a:gdLst/>
                <a:ahLst/>
                <a:cxnLst/>
                <a:rect l="l" t="t" r="r" b="b"/>
                <a:pathLst>
                  <a:path w="15336" h="14177" extrusionOk="0">
                    <a:moveTo>
                      <a:pt x="8146" y="0"/>
                    </a:moveTo>
                    <a:cubicBezTo>
                      <a:pt x="8132" y="0"/>
                      <a:pt x="8119" y="1"/>
                      <a:pt x="8105" y="1"/>
                    </a:cubicBezTo>
                    <a:cubicBezTo>
                      <a:pt x="5362" y="15"/>
                      <a:pt x="2864" y="1586"/>
                      <a:pt x="1663" y="4055"/>
                    </a:cubicBezTo>
                    <a:cubicBezTo>
                      <a:pt x="1568" y="4227"/>
                      <a:pt x="1714" y="4373"/>
                      <a:pt x="1859" y="4373"/>
                    </a:cubicBezTo>
                    <a:cubicBezTo>
                      <a:pt x="1933" y="4373"/>
                      <a:pt x="2007" y="4335"/>
                      <a:pt x="2047" y="4243"/>
                    </a:cubicBezTo>
                    <a:cubicBezTo>
                      <a:pt x="2379" y="3565"/>
                      <a:pt x="2816" y="2950"/>
                      <a:pt x="3349" y="2422"/>
                    </a:cubicBezTo>
                    <a:cubicBezTo>
                      <a:pt x="4668" y="1103"/>
                      <a:pt x="6405" y="443"/>
                      <a:pt x="8141" y="443"/>
                    </a:cubicBezTo>
                    <a:cubicBezTo>
                      <a:pt x="9859" y="443"/>
                      <a:pt x="11576" y="1089"/>
                      <a:pt x="12890" y="2383"/>
                    </a:cubicBezTo>
                    <a:cubicBezTo>
                      <a:pt x="13846" y="3325"/>
                      <a:pt x="14504" y="4531"/>
                      <a:pt x="14769" y="5847"/>
                    </a:cubicBezTo>
                    <a:cubicBezTo>
                      <a:pt x="14994" y="6954"/>
                      <a:pt x="14130" y="7884"/>
                      <a:pt x="13097" y="7884"/>
                    </a:cubicBezTo>
                    <a:cubicBezTo>
                      <a:pt x="12965" y="7884"/>
                      <a:pt x="12829" y="7868"/>
                      <a:pt x="12693" y="7836"/>
                    </a:cubicBezTo>
                    <a:cubicBezTo>
                      <a:pt x="12406" y="7768"/>
                      <a:pt x="12122" y="7736"/>
                      <a:pt x="11845" y="7736"/>
                    </a:cubicBezTo>
                    <a:cubicBezTo>
                      <a:pt x="9733" y="7736"/>
                      <a:pt x="8000" y="9605"/>
                      <a:pt x="8293" y="11809"/>
                    </a:cubicBezTo>
                    <a:cubicBezTo>
                      <a:pt x="8436" y="12868"/>
                      <a:pt x="7605" y="13748"/>
                      <a:pt x="6617" y="13748"/>
                    </a:cubicBezTo>
                    <a:cubicBezTo>
                      <a:pt x="6448" y="13748"/>
                      <a:pt x="6275" y="13723"/>
                      <a:pt x="6102" y="13668"/>
                    </a:cubicBezTo>
                    <a:cubicBezTo>
                      <a:pt x="2610" y="12573"/>
                      <a:pt x="452" y="8763"/>
                      <a:pt x="1726" y="5016"/>
                    </a:cubicBezTo>
                    <a:cubicBezTo>
                      <a:pt x="1794" y="4844"/>
                      <a:pt x="1655" y="4722"/>
                      <a:pt x="1520" y="4722"/>
                    </a:cubicBezTo>
                    <a:cubicBezTo>
                      <a:pt x="1436" y="4722"/>
                      <a:pt x="1353" y="4769"/>
                      <a:pt x="1322" y="4881"/>
                    </a:cubicBezTo>
                    <a:cubicBezTo>
                      <a:pt x="1" y="8754"/>
                      <a:pt x="2168" y="12885"/>
                      <a:pt x="5972" y="14076"/>
                    </a:cubicBezTo>
                    <a:cubicBezTo>
                      <a:pt x="6183" y="14144"/>
                      <a:pt x="6400" y="14177"/>
                      <a:pt x="6616" y="14177"/>
                    </a:cubicBezTo>
                    <a:cubicBezTo>
                      <a:pt x="7108" y="14177"/>
                      <a:pt x="7592" y="14005"/>
                      <a:pt x="7976" y="13678"/>
                    </a:cubicBezTo>
                    <a:cubicBezTo>
                      <a:pt x="8538" y="13207"/>
                      <a:pt x="8816" y="12477"/>
                      <a:pt x="8715" y="11751"/>
                    </a:cubicBezTo>
                    <a:cubicBezTo>
                      <a:pt x="8457" y="9804"/>
                      <a:pt x="9992" y="8164"/>
                      <a:pt x="11843" y="8164"/>
                    </a:cubicBezTo>
                    <a:cubicBezTo>
                      <a:pt x="12088" y="8164"/>
                      <a:pt x="12339" y="8193"/>
                      <a:pt x="12592" y="8254"/>
                    </a:cubicBezTo>
                    <a:cubicBezTo>
                      <a:pt x="12759" y="8294"/>
                      <a:pt x="12929" y="8314"/>
                      <a:pt x="13096" y="8314"/>
                    </a:cubicBezTo>
                    <a:cubicBezTo>
                      <a:pt x="13648" y="8314"/>
                      <a:pt x="14186" y="8101"/>
                      <a:pt x="14591" y="7711"/>
                    </a:cubicBezTo>
                    <a:cubicBezTo>
                      <a:pt x="15110" y="7207"/>
                      <a:pt x="15335" y="6472"/>
                      <a:pt x="15191" y="5765"/>
                    </a:cubicBezTo>
                    <a:cubicBezTo>
                      <a:pt x="14521" y="2478"/>
                      <a:pt x="11616" y="0"/>
                      <a:pt x="8146" y="0"/>
                    </a:cubicBezTo>
                    <a:close/>
                  </a:path>
                </a:pathLst>
              </a:custGeom>
              <a:solidFill>
                <a:srgbClr val="250E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4" name="Rectangle 3"/>
          <p:cNvSpPr/>
          <p:nvPr/>
        </p:nvSpPr>
        <p:spPr>
          <a:xfrm>
            <a:off x="638090" y="236623"/>
            <a:ext cx="4536563" cy="830997"/>
          </a:xfrm>
          <a:prstGeom prst="rect">
            <a:avLst/>
          </a:prstGeom>
        </p:spPr>
        <p:txBody>
          <a:bodyPr wrap="none">
            <a:spAutoFit/>
          </a:bodyPr>
          <a:lstStyle/>
          <a:p>
            <a:r>
              <a:rPr lang="en-US" sz="4800" b="1" dirty="0">
                <a:solidFill>
                  <a:sysClr val="windowText" lastClr="000000"/>
                </a:solidFill>
                <a:latin typeface="Myriad Pro" panose="020B0503030403020204" pitchFamily="34" charset="0"/>
              </a:rPr>
              <a:t>4  PRODUCTION</a:t>
            </a:r>
            <a:endParaRPr lang="en-US" sz="4800" b="1" dirty="0">
              <a:solidFill>
                <a:srgbClr val="FFCC00"/>
              </a:solidFill>
              <a:latin typeface="Myriad Pro" panose="020B0503030403020204" pitchFamily="34" charset="0"/>
            </a:endParaRPr>
          </a:p>
        </p:txBody>
      </p:sp>
      <p:pic>
        <p:nvPicPr>
          <p:cNvPr id="88" name="Picture 87">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7520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062" y="315926"/>
            <a:ext cx="5689762" cy="6542074"/>
          </a:xfrm>
          <a:prstGeom prst="rect">
            <a:avLst/>
          </a:prstGeom>
        </p:spPr>
      </p:pic>
      <p:sp>
        <p:nvSpPr>
          <p:cNvPr id="4" name="Flowchart: Process 3"/>
          <p:cNvSpPr/>
          <p:nvPr/>
        </p:nvSpPr>
        <p:spPr>
          <a:xfrm>
            <a:off x="5236087" y="2598820"/>
            <a:ext cx="2374232" cy="1989221"/>
          </a:xfrm>
          <a:prstGeom prst="flowChartProcess">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ocess 4"/>
          <p:cNvSpPr/>
          <p:nvPr/>
        </p:nvSpPr>
        <p:spPr>
          <a:xfrm>
            <a:off x="7253876" y="786063"/>
            <a:ext cx="2582779" cy="1347537"/>
          </a:xfrm>
          <a:prstGeom prst="flowChart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p:cNvSpPr/>
          <p:nvPr/>
        </p:nvSpPr>
        <p:spPr>
          <a:xfrm>
            <a:off x="5248612" y="4796589"/>
            <a:ext cx="2374233" cy="914400"/>
          </a:xfrm>
          <a:prstGeom prst="flowChartProcess">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oogle Shape;4642;p40"/>
          <p:cNvGrpSpPr/>
          <p:nvPr/>
        </p:nvGrpSpPr>
        <p:grpSpPr>
          <a:xfrm rot="10800000">
            <a:off x="7176566" y="4694058"/>
            <a:ext cx="1368699" cy="1332428"/>
            <a:chOff x="435062" y="187598"/>
            <a:chExt cx="730347" cy="694803"/>
          </a:xfrm>
        </p:grpSpPr>
        <p:sp>
          <p:nvSpPr>
            <p:cNvPr id="37" name="Google Shape;4643;p40"/>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9CDDC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4644;p40"/>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4645;p40"/>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4646;p40"/>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rgbClr val="9CDDC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4647;p40"/>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4648;p40"/>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4649;p40"/>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rgbClr val="FAECD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4650;p40"/>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4651;p40"/>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4652;p40"/>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rgbClr val="FF5D7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4653;p40"/>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4654;p40"/>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4655;p40"/>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rgbClr val="FFC763"/>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4656;p40"/>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4657;p40"/>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rgbClr val="5453CC"/>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4658;p40"/>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4659;p40"/>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4660;p40"/>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4661;p40"/>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4662;p40"/>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4663;p40"/>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4664;p40"/>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4665;p40"/>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4666;p40"/>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4667;p40"/>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4668;p40"/>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4669;p40"/>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rgbClr val="250E0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5" name="TextBox 34"/>
          <p:cNvSpPr txBox="1"/>
          <p:nvPr/>
        </p:nvSpPr>
        <p:spPr>
          <a:xfrm>
            <a:off x="185244" y="121827"/>
            <a:ext cx="4434642" cy="78319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4000" dirty="0">
                <a:solidFill>
                  <a:schemeClr val="accent5"/>
                </a:solidFill>
                <a:latin typeface="Myriad Pro" panose="020B0503030403020204" pitchFamily="34" charset="0"/>
              </a:rPr>
              <a:t>Draw and write. Say</a:t>
            </a:r>
          </a:p>
        </p:txBody>
      </p:sp>
      <p:pic>
        <p:nvPicPr>
          <p:cNvPr id="64" name="Picture 6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7586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16119 -0.28102 L -0.16119 -0.28079 C -0.13906 -0.27731 -0.13932 -0.27662 -0.1069 -0.28102 C -0.10169 -0.28171 -0.09674 -0.28495 -0.09166 -0.2868 C -0.08763 -0.28819 -0.08372 -0.28912 -0.07968 -0.29051 C -0.07291 -0.29305 -0.07773 -0.29167 -0.07213 -0.29444 C -0.06914 -0.29583 -0.06627 -0.29745 -0.06341 -0.29838 L -0.05039 -0.30208 C -0.04895 -0.30092 -0.04635 -0.30116 -0.04596 -0.29838 C -0.04531 -0.29352 -0.04791 -0.28588 -0.05039 -0.28287 C -0.05312 -0.2794 -0.05599 -0.27592 -0.05898 -0.27315 C -0.06041 -0.27199 -0.06198 -0.27199 -0.06341 -0.27129 C -0.06927 -0.26829 -0.07487 -0.26389 -0.08073 -0.26157 C -0.08645 -0.25949 -0.09231 -0.25903 -0.09817 -0.25787 C -0.10533 -0.25463 -0.11549 -0.25023 -0.12096 -0.24606 C -0.13463 -0.23634 -0.1401 -0.22986 -0.15039 -0.21921 C -0.15664 -0.20254 -0.14622 -0.22917 -0.16224 -0.19583 C -0.16367 -0.19305 -0.16445 -0.18958 -0.16549 -0.18634 C -0.16445 -0.1831 -0.16393 -0.17893 -0.16224 -0.17662 C -0.16119 -0.17477 -0.15937 -0.175 -0.15794 -0.17477 C -0.12018 -0.16481 -0.13125 -0.16736 -0.09388 -0.16504 C -0.05208 -0.15023 -0.07721 -0.15764 0.01485 -0.16296 C 0.01589 -0.16319 0.01602 -0.16667 0.01706 -0.1669 C 0.02201 -0.16852 0.02722 -0.16829 0.0323 -0.16898 C 0.03334 -0.16759 0.03503 -0.16713 0.03555 -0.16504 C 0.03659 -0.16018 0.03633 -0.15463 0.03659 -0.14954 C 0.03698 -0.14305 0.03737 -0.13657 0.03776 -0.13032 C 0.03516 -0.12384 0.03321 -0.11643 0.03008 -0.11088 C 0.02904 -0.10903 0.02709 -0.10995 0.02579 -0.10903 C 0.02136 -0.10602 0.01706 -0.10231 0.01276 -0.0993 C 0.01159 -0.09861 0.01055 -0.09792 0.00938 -0.09745 C 0.00404 -0.09467 -0.00143 -0.09213 -0.0069 -0.08958 C -0.00794 -0.08842 -0.00898 -0.0868 -0.01015 -0.08588 C -0.02356 -0.075 -0.02317 -0.07592 -0.03398 -0.07037 C -0.04557 -0.05555 -0.04023 -0.06551 -0.04817 -0.0375 L -0.05247 -0.02199 C -0.05286 -0.01875 -0.05312 -0.01551 -0.05364 -0.01227 C -0.05429 -0.00717 -0.05546 -0.0044 -0.05573 0.00116 C -0.05599 0.00556 -0.05573 0.01019 -0.05573 0.01482 L -0.05794 0.01273 L -0.05794 0.01296 " pathEditMode="relative" rAng="0" ptsTypes="AAAAAAAAAAAAAAAAAAAAAAAAAAAAAAAAAAAAAAAAA">
                                      <p:cBhvr>
                                        <p:cTn id="11" dur="1000" fill="hold"/>
                                        <p:tgtEl>
                                          <p:spTgt spid="36"/>
                                        </p:tgtEl>
                                        <p:attrNameLst>
                                          <p:attrName>ppt_x</p:attrName>
                                          <p:attrName>ppt_y</p:attrName>
                                        </p:attrNameLst>
                                      </p:cBhvr>
                                      <p:rCtr x="9727" y="13727"/>
                                    </p:animMotion>
                                  </p:childTnLst>
                                </p:cTn>
                              </p:par>
                            </p:childTnLst>
                          </p:cTn>
                        </p:par>
                        <p:par>
                          <p:cTn id="12" fill="hold">
                            <p:stCondLst>
                              <p:cond delay="1000"/>
                            </p:stCondLst>
                            <p:childTnLst>
                              <p:par>
                                <p:cTn id="13" presetID="1" presetClass="exit" presetSubtype="0" fill="hold" nodeType="after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grpId="0" nodeType="clickEffect">
                                  <p:stCondLst>
                                    <p:cond delay="0"/>
                                  </p:stCondLst>
                                  <p:childTnLst>
                                    <p:animEffect transition="out" filter="wipe(up)">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childTnLst>
                                </p:cTn>
                              </p:par>
                              <p:par>
                                <p:cTn id="26" presetID="0" presetClass="path" presetSubtype="0" accel="50000" decel="50000" fill="hold" nodeType="withEffect">
                                  <p:stCondLst>
                                    <p:cond delay="0"/>
                                  </p:stCondLst>
                                  <p:childTnLst>
                                    <p:animMotion origin="layout" path="M -0.13671 0.00371 L -0.13671 0.00394 C -0.13346 0.00486 -0.13033 0.00671 -0.12695 0.00741 C -0.12122 0.0088 -0.11523 0.00671 -0.10963 0.00949 C -0.10781 0.01019 -0.10729 0.01435 -0.10638 0.01713 C -0.09752 0.04537 -0.10937 0.01273 -0.10195 0.03264 C -0.09791 0.03195 -0.09127 0.03171 -0.08684 0.02871 C -0.08424 0.02708 -0.08177 0.02477 -0.07916 0.02292 C -0.07708 0.02546 -0.07343 0.02616 -0.07265 0.03056 C -0.07044 0.04236 -0.07083 0.04514 -0.05859 0.04815 L -0.03463 0.05394 C -0.02955 0.05324 -0.02448 0.05347 -0.0194 0.05185 C -0.01809 0.05139 -0.01744 0.04884 -0.01614 0.04815 C -0.01406 0.04676 -0.01184 0.04676 -0.00963 0.04607 C -0.00859 0.04537 -0.00742 0.04491 -0.00638 0.04421 C -0.00091 0.03982 0.0099 0.03056 0.0099 0.03079 C 0.01784 0.03195 0.02605 0.03171 0.03386 0.03449 C 0.03516 0.03496 0.03594 0.03796 0.03594 0.04028 C 0.03633 0.04746 0.03646 0.05509 0.0349 0.06158 C 0.03438 0.06412 0.03204 0.06296 0.0306 0.06343 C 0.02448 0.07083 0.02813 0.06806 0.01641 0.06551 C 0.01172 0.06435 0.00704 0.06273 0.00235 0.06158 C -0.00052 0.06088 -0.00351 0.06019 -0.00638 0.05972 C -0.022 0.06019 -0.03763 0.0588 -0.05312 0.06158 C -0.05664 0.06227 -0.05963 0.0669 -0.06289 0.06921 C -0.06393 0.07014 -0.0651 0.0706 -0.06614 0.0713 C -0.06757 0.06991 -0.06927 0.06921 -0.07044 0.06736 C -0.07265 0.06412 -0.07317 0.05695 -0.07591 0.05579 C -0.07981 0.05394 -0.08385 0.05833 -0.08789 0.05972 C -0.08867 0.06088 -0.08919 0.0625 -0.0901 0.06343 C -0.09166 0.06528 -0.097 0.07014 -0.09987 0.0713 C -0.10234 0.07222 -0.10494 0.07246 -0.10742 0.07315 C -0.10963 0.07708 -0.11171 0.08102 -0.11393 0.08472 C -0.11497 0.08634 -0.11627 0.08704 -0.11718 0.08866 C -0.11953 0.09236 -0.12369 0.10023 -0.12369 0.10046 C -0.11106 0.11829 -0.12278 0.09838 -0.11718 0.11574 C -0.1164 0.11806 -0.1151 0.11968 -0.11393 0.12153 C -0.11184 0.12477 -0.10963 0.12801 -0.10742 0.13125 C -0.10052 0.12847 -0.09362 0.12662 -0.08684 0.12338 C -0.08554 0.12269 -0.08463 0.12083 -0.08359 0.11945 C -0.08203 0.11759 -0.08059 0.11574 -0.07916 0.11366 C -0.06536 0.11435 -0.05169 0.11458 -0.03789 0.11574 C -0.03645 0.11574 -0.03502 0.11759 -0.03359 0.11759 C -0.01692 0.11875 -0.00026 0.11898 0.01641 0.11945 C 0.01862 0.12153 0.02058 0.12408 0.02292 0.12523 C 0.02644 0.12732 0.03386 0.12917 0.03386 0.1294 L 0.04037 0.12732 L 0.04258 0.12732 " pathEditMode="relative" rAng="0" ptsTypes="AAAAAAAAAAAAAAAAAAAAAAAAAAAAAAAAAAAAAAAAAAAAAAAA">
                                      <p:cBhvr>
                                        <p:cTn id="27" dur="1000" fill="hold"/>
                                        <p:tgtEl>
                                          <p:spTgt spid="36"/>
                                        </p:tgtEl>
                                        <p:attrNameLst>
                                          <p:attrName>ppt_x</p:attrName>
                                          <p:attrName>ppt_y</p:attrName>
                                        </p:attrNameLst>
                                      </p:cBhvr>
                                      <p:rCtr x="8958" y="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3969" y="0"/>
            <a:ext cx="4213013" cy="769441"/>
          </a:xfrm>
          <a:prstGeom prst="rect">
            <a:avLst/>
          </a:prstGeom>
        </p:spPr>
        <p:txBody>
          <a:bodyPr wrap="none">
            <a:spAutoFit/>
          </a:bodyPr>
          <a:lstStyle/>
          <a:p>
            <a:r>
              <a:rPr lang="en-US" sz="4400" dirty="0">
                <a:solidFill>
                  <a:srgbClr val="FFCC00"/>
                </a:solidFill>
                <a:latin typeface="Myriad Pro" panose="020B0503030403020204" pitchFamily="34" charset="0"/>
              </a:rPr>
              <a:t> </a:t>
            </a:r>
            <a:r>
              <a:rPr lang="en-US" sz="4400" b="1" dirty="0">
                <a:solidFill>
                  <a:sysClr val="windowText" lastClr="000000"/>
                </a:solidFill>
                <a:latin typeface="Myriad Pro" panose="020B0503030403020204" pitchFamily="34" charset="0"/>
              </a:rPr>
              <a:t>5  ASSESSMENT</a:t>
            </a:r>
            <a:endParaRPr lang="en-US" sz="4400" dirty="0"/>
          </a:p>
        </p:txBody>
      </p:sp>
      <p:sp>
        <p:nvSpPr>
          <p:cNvPr id="9" name="Rectangle 8"/>
          <p:cNvSpPr/>
          <p:nvPr/>
        </p:nvSpPr>
        <p:spPr>
          <a:xfrm>
            <a:off x="1025900" y="769441"/>
            <a:ext cx="10507748" cy="646331"/>
          </a:xfrm>
          <a:prstGeom prst="rect">
            <a:avLst/>
          </a:prstGeom>
        </p:spPr>
        <p:txBody>
          <a:bodyPr wrap="none">
            <a:spAutoFit/>
          </a:bodyPr>
          <a:lstStyle/>
          <a:p>
            <a:r>
              <a:rPr lang="en-US" sz="3600" b="1" dirty="0">
                <a:solidFill>
                  <a:srgbClr val="C00000"/>
                </a:solidFill>
                <a:latin typeface="Myriad Pro" panose="020B0503030403020204" pitchFamily="34" charset="0"/>
              </a:rPr>
              <a:t>Look at the pictures and circle the correct answers.</a:t>
            </a:r>
          </a:p>
        </p:txBody>
      </p:sp>
      <p:sp>
        <p:nvSpPr>
          <p:cNvPr id="10" name="TextBox 9"/>
          <p:cNvSpPr txBox="1"/>
          <p:nvPr/>
        </p:nvSpPr>
        <p:spPr>
          <a:xfrm>
            <a:off x="1592167" y="1469274"/>
            <a:ext cx="4306179" cy="5078313"/>
          </a:xfrm>
          <a:prstGeom prst="rect">
            <a:avLst/>
          </a:prstGeom>
          <a:noFill/>
        </p:spPr>
        <p:txBody>
          <a:bodyPr wrap="none" rtlCol="0">
            <a:spAutoFit/>
          </a:bodyPr>
          <a:lstStyle/>
          <a:p>
            <a:r>
              <a:rPr lang="en-US" sz="3600" b="1" dirty="0">
                <a:solidFill>
                  <a:schemeClr val="accent5"/>
                </a:solidFill>
                <a:latin typeface="Myriad Pro" panose="020B0503030403020204" pitchFamily="34" charset="0"/>
              </a:rPr>
              <a:t>1</a:t>
            </a:r>
            <a:r>
              <a:rPr lang="en-US" sz="3600" dirty="0">
                <a:solidFill>
                  <a:schemeClr val="accent5"/>
                </a:solidFill>
                <a:latin typeface="Myriad Pro" panose="020B0503030403020204" pitchFamily="34" charset="0"/>
              </a:rPr>
              <a:t> He …. sing.</a:t>
            </a:r>
          </a:p>
          <a:p>
            <a:r>
              <a:rPr lang="en-US" sz="3600" dirty="0">
                <a:solidFill>
                  <a:schemeClr val="accent5"/>
                </a:solidFill>
                <a:latin typeface="Myriad Pro" panose="020B0503030403020204" pitchFamily="34" charset="0"/>
              </a:rPr>
              <a:t>  A  can             B  can’t</a:t>
            </a:r>
          </a:p>
          <a:p>
            <a:endParaRPr lang="en-US" sz="3600" dirty="0">
              <a:solidFill>
                <a:schemeClr val="accent5"/>
              </a:solidFill>
              <a:latin typeface="Myriad Pro" panose="020B0503030403020204" pitchFamily="34" charset="0"/>
            </a:endParaRPr>
          </a:p>
          <a:p>
            <a:r>
              <a:rPr lang="en-US" sz="3600" b="1" dirty="0">
                <a:solidFill>
                  <a:schemeClr val="accent5"/>
                </a:solidFill>
                <a:latin typeface="Myriad Pro" panose="020B0503030403020204" pitchFamily="34" charset="0"/>
              </a:rPr>
              <a:t>2</a:t>
            </a:r>
            <a:r>
              <a:rPr lang="en-US" sz="3600" dirty="0">
                <a:solidFill>
                  <a:schemeClr val="accent5"/>
                </a:solidFill>
                <a:latin typeface="Myriad Pro" panose="020B0503030403020204" pitchFamily="34" charset="0"/>
              </a:rPr>
              <a:t> She … </a:t>
            </a:r>
            <a:r>
              <a:rPr lang="en-US" sz="3600" dirty="0" err="1">
                <a:solidFill>
                  <a:schemeClr val="accent5"/>
                </a:solidFill>
                <a:latin typeface="Myriad Pro" panose="020B0503030403020204" pitchFamily="34" charset="0"/>
              </a:rPr>
              <a:t>colour</a:t>
            </a:r>
            <a:r>
              <a:rPr lang="en-US" sz="3600" dirty="0">
                <a:solidFill>
                  <a:schemeClr val="accent5"/>
                </a:solidFill>
                <a:latin typeface="Myriad Pro" panose="020B0503030403020204" pitchFamily="34" charset="0"/>
              </a:rPr>
              <a:t>.</a:t>
            </a:r>
          </a:p>
          <a:p>
            <a:r>
              <a:rPr lang="en-US" sz="3600" dirty="0">
                <a:solidFill>
                  <a:schemeClr val="accent5"/>
                </a:solidFill>
                <a:latin typeface="Myriad Pro" panose="020B0503030403020204" pitchFamily="34" charset="0"/>
              </a:rPr>
              <a:t>  A  can              B  can’t</a:t>
            </a:r>
          </a:p>
          <a:p>
            <a:endParaRPr lang="en-US" sz="3600" dirty="0">
              <a:solidFill>
                <a:schemeClr val="accent5"/>
              </a:solidFill>
              <a:latin typeface="Myriad Pro" panose="020B0503030403020204" pitchFamily="34" charset="0"/>
            </a:endParaRPr>
          </a:p>
          <a:p>
            <a:r>
              <a:rPr lang="en-US" sz="3600" b="1" dirty="0">
                <a:solidFill>
                  <a:schemeClr val="accent5"/>
                </a:solidFill>
                <a:latin typeface="Myriad Pro" panose="020B0503030403020204" pitchFamily="34" charset="0"/>
              </a:rPr>
              <a:t>3 </a:t>
            </a:r>
            <a:r>
              <a:rPr lang="en-US" sz="3600" dirty="0">
                <a:solidFill>
                  <a:schemeClr val="accent5"/>
                </a:solidFill>
                <a:latin typeface="Myriad Pro" panose="020B0503030403020204" pitchFamily="34" charset="0"/>
              </a:rPr>
              <a:t>They can ……</a:t>
            </a:r>
          </a:p>
          <a:p>
            <a:r>
              <a:rPr lang="en-US" sz="3600" dirty="0">
                <a:solidFill>
                  <a:schemeClr val="accent5"/>
                </a:solidFill>
                <a:latin typeface="Myriad Pro" panose="020B0503030403020204" pitchFamily="34" charset="0"/>
              </a:rPr>
              <a:t>  A  paint           B  cook</a:t>
            </a:r>
          </a:p>
          <a:p>
            <a:r>
              <a:rPr lang="en-US" sz="3600" dirty="0">
                <a:solidFill>
                  <a:schemeClr val="accent5"/>
                </a:solidFill>
                <a:latin typeface="Myriad Pro" panose="020B0503030403020204" pitchFamily="34" charset="0"/>
              </a:rPr>
              <a:t>  </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278" r="14459"/>
          <a:stretch/>
        </p:blipFill>
        <p:spPr>
          <a:xfrm>
            <a:off x="8465505" y="4660031"/>
            <a:ext cx="2439836" cy="1887556"/>
          </a:xfrm>
          <a:prstGeom prst="rect">
            <a:avLst/>
          </a:prstGeom>
        </p:spPr>
      </p:pic>
      <p:grpSp>
        <p:nvGrpSpPr>
          <p:cNvPr id="14" name="Group 13"/>
          <p:cNvGrpSpPr/>
          <p:nvPr/>
        </p:nvGrpSpPr>
        <p:grpSpPr>
          <a:xfrm>
            <a:off x="6352719" y="3046419"/>
            <a:ext cx="1790740" cy="1924025"/>
            <a:chOff x="6352719" y="3046419"/>
            <a:chExt cx="1790740" cy="192402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5732" b="8797"/>
            <a:stretch/>
          </p:blipFill>
          <p:spPr>
            <a:xfrm rot="10800000" flipV="1">
              <a:off x="6352719" y="3046419"/>
              <a:ext cx="1790740" cy="1924025"/>
            </a:xfrm>
            <a:prstGeom prst="rect">
              <a:avLst/>
            </a:prstGeom>
          </p:spPr>
        </p:pic>
        <p:sp>
          <p:nvSpPr>
            <p:cNvPr id="17" name="Rectangle 16"/>
            <p:cNvSpPr/>
            <p:nvPr/>
          </p:nvSpPr>
          <p:spPr>
            <a:xfrm>
              <a:off x="7686259" y="4513244"/>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5"/>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b="1" dirty="0">
                <a:solidFill>
                  <a:schemeClr val="accent5"/>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8143459" y="1253481"/>
            <a:ext cx="1770564" cy="1850357"/>
            <a:chOff x="8143459" y="1253481"/>
            <a:chExt cx="1770564" cy="1850357"/>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3459" y="1253481"/>
              <a:ext cx="1541964" cy="1850357"/>
            </a:xfrm>
            <a:prstGeom prst="rect">
              <a:avLst/>
            </a:prstGeom>
          </p:spPr>
        </p:pic>
        <p:sp>
          <p:nvSpPr>
            <p:cNvPr id="19" name="Rectangle 18"/>
            <p:cNvSpPr/>
            <p:nvPr/>
          </p:nvSpPr>
          <p:spPr>
            <a:xfrm>
              <a:off x="9456823" y="2646638"/>
              <a:ext cx="457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5"/>
                  </a:solidFill>
                  <a:sym typeface="Wingdings" panose="05000000000000000000" pitchFamily="2" charset="2"/>
                </a:rPr>
                <a:t></a:t>
              </a:r>
              <a:endParaRPr lang="en-US" sz="4000" dirty="0">
                <a:solidFill>
                  <a:schemeClr val="accent5"/>
                </a:solidFill>
              </a:endParaRPr>
            </a:p>
          </p:txBody>
        </p:sp>
      </p:grpSp>
      <p:sp>
        <p:nvSpPr>
          <p:cNvPr id="16" name="Oval 15"/>
          <p:cNvSpPr/>
          <p:nvPr/>
        </p:nvSpPr>
        <p:spPr>
          <a:xfrm>
            <a:off x="4654343" y="2039725"/>
            <a:ext cx="545691" cy="5899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804832" y="3745080"/>
            <a:ext cx="560440" cy="526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825726" y="5388726"/>
            <a:ext cx="501446" cy="5308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954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7"/>
          <p:cNvSpPr/>
          <p:nvPr/>
        </p:nvSpPr>
        <p:spPr>
          <a:xfrm>
            <a:off x="2082800" y="5245502"/>
            <a:ext cx="293891" cy="290805"/>
          </a:xfrm>
          <a:custGeom>
            <a:avLst/>
            <a:gdLst/>
            <a:ahLst/>
            <a:cxnLst/>
            <a:rect l="l" t="t" r="r" b="b"/>
            <a:pathLst>
              <a:path w="1996" h="1975" extrusionOk="0">
                <a:moveTo>
                  <a:pt x="1516" y="1"/>
                </a:moveTo>
                <a:cubicBezTo>
                  <a:pt x="1480" y="1"/>
                  <a:pt x="1444" y="9"/>
                  <a:pt x="1409" y="28"/>
                </a:cubicBezTo>
                <a:cubicBezTo>
                  <a:pt x="1158" y="196"/>
                  <a:pt x="949" y="426"/>
                  <a:pt x="782" y="677"/>
                </a:cubicBezTo>
                <a:cubicBezTo>
                  <a:pt x="635" y="510"/>
                  <a:pt x="489" y="321"/>
                  <a:pt x="384" y="112"/>
                </a:cubicBezTo>
                <a:cubicBezTo>
                  <a:pt x="341" y="55"/>
                  <a:pt x="280" y="29"/>
                  <a:pt x="221" y="29"/>
                </a:cubicBezTo>
                <a:cubicBezTo>
                  <a:pt x="109" y="29"/>
                  <a:pt x="1" y="121"/>
                  <a:pt x="28" y="259"/>
                </a:cubicBezTo>
                <a:cubicBezTo>
                  <a:pt x="133" y="573"/>
                  <a:pt x="300" y="845"/>
                  <a:pt x="510" y="1075"/>
                </a:cubicBezTo>
                <a:cubicBezTo>
                  <a:pt x="384" y="1263"/>
                  <a:pt x="279" y="1472"/>
                  <a:pt x="175" y="1681"/>
                </a:cubicBezTo>
                <a:cubicBezTo>
                  <a:pt x="104" y="1838"/>
                  <a:pt x="226" y="1975"/>
                  <a:pt x="357" y="1975"/>
                </a:cubicBezTo>
                <a:cubicBezTo>
                  <a:pt x="419" y="1975"/>
                  <a:pt x="483" y="1944"/>
                  <a:pt x="531" y="1870"/>
                </a:cubicBezTo>
                <a:cubicBezTo>
                  <a:pt x="614" y="1723"/>
                  <a:pt x="719" y="1556"/>
                  <a:pt x="824" y="1409"/>
                </a:cubicBezTo>
                <a:cubicBezTo>
                  <a:pt x="1050" y="1636"/>
                  <a:pt x="1414" y="1965"/>
                  <a:pt x="1728" y="1965"/>
                </a:cubicBezTo>
                <a:cubicBezTo>
                  <a:pt x="1762" y="1965"/>
                  <a:pt x="1795" y="1962"/>
                  <a:pt x="1828" y="1953"/>
                </a:cubicBezTo>
                <a:cubicBezTo>
                  <a:pt x="1932" y="1933"/>
                  <a:pt x="1995" y="1828"/>
                  <a:pt x="1953" y="1723"/>
                </a:cubicBezTo>
                <a:cubicBezTo>
                  <a:pt x="1870" y="1409"/>
                  <a:pt x="1388" y="1221"/>
                  <a:pt x="1137" y="1012"/>
                </a:cubicBezTo>
                <a:lnTo>
                  <a:pt x="1137" y="991"/>
                </a:lnTo>
                <a:cubicBezTo>
                  <a:pt x="1347" y="803"/>
                  <a:pt x="1535" y="573"/>
                  <a:pt x="1702" y="321"/>
                </a:cubicBezTo>
                <a:cubicBezTo>
                  <a:pt x="1805" y="168"/>
                  <a:pt x="1671" y="1"/>
                  <a:pt x="1516"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7"/>
          <p:cNvSpPr/>
          <p:nvPr/>
        </p:nvSpPr>
        <p:spPr>
          <a:xfrm>
            <a:off x="2659398" y="5216642"/>
            <a:ext cx="284173" cy="253700"/>
          </a:xfrm>
          <a:custGeom>
            <a:avLst/>
            <a:gdLst/>
            <a:ahLst/>
            <a:cxnLst/>
            <a:rect l="l" t="t" r="r" b="b"/>
            <a:pathLst>
              <a:path w="1930" h="1723" extrusionOk="0">
                <a:moveTo>
                  <a:pt x="1675" y="0"/>
                </a:moveTo>
                <a:cubicBezTo>
                  <a:pt x="1649" y="0"/>
                  <a:pt x="1621" y="5"/>
                  <a:pt x="1594" y="15"/>
                </a:cubicBezTo>
                <a:cubicBezTo>
                  <a:pt x="1406" y="36"/>
                  <a:pt x="1281" y="245"/>
                  <a:pt x="1155" y="371"/>
                </a:cubicBezTo>
                <a:cubicBezTo>
                  <a:pt x="1071" y="455"/>
                  <a:pt x="1009" y="517"/>
                  <a:pt x="925" y="601"/>
                </a:cubicBezTo>
                <a:cubicBezTo>
                  <a:pt x="862" y="517"/>
                  <a:pt x="799" y="434"/>
                  <a:pt x="757" y="350"/>
                </a:cubicBezTo>
                <a:cubicBezTo>
                  <a:pt x="721" y="296"/>
                  <a:pt x="639" y="149"/>
                  <a:pt x="590" y="149"/>
                </a:cubicBezTo>
                <a:cubicBezTo>
                  <a:pt x="582" y="149"/>
                  <a:pt x="575" y="153"/>
                  <a:pt x="569" y="162"/>
                </a:cubicBezTo>
                <a:cubicBezTo>
                  <a:pt x="600" y="100"/>
                  <a:pt x="551" y="26"/>
                  <a:pt x="489" y="26"/>
                </a:cubicBezTo>
                <a:cubicBezTo>
                  <a:pt x="468" y="26"/>
                  <a:pt x="444" y="35"/>
                  <a:pt x="423" y="57"/>
                </a:cubicBezTo>
                <a:cubicBezTo>
                  <a:pt x="213" y="266"/>
                  <a:pt x="339" y="517"/>
                  <a:pt x="465" y="748"/>
                </a:cubicBezTo>
                <a:cubicBezTo>
                  <a:pt x="485" y="789"/>
                  <a:pt x="527" y="852"/>
                  <a:pt x="569" y="936"/>
                </a:cubicBezTo>
                <a:cubicBezTo>
                  <a:pt x="465" y="1020"/>
                  <a:pt x="360" y="1124"/>
                  <a:pt x="255" y="1208"/>
                </a:cubicBezTo>
                <a:cubicBezTo>
                  <a:pt x="213" y="1292"/>
                  <a:pt x="151" y="1354"/>
                  <a:pt x="109" y="1438"/>
                </a:cubicBezTo>
                <a:cubicBezTo>
                  <a:pt x="0" y="1565"/>
                  <a:pt x="111" y="1722"/>
                  <a:pt x="237" y="1722"/>
                </a:cubicBezTo>
                <a:cubicBezTo>
                  <a:pt x="257" y="1722"/>
                  <a:pt x="277" y="1719"/>
                  <a:pt x="297" y="1710"/>
                </a:cubicBezTo>
                <a:lnTo>
                  <a:pt x="339" y="1689"/>
                </a:lnTo>
                <a:lnTo>
                  <a:pt x="339" y="1689"/>
                </a:lnTo>
                <a:cubicBezTo>
                  <a:pt x="336" y="1692"/>
                  <a:pt x="337" y="1693"/>
                  <a:pt x="340" y="1693"/>
                </a:cubicBezTo>
                <a:cubicBezTo>
                  <a:pt x="362" y="1693"/>
                  <a:pt x="491" y="1644"/>
                  <a:pt x="527" y="1626"/>
                </a:cubicBezTo>
                <a:cubicBezTo>
                  <a:pt x="653" y="1564"/>
                  <a:pt x="778" y="1459"/>
                  <a:pt x="904" y="1375"/>
                </a:cubicBezTo>
                <a:cubicBezTo>
                  <a:pt x="1009" y="1501"/>
                  <a:pt x="1155" y="1605"/>
                  <a:pt x="1343" y="1668"/>
                </a:cubicBezTo>
                <a:cubicBezTo>
                  <a:pt x="1362" y="1672"/>
                  <a:pt x="1379" y="1674"/>
                  <a:pt x="1397" y="1674"/>
                </a:cubicBezTo>
                <a:cubicBezTo>
                  <a:pt x="1580" y="1674"/>
                  <a:pt x="1711" y="1483"/>
                  <a:pt x="1615" y="1292"/>
                </a:cubicBezTo>
                <a:cubicBezTo>
                  <a:pt x="1553" y="1187"/>
                  <a:pt x="1448" y="1082"/>
                  <a:pt x="1364" y="999"/>
                </a:cubicBezTo>
                <a:cubicBezTo>
                  <a:pt x="1427" y="936"/>
                  <a:pt x="1511" y="873"/>
                  <a:pt x="1594" y="810"/>
                </a:cubicBezTo>
                <a:cubicBezTo>
                  <a:pt x="1720" y="685"/>
                  <a:pt x="1929" y="497"/>
                  <a:pt x="1929" y="266"/>
                </a:cubicBezTo>
                <a:cubicBezTo>
                  <a:pt x="1929" y="126"/>
                  <a:pt x="1812" y="0"/>
                  <a:pt x="1675"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7"/>
          <p:cNvSpPr/>
          <p:nvPr/>
        </p:nvSpPr>
        <p:spPr>
          <a:xfrm>
            <a:off x="3189615" y="5170850"/>
            <a:ext cx="283879" cy="330708"/>
          </a:xfrm>
          <a:custGeom>
            <a:avLst/>
            <a:gdLst/>
            <a:ahLst/>
            <a:cxnLst/>
            <a:rect l="l" t="t" r="r" b="b"/>
            <a:pathLst>
              <a:path w="1928" h="2246" extrusionOk="0">
                <a:moveTo>
                  <a:pt x="1590" y="0"/>
                </a:moveTo>
                <a:cubicBezTo>
                  <a:pt x="1556" y="0"/>
                  <a:pt x="1521" y="11"/>
                  <a:pt x="1488" y="33"/>
                </a:cubicBezTo>
                <a:cubicBezTo>
                  <a:pt x="1174" y="159"/>
                  <a:pt x="1027" y="577"/>
                  <a:pt x="839" y="870"/>
                </a:cubicBezTo>
                <a:lnTo>
                  <a:pt x="818" y="933"/>
                </a:lnTo>
                <a:cubicBezTo>
                  <a:pt x="672" y="808"/>
                  <a:pt x="546" y="703"/>
                  <a:pt x="421" y="577"/>
                </a:cubicBezTo>
                <a:cubicBezTo>
                  <a:pt x="376" y="533"/>
                  <a:pt x="326" y="514"/>
                  <a:pt x="279" y="514"/>
                </a:cubicBezTo>
                <a:cubicBezTo>
                  <a:pt x="128" y="514"/>
                  <a:pt x="0" y="706"/>
                  <a:pt x="128" y="849"/>
                </a:cubicBezTo>
                <a:cubicBezTo>
                  <a:pt x="274" y="1017"/>
                  <a:pt x="421" y="1163"/>
                  <a:pt x="567" y="1331"/>
                </a:cubicBezTo>
                <a:cubicBezTo>
                  <a:pt x="441" y="1519"/>
                  <a:pt x="337" y="1728"/>
                  <a:pt x="232" y="1916"/>
                </a:cubicBezTo>
                <a:cubicBezTo>
                  <a:pt x="171" y="2055"/>
                  <a:pt x="291" y="2217"/>
                  <a:pt x="417" y="2217"/>
                </a:cubicBezTo>
                <a:cubicBezTo>
                  <a:pt x="462" y="2217"/>
                  <a:pt x="508" y="2196"/>
                  <a:pt x="546" y="2147"/>
                </a:cubicBezTo>
                <a:cubicBezTo>
                  <a:pt x="672" y="1979"/>
                  <a:pt x="776" y="1833"/>
                  <a:pt x="902" y="1665"/>
                </a:cubicBezTo>
                <a:cubicBezTo>
                  <a:pt x="1071" y="1854"/>
                  <a:pt x="1376" y="2246"/>
                  <a:pt x="1665" y="2246"/>
                </a:cubicBezTo>
                <a:cubicBezTo>
                  <a:pt x="1697" y="2246"/>
                  <a:pt x="1728" y="2241"/>
                  <a:pt x="1760" y="2230"/>
                </a:cubicBezTo>
                <a:cubicBezTo>
                  <a:pt x="1864" y="2188"/>
                  <a:pt x="1927" y="2105"/>
                  <a:pt x="1927" y="2021"/>
                </a:cubicBezTo>
                <a:cubicBezTo>
                  <a:pt x="1927" y="1728"/>
                  <a:pt x="1467" y="1498"/>
                  <a:pt x="1278" y="1331"/>
                </a:cubicBezTo>
                <a:lnTo>
                  <a:pt x="1195" y="1268"/>
                </a:lnTo>
                <a:lnTo>
                  <a:pt x="1216" y="1247"/>
                </a:lnTo>
                <a:cubicBezTo>
                  <a:pt x="1425" y="933"/>
                  <a:pt x="1801" y="577"/>
                  <a:pt x="1781" y="201"/>
                </a:cubicBezTo>
                <a:cubicBezTo>
                  <a:pt x="1765" y="78"/>
                  <a:pt x="1683" y="0"/>
                  <a:pt x="159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7"/>
          <p:cNvSpPr/>
          <p:nvPr/>
        </p:nvSpPr>
        <p:spPr>
          <a:xfrm>
            <a:off x="3775194" y="5201182"/>
            <a:ext cx="296836" cy="303175"/>
          </a:xfrm>
          <a:custGeom>
            <a:avLst/>
            <a:gdLst/>
            <a:ahLst/>
            <a:cxnLst/>
            <a:rect l="l" t="t" r="r" b="b"/>
            <a:pathLst>
              <a:path w="2016" h="2059" extrusionOk="0">
                <a:moveTo>
                  <a:pt x="212" y="0"/>
                </a:moveTo>
                <a:cubicBezTo>
                  <a:pt x="161" y="0"/>
                  <a:pt x="118" y="28"/>
                  <a:pt x="105" y="78"/>
                </a:cubicBezTo>
                <a:cubicBezTo>
                  <a:pt x="1" y="434"/>
                  <a:pt x="293" y="769"/>
                  <a:pt x="503" y="1041"/>
                </a:cubicBezTo>
                <a:cubicBezTo>
                  <a:pt x="524" y="1062"/>
                  <a:pt x="565" y="1104"/>
                  <a:pt x="586" y="1125"/>
                </a:cubicBezTo>
                <a:cubicBezTo>
                  <a:pt x="461" y="1271"/>
                  <a:pt x="314" y="1397"/>
                  <a:pt x="210" y="1543"/>
                </a:cubicBezTo>
                <a:cubicBezTo>
                  <a:pt x="64" y="1689"/>
                  <a:pt x="194" y="1897"/>
                  <a:pt x="357" y="1897"/>
                </a:cubicBezTo>
                <a:cubicBezTo>
                  <a:pt x="404" y="1897"/>
                  <a:pt x="455" y="1879"/>
                  <a:pt x="503" y="1836"/>
                </a:cubicBezTo>
                <a:lnTo>
                  <a:pt x="900" y="1459"/>
                </a:lnTo>
                <a:lnTo>
                  <a:pt x="1005" y="1585"/>
                </a:lnTo>
                <a:cubicBezTo>
                  <a:pt x="1172" y="1794"/>
                  <a:pt x="1361" y="1941"/>
                  <a:pt x="1591" y="2045"/>
                </a:cubicBezTo>
                <a:cubicBezTo>
                  <a:pt x="1618" y="2054"/>
                  <a:pt x="1645" y="2059"/>
                  <a:pt x="1671" y="2059"/>
                </a:cubicBezTo>
                <a:cubicBezTo>
                  <a:pt x="1823" y="2059"/>
                  <a:pt x="1940" y="1913"/>
                  <a:pt x="1905" y="1752"/>
                </a:cubicBezTo>
                <a:cubicBezTo>
                  <a:pt x="1758" y="1480"/>
                  <a:pt x="1570" y="1250"/>
                  <a:pt x="1319" y="1083"/>
                </a:cubicBezTo>
                <a:cubicBezTo>
                  <a:pt x="1528" y="915"/>
                  <a:pt x="1716" y="727"/>
                  <a:pt x="1884" y="518"/>
                </a:cubicBezTo>
                <a:cubicBezTo>
                  <a:pt x="2015" y="321"/>
                  <a:pt x="1863" y="110"/>
                  <a:pt x="1680" y="110"/>
                </a:cubicBezTo>
                <a:cubicBezTo>
                  <a:pt x="1630" y="110"/>
                  <a:pt x="1577" y="126"/>
                  <a:pt x="1528" y="162"/>
                </a:cubicBezTo>
                <a:cubicBezTo>
                  <a:pt x="1319" y="329"/>
                  <a:pt x="1110" y="518"/>
                  <a:pt x="942" y="727"/>
                </a:cubicBezTo>
                <a:cubicBezTo>
                  <a:pt x="754" y="476"/>
                  <a:pt x="524" y="246"/>
                  <a:pt x="314" y="37"/>
                </a:cubicBezTo>
                <a:cubicBezTo>
                  <a:pt x="281" y="12"/>
                  <a:pt x="245" y="0"/>
                  <a:pt x="21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7"/>
          <p:cNvSpPr/>
          <p:nvPr/>
        </p:nvSpPr>
        <p:spPr>
          <a:xfrm>
            <a:off x="4324845" y="5222532"/>
            <a:ext cx="305376" cy="328205"/>
          </a:xfrm>
          <a:custGeom>
            <a:avLst/>
            <a:gdLst/>
            <a:ahLst/>
            <a:cxnLst/>
            <a:rect l="l" t="t" r="r" b="b"/>
            <a:pathLst>
              <a:path w="2074" h="2229" extrusionOk="0">
                <a:moveTo>
                  <a:pt x="1577" y="0"/>
                </a:moveTo>
                <a:cubicBezTo>
                  <a:pt x="1527" y="0"/>
                  <a:pt x="1476" y="18"/>
                  <a:pt x="1436" y="59"/>
                </a:cubicBezTo>
                <a:cubicBezTo>
                  <a:pt x="1226" y="289"/>
                  <a:pt x="1080" y="540"/>
                  <a:pt x="954" y="812"/>
                </a:cubicBezTo>
                <a:cubicBezTo>
                  <a:pt x="787" y="666"/>
                  <a:pt x="599" y="519"/>
                  <a:pt x="410" y="394"/>
                </a:cubicBezTo>
                <a:cubicBezTo>
                  <a:pt x="383" y="385"/>
                  <a:pt x="355" y="382"/>
                  <a:pt x="328" y="382"/>
                </a:cubicBezTo>
                <a:cubicBezTo>
                  <a:pt x="151" y="382"/>
                  <a:pt x="0" y="550"/>
                  <a:pt x="55" y="749"/>
                </a:cubicBezTo>
                <a:cubicBezTo>
                  <a:pt x="222" y="980"/>
                  <a:pt x="410" y="1189"/>
                  <a:pt x="641" y="1356"/>
                </a:cubicBezTo>
                <a:cubicBezTo>
                  <a:pt x="494" y="1565"/>
                  <a:pt x="410" y="1796"/>
                  <a:pt x="369" y="2047"/>
                </a:cubicBezTo>
                <a:cubicBezTo>
                  <a:pt x="355" y="2168"/>
                  <a:pt x="437" y="2228"/>
                  <a:pt x="525" y="2228"/>
                </a:cubicBezTo>
                <a:cubicBezTo>
                  <a:pt x="573" y="2228"/>
                  <a:pt x="624" y="2210"/>
                  <a:pt x="662" y="2172"/>
                </a:cubicBezTo>
                <a:cubicBezTo>
                  <a:pt x="808" y="2047"/>
                  <a:pt x="934" y="1879"/>
                  <a:pt x="1038" y="1691"/>
                </a:cubicBezTo>
                <a:cubicBezTo>
                  <a:pt x="1206" y="1858"/>
                  <a:pt x="1415" y="1984"/>
                  <a:pt x="1645" y="2068"/>
                </a:cubicBezTo>
                <a:cubicBezTo>
                  <a:pt x="1669" y="2074"/>
                  <a:pt x="1693" y="2077"/>
                  <a:pt x="1717" y="2077"/>
                </a:cubicBezTo>
                <a:cubicBezTo>
                  <a:pt x="1916" y="2077"/>
                  <a:pt x="2073" y="1855"/>
                  <a:pt x="1980" y="1649"/>
                </a:cubicBezTo>
                <a:cubicBezTo>
                  <a:pt x="1812" y="1440"/>
                  <a:pt x="1603" y="1273"/>
                  <a:pt x="1394" y="1126"/>
                </a:cubicBezTo>
                <a:cubicBezTo>
                  <a:pt x="1582" y="875"/>
                  <a:pt x="1729" y="582"/>
                  <a:pt x="1791" y="289"/>
                </a:cubicBezTo>
                <a:cubicBezTo>
                  <a:pt x="1837" y="123"/>
                  <a:pt x="1707" y="0"/>
                  <a:pt x="1577"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7"/>
          <p:cNvSpPr/>
          <p:nvPr/>
        </p:nvSpPr>
        <p:spPr>
          <a:xfrm>
            <a:off x="4845933" y="5174090"/>
            <a:ext cx="278872" cy="285799"/>
          </a:xfrm>
          <a:custGeom>
            <a:avLst/>
            <a:gdLst/>
            <a:ahLst/>
            <a:cxnLst/>
            <a:rect l="l" t="t" r="r" b="b"/>
            <a:pathLst>
              <a:path w="1894" h="1941" extrusionOk="0">
                <a:moveTo>
                  <a:pt x="1708" y="0"/>
                </a:moveTo>
                <a:cubicBezTo>
                  <a:pt x="1686" y="0"/>
                  <a:pt x="1664" y="4"/>
                  <a:pt x="1642" y="11"/>
                </a:cubicBezTo>
                <a:cubicBezTo>
                  <a:pt x="1328" y="74"/>
                  <a:pt x="1140" y="472"/>
                  <a:pt x="952" y="702"/>
                </a:cubicBezTo>
                <a:lnTo>
                  <a:pt x="931" y="723"/>
                </a:lnTo>
                <a:cubicBezTo>
                  <a:pt x="742" y="534"/>
                  <a:pt x="575" y="367"/>
                  <a:pt x="387" y="200"/>
                </a:cubicBezTo>
                <a:cubicBezTo>
                  <a:pt x="349" y="167"/>
                  <a:pt x="309" y="153"/>
                  <a:pt x="271" y="153"/>
                </a:cubicBezTo>
                <a:cubicBezTo>
                  <a:pt x="142" y="153"/>
                  <a:pt x="38" y="316"/>
                  <a:pt x="136" y="430"/>
                </a:cubicBezTo>
                <a:cubicBezTo>
                  <a:pt x="303" y="639"/>
                  <a:pt x="470" y="848"/>
                  <a:pt x="638" y="1058"/>
                </a:cubicBezTo>
                <a:cubicBezTo>
                  <a:pt x="470" y="1246"/>
                  <a:pt x="282" y="1434"/>
                  <a:pt x="115" y="1622"/>
                </a:cubicBezTo>
                <a:cubicBezTo>
                  <a:pt x="1" y="1769"/>
                  <a:pt x="127" y="1941"/>
                  <a:pt x="278" y="1941"/>
                </a:cubicBezTo>
                <a:cubicBezTo>
                  <a:pt x="321" y="1941"/>
                  <a:pt x="366" y="1927"/>
                  <a:pt x="408" y="1894"/>
                </a:cubicBezTo>
                <a:cubicBezTo>
                  <a:pt x="575" y="1727"/>
                  <a:pt x="721" y="1581"/>
                  <a:pt x="889" y="1413"/>
                </a:cubicBezTo>
                <a:cubicBezTo>
                  <a:pt x="993" y="1622"/>
                  <a:pt x="1182" y="1769"/>
                  <a:pt x="1370" y="1853"/>
                </a:cubicBezTo>
                <a:cubicBezTo>
                  <a:pt x="1390" y="1857"/>
                  <a:pt x="1409" y="1859"/>
                  <a:pt x="1428" y="1859"/>
                </a:cubicBezTo>
                <a:cubicBezTo>
                  <a:pt x="1587" y="1859"/>
                  <a:pt x="1700" y="1709"/>
                  <a:pt x="1663" y="1560"/>
                </a:cubicBezTo>
                <a:cubicBezTo>
                  <a:pt x="1579" y="1350"/>
                  <a:pt x="1454" y="1183"/>
                  <a:pt x="1286" y="1058"/>
                </a:cubicBezTo>
                <a:cubicBezTo>
                  <a:pt x="1516" y="827"/>
                  <a:pt x="1893" y="534"/>
                  <a:pt x="1893" y="179"/>
                </a:cubicBezTo>
                <a:cubicBezTo>
                  <a:pt x="1893" y="75"/>
                  <a:pt x="1808" y="0"/>
                  <a:pt x="17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7"/>
          <p:cNvSpPr/>
          <p:nvPr/>
        </p:nvSpPr>
        <p:spPr>
          <a:xfrm>
            <a:off x="8710392" y="4664755"/>
            <a:ext cx="147" cy="147"/>
          </a:xfrm>
          <a:custGeom>
            <a:avLst/>
            <a:gdLst/>
            <a:ahLst/>
            <a:cxnLst/>
            <a:rect l="l" t="t" r="r" b="b"/>
            <a:pathLst>
              <a:path w="1" h="1" extrusionOk="0">
                <a:moveTo>
                  <a:pt x="0" y="1"/>
                </a:move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27"/>
          <p:cNvSpPr/>
          <p:nvPr/>
        </p:nvSpPr>
        <p:spPr>
          <a:xfrm>
            <a:off x="8707301" y="4664755"/>
            <a:ext cx="3239" cy="147"/>
          </a:xfrm>
          <a:custGeom>
            <a:avLst/>
            <a:gdLst/>
            <a:ahLst/>
            <a:cxnLst/>
            <a:rect l="l" t="t" r="r" b="b"/>
            <a:pathLst>
              <a:path w="22" h="1" extrusionOk="0">
                <a:moveTo>
                  <a:pt x="0" y="1"/>
                </a:moveTo>
                <a:lnTo>
                  <a:pt x="21" y="1"/>
                </a:lnTo>
                <a:lnTo>
                  <a:pt x="21" y="1"/>
                </a:lnTo>
                <a:lnTo>
                  <a:pt x="21" y="1"/>
                </a:ln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27"/>
          <p:cNvSpPr/>
          <p:nvPr/>
        </p:nvSpPr>
        <p:spPr>
          <a:xfrm>
            <a:off x="8642662" y="4389265"/>
            <a:ext cx="252959" cy="295664"/>
          </a:xfrm>
          <a:custGeom>
            <a:avLst/>
            <a:gdLst/>
            <a:ahLst/>
            <a:cxnLst/>
            <a:rect l="l" t="t" r="r" b="b"/>
            <a:pathLst>
              <a:path w="1718" h="2008" extrusionOk="0">
                <a:moveTo>
                  <a:pt x="1433" y="0"/>
                </a:moveTo>
                <a:cubicBezTo>
                  <a:pt x="1410" y="0"/>
                  <a:pt x="1385" y="3"/>
                  <a:pt x="1360" y="10"/>
                </a:cubicBezTo>
                <a:cubicBezTo>
                  <a:pt x="1172" y="72"/>
                  <a:pt x="1088" y="240"/>
                  <a:pt x="963" y="407"/>
                </a:cubicBezTo>
                <a:lnTo>
                  <a:pt x="816" y="596"/>
                </a:lnTo>
                <a:lnTo>
                  <a:pt x="670" y="449"/>
                </a:lnTo>
                <a:cubicBezTo>
                  <a:pt x="574" y="353"/>
                  <a:pt x="372" y="151"/>
                  <a:pt x="193" y="151"/>
                </a:cubicBezTo>
                <a:cubicBezTo>
                  <a:pt x="178" y="151"/>
                  <a:pt x="162" y="153"/>
                  <a:pt x="147" y="156"/>
                </a:cubicBezTo>
                <a:cubicBezTo>
                  <a:pt x="126" y="156"/>
                  <a:pt x="105" y="177"/>
                  <a:pt x="84" y="198"/>
                </a:cubicBezTo>
                <a:cubicBezTo>
                  <a:pt x="63" y="198"/>
                  <a:pt x="21" y="219"/>
                  <a:pt x="21" y="240"/>
                </a:cubicBezTo>
                <a:cubicBezTo>
                  <a:pt x="0" y="303"/>
                  <a:pt x="0" y="344"/>
                  <a:pt x="21" y="407"/>
                </a:cubicBezTo>
                <a:cubicBezTo>
                  <a:pt x="21" y="407"/>
                  <a:pt x="21" y="428"/>
                  <a:pt x="42" y="449"/>
                </a:cubicBezTo>
                <a:cubicBezTo>
                  <a:pt x="84" y="512"/>
                  <a:pt x="126" y="575"/>
                  <a:pt x="188" y="637"/>
                </a:cubicBezTo>
                <a:lnTo>
                  <a:pt x="481" y="1014"/>
                </a:lnTo>
                <a:cubicBezTo>
                  <a:pt x="356" y="1160"/>
                  <a:pt x="230" y="1349"/>
                  <a:pt x="147" y="1537"/>
                </a:cubicBezTo>
                <a:cubicBezTo>
                  <a:pt x="84" y="1621"/>
                  <a:pt x="63" y="1704"/>
                  <a:pt x="63" y="1809"/>
                </a:cubicBezTo>
                <a:cubicBezTo>
                  <a:pt x="51" y="1938"/>
                  <a:pt x="151" y="2008"/>
                  <a:pt x="252" y="2008"/>
                </a:cubicBezTo>
                <a:cubicBezTo>
                  <a:pt x="331" y="2008"/>
                  <a:pt x="412" y="1964"/>
                  <a:pt x="439" y="1872"/>
                </a:cubicBezTo>
                <a:cubicBezTo>
                  <a:pt x="481" y="1830"/>
                  <a:pt x="523" y="1788"/>
                  <a:pt x="565" y="1746"/>
                </a:cubicBezTo>
                <a:cubicBezTo>
                  <a:pt x="649" y="1642"/>
                  <a:pt x="732" y="1558"/>
                  <a:pt x="816" y="1453"/>
                </a:cubicBezTo>
                <a:cubicBezTo>
                  <a:pt x="942" y="1642"/>
                  <a:pt x="1088" y="1788"/>
                  <a:pt x="1276" y="1893"/>
                </a:cubicBezTo>
                <a:cubicBezTo>
                  <a:pt x="1319" y="1916"/>
                  <a:pt x="1362" y="1926"/>
                  <a:pt x="1403" y="1926"/>
                </a:cubicBezTo>
                <a:cubicBezTo>
                  <a:pt x="1581" y="1926"/>
                  <a:pt x="1717" y="1728"/>
                  <a:pt x="1632" y="1558"/>
                </a:cubicBezTo>
                <a:cubicBezTo>
                  <a:pt x="1527" y="1370"/>
                  <a:pt x="1402" y="1202"/>
                  <a:pt x="1255" y="1056"/>
                </a:cubicBezTo>
                <a:lnTo>
                  <a:pt x="1193" y="993"/>
                </a:lnTo>
                <a:lnTo>
                  <a:pt x="1402" y="742"/>
                </a:lnTo>
                <a:cubicBezTo>
                  <a:pt x="1548" y="596"/>
                  <a:pt x="1632" y="428"/>
                  <a:pt x="1674" y="240"/>
                </a:cubicBezTo>
                <a:cubicBezTo>
                  <a:pt x="1674" y="97"/>
                  <a:pt x="1568" y="0"/>
                  <a:pt x="1433"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09" name="Google Shape;309;p27"/>
          <p:cNvGrpSpPr/>
          <p:nvPr/>
        </p:nvGrpSpPr>
        <p:grpSpPr>
          <a:xfrm>
            <a:off x="5540529" y="4408259"/>
            <a:ext cx="2608036" cy="3426470"/>
            <a:chOff x="4155395" y="3306194"/>
            <a:chExt cx="1956027" cy="2569853"/>
          </a:xfrm>
        </p:grpSpPr>
        <p:sp>
          <p:nvSpPr>
            <p:cNvPr id="310"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3"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5"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6"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0"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1"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5"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6"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7"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328"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9"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0"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33" name="Google Shape;333;p27"/>
          <p:cNvGrpSpPr/>
          <p:nvPr/>
        </p:nvGrpSpPr>
        <p:grpSpPr>
          <a:xfrm rot="-508596">
            <a:off x="9626480" y="4460053"/>
            <a:ext cx="2405547" cy="3379057"/>
            <a:chOff x="-2019712" y="2917625"/>
            <a:chExt cx="1316550" cy="1849350"/>
          </a:xfrm>
        </p:grpSpPr>
        <p:sp>
          <p:nvSpPr>
            <p:cNvPr id="334" name="Google Shape;334;p27"/>
            <p:cNvSpPr/>
            <p:nvPr/>
          </p:nvSpPr>
          <p:spPr>
            <a:xfrm>
              <a:off x="-2019712" y="2917625"/>
              <a:ext cx="1316550" cy="1849350"/>
            </a:xfrm>
            <a:custGeom>
              <a:avLst/>
              <a:gdLst/>
              <a:ahLst/>
              <a:cxnLst/>
              <a:rect l="l" t="t" r="r" b="b"/>
              <a:pathLst>
                <a:path w="52662" h="73974" extrusionOk="0">
                  <a:moveTo>
                    <a:pt x="727" y="1"/>
                  </a:moveTo>
                  <a:cubicBezTo>
                    <a:pt x="322" y="1"/>
                    <a:pt x="1" y="322"/>
                    <a:pt x="1" y="727"/>
                  </a:cubicBezTo>
                  <a:lnTo>
                    <a:pt x="1" y="73248"/>
                  </a:lnTo>
                  <a:cubicBezTo>
                    <a:pt x="1" y="73653"/>
                    <a:pt x="322" y="73974"/>
                    <a:pt x="727" y="73974"/>
                  </a:cubicBezTo>
                  <a:lnTo>
                    <a:pt x="51936" y="73974"/>
                  </a:lnTo>
                  <a:cubicBezTo>
                    <a:pt x="52329" y="73974"/>
                    <a:pt x="52650" y="73653"/>
                    <a:pt x="52662" y="73260"/>
                  </a:cubicBezTo>
                  <a:lnTo>
                    <a:pt x="52662" y="727"/>
                  </a:lnTo>
                  <a:cubicBezTo>
                    <a:pt x="52662" y="322"/>
                    <a:pt x="52340" y="1"/>
                    <a:pt x="51936"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7"/>
            <p:cNvSpPr/>
            <p:nvPr/>
          </p:nvSpPr>
          <p:spPr>
            <a:xfrm>
              <a:off x="-1976837" y="2988175"/>
              <a:ext cx="30675" cy="30675"/>
            </a:xfrm>
            <a:custGeom>
              <a:avLst/>
              <a:gdLst/>
              <a:ahLst/>
              <a:cxnLst/>
              <a:rect l="l" t="t" r="r" b="b"/>
              <a:pathLst>
                <a:path w="1227" h="1227" extrusionOk="0">
                  <a:moveTo>
                    <a:pt x="619" y="0"/>
                  </a:moveTo>
                  <a:cubicBezTo>
                    <a:pt x="286" y="0"/>
                    <a:pt x="0" y="274"/>
                    <a:pt x="0" y="608"/>
                  </a:cubicBezTo>
                  <a:cubicBezTo>
                    <a:pt x="0" y="941"/>
                    <a:pt x="274" y="1227"/>
                    <a:pt x="619" y="1227"/>
                  </a:cubicBezTo>
                  <a:cubicBezTo>
                    <a:pt x="941" y="1227"/>
                    <a:pt x="1226" y="953"/>
                    <a:pt x="1226" y="608"/>
                  </a:cubicBezTo>
                  <a:cubicBezTo>
                    <a:pt x="1226" y="274"/>
                    <a:pt x="964"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7"/>
            <p:cNvSpPr/>
            <p:nvPr/>
          </p:nvSpPr>
          <p:spPr>
            <a:xfrm>
              <a:off x="-187623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27"/>
            <p:cNvSpPr/>
            <p:nvPr/>
          </p:nvSpPr>
          <p:spPr>
            <a:xfrm>
              <a:off x="-1775937" y="2988175"/>
              <a:ext cx="30700" cy="30675"/>
            </a:xfrm>
            <a:custGeom>
              <a:avLst/>
              <a:gdLst/>
              <a:ahLst/>
              <a:cxnLst/>
              <a:rect l="l" t="t" r="r" b="b"/>
              <a:pathLst>
                <a:path w="1228" h="1227" extrusionOk="0">
                  <a:moveTo>
                    <a:pt x="620" y="0"/>
                  </a:moveTo>
                  <a:cubicBezTo>
                    <a:pt x="287" y="0"/>
                    <a:pt x="1" y="274"/>
                    <a:pt x="1" y="608"/>
                  </a:cubicBezTo>
                  <a:cubicBezTo>
                    <a:pt x="1" y="941"/>
                    <a:pt x="275" y="1227"/>
                    <a:pt x="620" y="1227"/>
                  </a:cubicBezTo>
                  <a:cubicBezTo>
                    <a:pt x="941" y="1227"/>
                    <a:pt x="1227" y="953"/>
                    <a:pt x="1227" y="608"/>
                  </a:cubicBezTo>
                  <a:cubicBezTo>
                    <a:pt x="1227" y="274"/>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27"/>
            <p:cNvSpPr/>
            <p:nvPr/>
          </p:nvSpPr>
          <p:spPr>
            <a:xfrm>
              <a:off x="-1675612" y="2988175"/>
              <a:ext cx="30375" cy="30675"/>
            </a:xfrm>
            <a:custGeom>
              <a:avLst/>
              <a:gdLst/>
              <a:ahLst/>
              <a:cxnLst/>
              <a:rect l="l" t="t" r="r" b="b"/>
              <a:pathLst>
                <a:path w="1215" h="1227" extrusionOk="0">
                  <a:moveTo>
                    <a:pt x="607" y="0"/>
                  </a:moveTo>
                  <a:cubicBezTo>
                    <a:pt x="274" y="0"/>
                    <a:pt x="0" y="274"/>
                    <a:pt x="0" y="608"/>
                  </a:cubicBezTo>
                  <a:cubicBezTo>
                    <a:pt x="0" y="941"/>
                    <a:pt x="262" y="1227"/>
                    <a:pt x="607" y="1227"/>
                  </a:cubicBezTo>
                  <a:cubicBezTo>
                    <a:pt x="941" y="1227"/>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7"/>
            <p:cNvSpPr/>
            <p:nvPr/>
          </p:nvSpPr>
          <p:spPr>
            <a:xfrm>
              <a:off x="-1575312" y="2988175"/>
              <a:ext cx="30675" cy="30675"/>
            </a:xfrm>
            <a:custGeom>
              <a:avLst/>
              <a:gdLst/>
              <a:ahLst/>
              <a:cxnLst/>
              <a:rect l="l" t="t" r="r" b="b"/>
              <a:pathLst>
                <a:path w="1227" h="1227" extrusionOk="0">
                  <a:moveTo>
                    <a:pt x="608" y="0"/>
                  </a:moveTo>
                  <a:cubicBezTo>
                    <a:pt x="286" y="0"/>
                    <a:pt x="1" y="274"/>
                    <a:pt x="1" y="608"/>
                  </a:cubicBezTo>
                  <a:cubicBezTo>
                    <a:pt x="1" y="941"/>
                    <a:pt x="274"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7"/>
            <p:cNvSpPr/>
            <p:nvPr/>
          </p:nvSpPr>
          <p:spPr>
            <a:xfrm>
              <a:off x="-1474712" y="2988175"/>
              <a:ext cx="30400" cy="30675"/>
            </a:xfrm>
            <a:custGeom>
              <a:avLst/>
              <a:gdLst/>
              <a:ahLst/>
              <a:cxnLst/>
              <a:rect l="l" t="t" r="r" b="b"/>
              <a:pathLst>
                <a:path w="1216" h="1227" extrusionOk="0">
                  <a:moveTo>
                    <a:pt x="608" y="0"/>
                  </a:moveTo>
                  <a:cubicBezTo>
                    <a:pt x="275" y="0"/>
                    <a:pt x="1" y="274"/>
                    <a:pt x="1" y="608"/>
                  </a:cubicBezTo>
                  <a:cubicBezTo>
                    <a:pt x="1" y="941"/>
                    <a:pt x="263" y="1227"/>
                    <a:pt x="608" y="1227"/>
                  </a:cubicBezTo>
                  <a:cubicBezTo>
                    <a:pt x="941" y="1227"/>
                    <a:pt x="1215" y="953"/>
                    <a:pt x="1215" y="608"/>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7"/>
            <p:cNvSpPr/>
            <p:nvPr/>
          </p:nvSpPr>
          <p:spPr>
            <a:xfrm>
              <a:off x="-137468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7"/>
            <p:cNvSpPr/>
            <p:nvPr/>
          </p:nvSpPr>
          <p:spPr>
            <a:xfrm>
              <a:off x="-1274387" y="2988175"/>
              <a:ext cx="30700" cy="30675"/>
            </a:xfrm>
            <a:custGeom>
              <a:avLst/>
              <a:gdLst/>
              <a:ahLst/>
              <a:cxnLst/>
              <a:rect l="l" t="t" r="r" b="b"/>
              <a:pathLst>
                <a:path w="1228" h="1227" extrusionOk="0">
                  <a:moveTo>
                    <a:pt x="620" y="0"/>
                  </a:moveTo>
                  <a:cubicBezTo>
                    <a:pt x="287" y="0"/>
                    <a:pt x="1" y="274"/>
                    <a:pt x="1" y="608"/>
                  </a:cubicBezTo>
                  <a:cubicBezTo>
                    <a:pt x="1" y="941"/>
                    <a:pt x="275" y="1227"/>
                    <a:pt x="620" y="1227"/>
                  </a:cubicBezTo>
                  <a:cubicBezTo>
                    <a:pt x="941" y="1227"/>
                    <a:pt x="1227" y="953"/>
                    <a:pt x="1227" y="608"/>
                  </a:cubicBezTo>
                  <a:cubicBezTo>
                    <a:pt x="1227" y="274"/>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7"/>
            <p:cNvSpPr/>
            <p:nvPr/>
          </p:nvSpPr>
          <p:spPr>
            <a:xfrm>
              <a:off x="-1174062" y="2988175"/>
              <a:ext cx="30375" cy="30675"/>
            </a:xfrm>
            <a:custGeom>
              <a:avLst/>
              <a:gdLst/>
              <a:ahLst/>
              <a:cxnLst/>
              <a:rect l="l" t="t" r="r" b="b"/>
              <a:pathLst>
                <a:path w="1215" h="1227" extrusionOk="0">
                  <a:moveTo>
                    <a:pt x="607" y="0"/>
                  </a:moveTo>
                  <a:cubicBezTo>
                    <a:pt x="286" y="0"/>
                    <a:pt x="0" y="274"/>
                    <a:pt x="0" y="608"/>
                  </a:cubicBezTo>
                  <a:cubicBezTo>
                    <a:pt x="0" y="941"/>
                    <a:pt x="262" y="1227"/>
                    <a:pt x="607" y="1227"/>
                  </a:cubicBezTo>
                  <a:cubicBezTo>
                    <a:pt x="941" y="1227"/>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7"/>
            <p:cNvSpPr/>
            <p:nvPr/>
          </p:nvSpPr>
          <p:spPr>
            <a:xfrm>
              <a:off x="-1073762" y="2988175"/>
              <a:ext cx="30675" cy="30675"/>
            </a:xfrm>
            <a:custGeom>
              <a:avLst/>
              <a:gdLst/>
              <a:ahLst/>
              <a:cxnLst/>
              <a:rect l="l" t="t" r="r" b="b"/>
              <a:pathLst>
                <a:path w="1227" h="1227" extrusionOk="0">
                  <a:moveTo>
                    <a:pt x="620" y="0"/>
                  </a:moveTo>
                  <a:cubicBezTo>
                    <a:pt x="286" y="0"/>
                    <a:pt x="1" y="274"/>
                    <a:pt x="1" y="608"/>
                  </a:cubicBezTo>
                  <a:cubicBezTo>
                    <a:pt x="1" y="941"/>
                    <a:pt x="274" y="1227"/>
                    <a:pt x="620" y="1227"/>
                  </a:cubicBezTo>
                  <a:cubicBezTo>
                    <a:pt x="941" y="1227"/>
                    <a:pt x="1227" y="953"/>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7"/>
            <p:cNvSpPr/>
            <p:nvPr/>
          </p:nvSpPr>
          <p:spPr>
            <a:xfrm>
              <a:off x="-973162" y="2988175"/>
              <a:ext cx="30400" cy="30675"/>
            </a:xfrm>
            <a:custGeom>
              <a:avLst/>
              <a:gdLst/>
              <a:ahLst/>
              <a:cxnLst/>
              <a:rect l="l" t="t" r="r" b="b"/>
              <a:pathLst>
                <a:path w="1216" h="1227" extrusionOk="0">
                  <a:moveTo>
                    <a:pt x="608" y="0"/>
                  </a:moveTo>
                  <a:cubicBezTo>
                    <a:pt x="287" y="0"/>
                    <a:pt x="1" y="274"/>
                    <a:pt x="1" y="608"/>
                  </a:cubicBezTo>
                  <a:cubicBezTo>
                    <a:pt x="1" y="941"/>
                    <a:pt x="263" y="1227"/>
                    <a:pt x="608" y="1227"/>
                  </a:cubicBezTo>
                  <a:cubicBezTo>
                    <a:pt x="942" y="1227"/>
                    <a:pt x="1215" y="953"/>
                    <a:pt x="1215" y="608"/>
                  </a:cubicBezTo>
                  <a:cubicBezTo>
                    <a:pt x="1215" y="274"/>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7"/>
            <p:cNvSpPr/>
            <p:nvPr/>
          </p:nvSpPr>
          <p:spPr>
            <a:xfrm>
              <a:off x="-873137" y="2988175"/>
              <a:ext cx="30675" cy="30675"/>
            </a:xfrm>
            <a:custGeom>
              <a:avLst/>
              <a:gdLst/>
              <a:ahLst/>
              <a:cxnLst/>
              <a:rect l="l" t="t" r="r" b="b"/>
              <a:pathLst>
                <a:path w="1227" h="1227" extrusionOk="0">
                  <a:moveTo>
                    <a:pt x="608" y="0"/>
                  </a:moveTo>
                  <a:cubicBezTo>
                    <a:pt x="286" y="0"/>
                    <a:pt x="0" y="274"/>
                    <a:pt x="0" y="608"/>
                  </a:cubicBezTo>
                  <a:cubicBezTo>
                    <a:pt x="0" y="941"/>
                    <a:pt x="274" y="1227"/>
                    <a:pt x="608" y="1227"/>
                  </a:cubicBezTo>
                  <a:cubicBezTo>
                    <a:pt x="941" y="1227"/>
                    <a:pt x="1227" y="953"/>
                    <a:pt x="1227" y="608"/>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7"/>
            <p:cNvSpPr/>
            <p:nvPr/>
          </p:nvSpPr>
          <p:spPr>
            <a:xfrm>
              <a:off x="-772537" y="2988175"/>
              <a:ext cx="30400" cy="30675"/>
            </a:xfrm>
            <a:custGeom>
              <a:avLst/>
              <a:gdLst/>
              <a:ahLst/>
              <a:cxnLst/>
              <a:rect l="l" t="t" r="r" b="b"/>
              <a:pathLst>
                <a:path w="1216" h="1227" extrusionOk="0">
                  <a:moveTo>
                    <a:pt x="608" y="0"/>
                  </a:moveTo>
                  <a:cubicBezTo>
                    <a:pt x="275" y="0"/>
                    <a:pt x="1" y="274"/>
                    <a:pt x="1" y="608"/>
                  </a:cubicBezTo>
                  <a:cubicBezTo>
                    <a:pt x="1" y="941"/>
                    <a:pt x="263" y="1227"/>
                    <a:pt x="608" y="1227"/>
                  </a:cubicBezTo>
                  <a:cubicBezTo>
                    <a:pt x="929" y="1227"/>
                    <a:pt x="1215" y="953"/>
                    <a:pt x="1215" y="608"/>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7"/>
            <p:cNvSpPr/>
            <p:nvPr/>
          </p:nvSpPr>
          <p:spPr>
            <a:xfrm>
              <a:off x="-1925662" y="3061400"/>
              <a:ext cx="30400" cy="30675"/>
            </a:xfrm>
            <a:custGeom>
              <a:avLst/>
              <a:gdLst/>
              <a:ahLst/>
              <a:cxnLst/>
              <a:rect l="l" t="t" r="r" b="b"/>
              <a:pathLst>
                <a:path w="1216" h="1227" extrusionOk="0">
                  <a:moveTo>
                    <a:pt x="608" y="0"/>
                  </a:moveTo>
                  <a:cubicBezTo>
                    <a:pt x="287"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7"/>
            <p:cNvSpPr/>
            <p:nvPr/>
          </p:nvSpPr>
          <p:spPr>
            <a:xfrm>
              <a:off x="-1825337" y="3061400"/>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7"/>
            <p:cNvSpPr/>
            <p:nvPr/>
          </p:nvSpPr>
          <p:spPr>
            <a:xfrm>
              <a:off x="-1725037" y="3061400"/>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29"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7"/>
            <p:cNvSpPr/>
            <p:nvPr/>
          </p:nvSpPr>
          <p:spPr>
            <a:xfrm>
              <a:off x="-1624712" y="3061400"/>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6" y="953"/>
                    <a:pt x="1226" y="619"/>
                  </a:cubicBezTo>
                  <a:cubicBezTo>
                    <a:pt x="1226"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7"/>
            <p:cNvSpPr/>
            <p:nvPr/>
          </p:nvSpPr>
          <p:spPr>
            <a:xfrm>
              <a:off x="-1524112" y="3061400"/>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27"/>
            <p:cNvSpPr/>
            <p:nvPr/>
          </p:nvSpPr>
          <p:spPr>
            <a:xfrm>
              <a:off x="-1424112" y="3061400"/>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7"/>
            <p:cNvSpPr/>
            <p:nvPr/>
          </p:nvSpPr>
          <p:spPr>
            <a:xfrm>
              <a:off x="-1323787" y="3061400"/>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7"/>
            <p:cNvSpPr/>
            <p:nvPr/>
          </p:nvSpPr>
          <p:spPr>
            <a:xfrm>
              <a:off x="-1223187" y="3061400"/>
              <a:ext cx="30400" cy="30675"/>
            </a:xfrm>
            <a:custGeom>
              <a:avLst/>
              <a:gdLst/>
              <a:ahLst/>
              <a:cxnLst/>
              <a:rect l="l" t="t" r="r" b="b"/>
              <a:pathLst>
                <a:path w="1216" h="1227" extrusionOk="0">
                  <a:moveTo>
                    <a:pt x="608" y="0"/>
                  </a:moveTo>
                  <a:cubicBezTo>
                    <a:pt x="286" y="0"/>
                    <a:pt x="1" y="274"/>
                    <a:pt x="1" y="619"/>
                  </a:cubicBezTo>
                  <a:cubicBezTo>
                    <a:pt x="1" y="941"/>
                    <a:pt x="263" y="1227"/>
                    <a:pt x="608" y="1227"/>
                  </a:cubicBezTo>
                  <a:cubicBezTo>
                    <a:pt x="941"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7"/>
            <p:cNvSpPr/>
            <p:nvPr/>
          </p:nvSpPr>
          <p:spPr>
            <a:xfrm>
              <a:off x="-1123162" y="3061400"/>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7" y="953"/>
                    <a:pt x="1227" y="619"/>
                  </a:cubicBezTo>
                  <a:cubicBezTo>
                    <a:pt x="1227"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7"/>
            <p:cNvSpPr/>
            <p:nvPr/>
          </p:nvSpPr>
          <p:spPr>
            <a:xfrm>
              <a:off x="-1022562" y="3061400"/>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7"/>
            <p:cNvSpPr/>
            <p:nvPr/>
          </p:nvSpPr>
          <p:spPr>
            <a:xfrm>
              <a:off x="-922262" y="3061400"/>
              <a:ext cx="30700" cy="30675"/>
            </a:xfrm>
            <a:custGeom>
              <a:avLst/>
              <a:gdLst/>
              <a:ahLst/>
              <a:cxnLst/>
              <a:rect l="l" t="t" r="r" b="b"/>
              <a:pathLst>
                <a:path w="1228" h="1227" extrusionOk="0">
                  <a:moveTo>
                    <a:pt x="608" y="0"/>
                  </a:moveTo>
                  <a:cubicBezTo>
                    <a:pt x="287" y="0"/>
                    <a:pt x="1" y="274"/>
                    <a:pt x="1" y="619"/>
                  </a:cubicBezTo>
                  <a:cubicBezTo>
                    <a:pt x="1" y="941"/>
                    <a:pt x="275" y="1227"/>
                    <a:pt x="608" y="1227"/>
                  </a:cubicBezTo>
                  <a:cubicBezTo>
                    <a:pt x="941" y="1227"/>
                    <a:pt x="1227" y="953"/>
                    <a:pt x="1227" y="619"/>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7"/>
            <p:cNvSpPr/>
            <p:nvPr/>
          </p:nvSpPr>
          <p:spPr>
            <a:xfrm>
              <a:off x="-822237" y="3061400"/>
              <a:ext cx="30675" cy="30675"/>
            </a:xfrm>
            <a:custGeom>
              <a:avLst/>
              <a:gdLst/>
              <a:ahLst/>
              <a:cxnLst/>
              <a:rect l="l" t="t" r="r" b="b"/>
              <a:pathLst>
                <a:path w="1227" h="1227" extrusionOk="0">
                  <a:moveTo>
                    <a:pt x="620" y="0"/>
                  </a:moveTo>
                  <a:cubicBezTo>
                    <a:pt x="286" y="0"/>
                    <a:pt x="0" y="274"/>
                    <a:pt x="0" y="619"/>
                  </a:cubicBezTo>
                  <a:cubicBezTo>
                    <a:pt x="0" y="941"/>
                    <a:pt x="274" y="1227"/>
                    <a:pt x="620" y="1227"/>
                  </a:cubicBezTo>
                  <a:cubicBezTo>
                    <a:pt x="941" y="1227"/>
                    <a:pt x="1227" y="953"/>
                    <a:pt x="1227" y="619"/>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27"/>
            <p:cNvSpPr/>
            <p:nvPr/>
          </p:nvSpPr>
          <p:spPr>
            <a:xfrm>
              <a:off x="-1976837" y="3134925"/>
              <a:ext cx="30675" cy="30375"/>
            </a:xfrm>
            <a:custGeom>
              <a:avLst/>
              <a:gdLst/>
              <a:ahLst/>
              <a:cxnLst/>
              <a:rect l="l" t="t" r="r" b="b"/>
              <a:pathLst>
                <a:path w="1227" h="1215" extrusionOk="0">
                  <a:moveTo>
                    <a:pt x="619" y="0"/>
                  </a:moveTo>
                  <a:cubicBezTo>
                    <a:pt x="286" y="0"/>
                    <a:pt x="0" y="262"/>
                    <a:pt x="0" y="607"/>
                  </a:cubicBezTo>
                  <a:cubicBezTo>
                    <a:pt x="0" y="929"/>
                    <a:pt x="274" y="1215"/>
                    <a:pt x="619" y="1215"/>
                  </a:cubicBezTo>
                  <a:cubicBezTo>
                    <a:pt x="941" y="1215"/>
                    <a:pt x="1226" y="953"/>
                    <a:pt x="1226" y="607"/>
                  </a:cubicBezTo>
                  <a:cubicBezTo>
                    <a:pt x="1226" y="262"/>
                    <a:pt x="964"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27"/>
            <p:cNvSpPr/>
            <p:nvPr/>
          </p:nvSpPr>
          <p:spPr>
            <a:xfrm>
              <a:off x="-1876237" y="3134925"/>
              <a:ext cx="30675" cy="30375"/>
            </a:xfrm>
            <a:custGeom>
              <a:avLst/>
              <a:gdLst/>
              <a:ahLst/>
              <a:cxnLst/>
              <a:rect l="l" t="t" r="r" b="b"/>
              <a:pathLst>
                <a:path w="1227" h="1215" extrusionOk="0">
                  <a:moveTo>
                    <a:pt x="608" y="0"/>
                  </a:moveTo>
                  <a:cubicBezTo>
                    <a:pt x="286" y="0"/>
                    <a:pt x="0" y="262"/>
                    <a:pt x="0" y="607"/>
                  </a:cubicBezTo>
                  <a:cubicBezTo>
                    <a:pt x="0" y="929"/>
                    <a:pt x="274" y="1215"/>
                    <a:pt x="608" y="1215"/>
                  </a:cubicBezTo>
                  <a:cubicBezTo>
                    <a:pt x="941" y="1215"/>
                    <a:pt x="1227" y="953"/>
                    <a:pt x="1227" y="607"/>
                  </a:cubicBezTo>
                  <a:cubicBezTo>
                    <a:pt x="1227" y="262"/>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27"/>
            <p:cNvSpPr/>
            <p:nvPr/>
          </p:nvSpPr>
          <p:spPr>
            <a:xfrm>
              <a:off x="-1776237" y="3134925"/>
              <a:ext cx="30700" cy="30375"/>
            </a:xfrm>
            <a:custGeom>
              <a:avLst/>
              <a:gdLst/>
              <a:ahLst/>
              <a:cxnLst/>
              <a:rect l="l" t="t" r="r" b="b"/>
              <a:pathLst>
                <a:path w="1228" h="1215" extrusionOk="0">
                  <a:moveTo>
                    <a:pt x="608" y="0"/>
                  </a:moveTo>
                  <a:cubicBezTo>
                    <a:pt x="275" y="0"/>
                    <a:pt x="1" y="262"/>
                    <a:pt x="1" y="607"/>
                  </a:cubicBezTo>
                  <a:cubicBezTo>
                    <a:pt x="1" y="941"/>
                    <a:pt x="275" y="1215"/>
                    <a:pt x="608" y="1215"/>
                  </a:cubicBezTo>
                  <a:cubicBezTo>
                    <a:pt x="953" y="1215"/>
                    <a:pt x="1227" y="941"/>
                    <a:pt x="1227" y="607"/>
                  </a:cubicBezTo>
                  <a:cubicBezTo>
                    <a:pt x="1227" y="262"/>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27"/>
            <p:cNvSpPr/>
            <p:nvPr/>
          </p:nvSpPr>
          <p:spPr>
            <a:xfrm>
              <a:off x="-1675612" y="3134925"/>
              <a:ext cx="30375" cy="30375"/>
            </a:xfrm>
            <a:custGeom>
              <a:avLst/>
              <a:gdLst/>
              <a:ahLst/>
              <a:cxnLst/>
              <a:rect l="l" t="t" r="r" b="b"/>
              <a:pathLst>
                <a:path w="1215" h="1215" extrusionOk="0">
                  <a:moveTo>
                    <a:pt x="607" y="0"/>
                  </a:moveTo>
                  <a:cubicBezTo>
                    <a:pt x="274" y="0"/>
                    <a:pt x="0" y="262"/>
                    <a:pt x="0" y="607"/>
                  </a:cubicBezTo>
                  <a:cubicBezTo>
                    <a:pt x="0" y="941"/>
                    <a:pt x="274" y="1215"/>
                    <a:pt x="607" y="1215"/>
                  </a:cubicBezTo>
                  <a:cubicBezTo>
                    <a:pt x="941" y="1215"/>
                    <a:pt x="1215" y="941"/>
                    <a:pt x="1215" y="607"/>
                  </a:cubicBezTo>
                  <a:cubicBezTo>
                    <a:pt x="1215" y="262"/>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27"/>
            <p:cNvSpPr/>
            <p:nvPr/>
          </p:nvSpPr>
          <p:spPr>
            <a:xfrm>
              <a:off x="-1575312" y="3134925"/>
              <a:ext cx="30675" cy="30375"/>
            </a:xfrm>
            <a:custGeom>
              <a:avLst/>
              <a:gdLst/>
              <a:ahLst/>
              <a:cxnLst/>
              <a:rect l="l" t="t" r="r" b="b"/>
              <a:pathLst>
                <a:path w="1227" h="1215" extrusionOk="0">
                  <a:moveTo>
                    <a:pt x="608" y="0"/>
                  </a:moveTo>
                  <a:cubicBezTo>
                    <a:pt x="286" y="0"/>
                    <a:pt x="1" y="262"/>
                    <a:pt x="1" y="607"/>
                  </a:cubicBezTo>
                  <a:cubicBezTo>
                    <a:pt x="1" y="929"/>
                    <a:pt x="274" y="1215"/>
                    <a:pt x="608" y="1215"/>
                  </a:cubicBezTo>
                  <a:cubicBezTo>
                    <a:pt x="941" y="1215"/>
                    <a:pt x="1227" y="953"/>
                    <a:pt x="1227" y="607"/>
                  </a:cubicBezTo>
                  <a:cubicBezTo>
                    <a:pt x="1227" y="262"/>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7"/>
            <p:cNvSpPr/>
            <p:nvPr/>
          </p:nvSpPr>
          <p:spPr>
            <a:xfrm>
              <a:off x="-1474712" y="3134925"/>
              <a:ext cx="30400" cy="30375"/>
            </a:xfrm>
            <a:custGeom>
              <a:avLst/>
              <a:gdLst/>
              <a:ahLst/>
              <a:cxnLst/>
              <a:rect l="l" t="t" r="r" b="b"/>
              <a:pathLst>
                <a:path w="1216" h="1215" extrusionOk="0">
                  <a:moveTo>
                    <a:pt x="608" y="0"/>
                  </a:moveTo>
                  <a:cubicBezTo>
                    <a:pt x="275" y="0"/>
                    <a:pt x="1" y="262"/>
                    <a:pt x="1" y="607"/>
                  </a:cubicBezTo>
                  <a:cubicBezTo>
                    <a:pt x="1" y="929"/>
                    <a:pt x="263" y="1215"/>
                    <a:pt x="608" y="1215"/>
                  </a:cubicBezTo>
                  <a:cubicBezTo>
                    <a:pt x="941" y="1215"/>
                    <a:pt x="1215" y="953"/>
                    <a:pt x="1215" y="607"/>
                  </a:cubicBezTo>
                  <a:cubicBezTo>
                    <a:pt x="1215" y="262"/>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7"/>
            <p:cNvSpPr/>
            <p:nvPr/>
          </p:nvSpPr>
          <p:spPr>
            <a:xfrm>
              <a:off x="-1374687" y="3134925"/>
              <a:ext cx="30675" cy="30375"/>
            </a:xfrm>
            <a:custGeom>
              <a:avLst/>
              <a:gdLst/>
              <a:ahLst/>
              <a:cxnLst/>
              <a:rect l="l" t="t" r="r" b="b"/>
              <a:pathLst>
                <a:path w="1227" h="1215" extrusionOk="0">
                  <a:moveTo>
                    <a:pt x="608" y="0"/>
                  </a:moveTo>
                  <a:cubicBezTo>
                    <a:pt x="274" y="0"/>
                    <a:pt x="0" y="262"/>
                    <a:pt x="0" y="607"/>
                  </a:cubicBezTo>
                  <a:cubicBezTo>
                    <a:pt x="0" y="941"/>
                    <a:pt x="274" y="1215"/>
                    <a:pt x="608" y="1215"/>
                  </a:cubicBezTo>
                  <a:cubicBezTo>
                    <a:pt x="953" y="1215"/>
                    <a:pt x="1227" y="941"/>
                    <a:pt x="1227" y="607"/>
                  </a:cubicBezTo>
                  <a:cubicBezTo>
                    <a:pt x="1227" y="262"/>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7"/>
            <p:cNvSpPr/>
            <p:nvPr/>
          </p:nvSpPr>
          <p:spPr>
            <a:xfrm>
              <a:off x="-1274387" y="3134925"/>
              <a:ext cx="30700" cy="30375"/>
            </a:xfrm>
            <a:custGeom>
              <a:avLst/>
              <a:gdLst/>
              <a:ahLst/>
              <a:cxnLst/>
              <a:rect l="l" t="t" r="r" b="b"/>
              <a:pathLst>
                <a:path w="1228" h="1215" extrusionOk="0">
                  <a:moveTo>
                    <a:pt x="620" y="0"/>
                  </a:moveTo>
                  <a:cubicBezTo>
                    <a:pt x="287" y="0"/>
                    <a:pt x="1" y="262"/>
                    <a:pt x="1" y="607"/>
                  </a:cubicBezTo>
                  <a:cubicBezTo>
                    <a:pt x="1" y="929"/>
                    <a:pt x="275" y="1215"/>
                    <a:pt x="620" y="1215"/>
                  </a:cubicBezTo>
                  <a:cubicBezTo>
                    <a:pt x="941" y="1215"/>
                    <a:pt x="1227" y="953"/>
                    <a:pt x="1227" y="607"/>
                  </a:cubicBezTo>
                  <a:cubicBezTo>
                    <a:pt x="1227" y="262"/>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7"/>
            <p:cNvSpPr/>
            <p:nvPr/>
          </p:nvSpPr>
          <p:spPr>
            <a:xfrm>
              <a:off x="-1174062" y="3134925"/>
              <a:ext cx="30375" cy="30375"/>
            </a:xfrm>
            <a:custGeom>
              <a:avLst/>
              <a:gdLst/>
              <a:ahLst/>
              <a:cxnLst/>
              <a:rect l="l" t="t" r="r" b="b"/>
              <a:pathLst>
                <a:path w="1215" h="1215" extrusionOk="0">
                  <a:moveTo>
                    <a:pt x="607" y="0"/>
                  </a:moveTo>
                  <a:cubicBezTo>
                    <a:pt x="274" y="0"/>
                    <a:pt x="0" y="262"/>
                    <a:pt x="0" y="607"/>
                  </a:cubicBezTo>
                  <a:cubicBezTo>
                    <a:pt x="0" y="941"/>
                    <a:pt x="274" y="1215"/>
                    <a:pt x="607" y="1215"/>
                  </a:cubicBezTo>
                  <a:cubicBezTo>
                    <a:pt x="941" y="1215"/>
                    <a:pt x="1215" y="941"/>
                    <a:pt x="1215" y="607"/>
                  </a:cubicBezTo>
                  <a:cubicBezTo>
                    <a:pt x="1215" y="262"/>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7"/>
            <p:cNvSpPr/>
            <p:nvPr/>
          </p:nvSpPr>
          <p:spPr>
            <a:xfrm>
              <a:off x="-1073762" y="3134925"/>
              <a:ext cx="30675" cy="30375"/>
            </a:xfrm>
            <a:custGeom>
              <a:avLst/>
              <a:gdLst/>
              <a:ahLst/>
              <a:cxnLst/>
              <a:rect l="l" t="t" r="r" b="b"/>
              <a:pathLst>
                <a:path w="1227" h="1215" extrusionOk="0">
                  <a:moveTo>
                    <a:pt x="620" y="0"/>
                  </a:moveTo>
                  <a:cubicBezTo>
                    <a:pt x="286" y="0"/>
                    <a:pt x="1" y="262"/>
                    <a:pt x="1" y="607"/>
                  </a:cubicBezTo>
                  <a:cubicBezTo>
                    <a:pt x="1" y="929"/>
                    <a:pt x="274" y="1215"/>
                    <a:pt x="620" y="1215"/>
                  </a:cubicBezTo>
                  <a:cubicBezTo>
                    <a:pt x="941" y="1215"/>
                    <a:pt x="1227" y="953"/>
                    <a:pt x="1227" y="607"/>
                  </a:cubicBezTo>
                  <a:cubicBezTo>
                    <a:pt x="1227" y="262"/>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7"/>
            <p:cNvSpPr/>
            <p:nvPr/>
          </p:nvSpPr>
          <p:spPr>
            <a:xfrm>
              <a:off x="-973162" y="3134925"/>
              <a:ext cx="30400" cy="30375"/>
            </a:xfrm>
            <a:custGeom>
              <a:avLst/>
              <a:gdLst/>
              <a:ahLst/>
              <a:cxnLst/>
              <a:rect l="l" t="t" r="r" b="b"/>
              <a:pathLst>
                <a:path w="1216" h="1215" extrusionOk="0">
                  <a:moveTo>
                    <a:pt x="608" y="0"/>
                  </a:moveTo>
                  <a:cubicBezTo>
                    <a:pt x="287" y="0"/>
                    <a:pt x="1" y="262"/>
                    <a:pt x="1" y="607"/>
                  </a:cubicBezTo>
                  <a:cubicBezTo>
                    <a:pt x="1" y="929"/>
                    <a:pt x="263" y="1215"/>
                    <a:pt x="608" y="1215"/>
                  </a:cubicBezTo>
                  <a:cubicBezTo>
                    <a:pt x="942" y="1215"/>
                    <a:pt x="1215" y="953"/>
                    <a:pt x="1215" y="607"/>
                  </a:cubicBezTo>
                  <a:cubicBezTo>
                    <a:pt x="1215" y="262"/>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7"/>
            <p:cNvSpPr/>
            <p:nvPr/>
          </p:nvSpPr>
          <p:spPr>
            <a:xfrm>
              <a:off x="-873137" y="3134925"/>
              <a:ext cx="30375" cy="30375"/>
            </a:xfrm>
            <a:custGeom>
              <a:avLst/>
              <a:gdLst/>
              <a:ahLst/>
              <a:cxnLst/>
              <a:rect l="l" t="t" r="r" b="b"/>
              <a:pathLst>
                <a:path w="1215" h="1215" extrusionOk="0">
                  <a:moveTo>
                    <a:pt x="608" y="0"/>
                  </a:moveTo>
                  <a:cubicBezTo>
                    <a:pt x="274" y="0"/>
                    <a:pt x="0" y="262"/>
                    <a:pt x="0" y="607"/>
                  </a:cubicBezTo>
                  <a:cubicBezTo>
                    <a:pt x="0" y="941"/>
                    <a:pt x="274" y="1215"/>
                    <a:pt x="608" y="1215"/>
                  </a:cubicBezTo>
                  <a:cubicBezTo>
                    <a:pt x="953" y="1215"/>
                    <a:pt x="1215" y="941"/>
                    <a:pt x="1215" y="607"/>
                  </a:cubicBezTo>
                  <a:cubicBezTo>
                    <a:pt x="1215" y="262"/>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27"/>
            <p:cNvSpPr/>
            <p:nvPr/>
          </p:nvSpPr>
          <p:spPr>
            <a:xfrm>
              <a:off x="-772537" y="3134925"/>
              <a:ext cx="30400" cy="30375"/>
            </a:xfrm>
            <a:custGeom>
              <a:avLst/>
              <a:gdLst/>
              <a:ahLst/>
              <a:cxnLst/>
              <a:rect l="l" t="t" r="r" b="b"/>
              <a:pathLst>
                <a:path w="1216" h="1215" extrusionOk="0">
                  <a:moveTo>
                    <a:pt x="608" y="0"/>
                  </a:moveTo>
                  <a:cubicBezTo>
                    <a:pt x="275" y="0"/>
                    <a:pt x="1" y="262"/>
                    <a:pt x="1" y="607"/>
                  </a:cubicBezTo>
                  <a:cubicBezTo>
                    <a:pt x="1" y="929"/>
                    <a:pt x="263" y="1215"/>
                    <a:pt x="608" y="1215"/>
                  </a:cubicBezTo>
                  <a:cubicBezTo>
                    <a:pt x="929" y="1215"/>
                    <a:pt x="1215" y="953"/>
                    <a:pt x="1215" y="607"/>
                  </a:cubicBezTo>
                  <a:cubicBezTo>
                    <a:pt x="1215" y="262"/>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27"/>
            <p:cNvSpPr/>
            <p:nvPr/>
          </p:nvSpPr>
          <p:spPr>
            <a:xfrm>
              <a:off x="-1925662" y="3208425"/>
              <a:ext cx="30400" cy="30700"/>
            </a:xfrm>
            <a:custGeom>
              <a:avLst/>
              <a:gdLst/>
              <a:ahLst/>
              <a:cxnLst/>
              <a:rect l="l" t="t" r="r" b="b"/>
              <a:pathLst>
                <a:path w="1216" h="1228" extrusionOk="0">
                  <a:moveTo>
                    <a:pt x="629" y="1"/>
                  </a:moveTo>
                  <a:cubicBezTo>
                    <a:pt x="622" y="1"/>
                    <a:pt x="615" y="1"/>
                    <a:pt x="608" y="1"/>
                  </a:cubicBezTo>
                  <a:cubicBezTo>
                    <a:pt x="287" y="1"/>
                    <a:pt x="1" y="287"/>
                    <a:pt x="1" y="608"/>
                  </a:cubicBezTo>
                  <a:cubicBezTo>
                    <a:pt x="1" y="942"/>
                    <a:pt x="263" y="1227"/>
                    <a:pt x="608" y="1227"/>
                  </a:cubicBezTo>
                  <a:cubicBezTo>
                    <a:pt x="942" y="1227"/>
                    <a:pt x="1215" y="953"/>
                    <a:pt x="1215" y="608"/>
                  </a:cubicBezTo>
                  <a:cubicBezTo>
                    <a:pt x="1215" y="282"/>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7"/>
            <p:cNvSpPr/>
            <p:nvPr/>
          </p:nvSpPr>
          <p:spPr>
            <a:xfrm>
              <a:off x="-1825337" y="3208425"/>
              <a:ext cx="30675" cy="30700"/>
            </a:xfrm>
            <a:custGeom>
              <a:avLst/>
              <a:gdLst/>
              <a:ahLst/>
              <a:cxnLst/>
              <a:rect l="l" t="t" r="r" b="b"/>
              <a:pathLst>
                <a:path w="1227" h="1228" extrusionOk="0">
                  <a:moveTo>
                    <a:pt x="639" y="1"/>
                  </a:moveTo>
                  <a:cubicBezTo>
                    <a:pt x="632" y="1"/>
                    <a:pt x="626" y="1"/>
                    <a:pt x="619" y="1"/>
                  </a:cubicBezTo>
                  <a:cubicBezTo>
                    <a:pt x="286" y="1"/>
                    <a:pt x="0" y="287"/>
                    <a:pt x="0" y="608"/>
                  </a:cubicBezTo>
                  <a:cubicBezTo>
                    <a:pt x="0" y="942"/>
                    <a:pt x="274" y="1227"/>
                    <a:pt x="619" y="1227"/>
                  </a:cubicBezTo>
                  <a:cubicBezTo>
                    <a:pt x="941" y="1227"/>
                    <a:pt x="1227" y="953"/>
                    <a:pt x="1227" y="608"/>
                  </a:cubicBezTo>
                  <a:cubicBezTo>
                    <a:pt x="1227" y="282"/>
                    <a:pt x="952"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27"/>
            <p:cNvSpPr/>
            <p:nvPr/>
          </p:nvSpPr>
          <p:spPr>
            <a:xfrm>
              <a:off x="-1725037" y="3208425"/>
              <a:ext cx="30400" cy="30700"/>
            </a:xfrm>
            <a:custGeom>
              <a:avLst/>
              <a:gdLst/>
              <a:ahLst/>
              <a:cxnLst/>
              <a:rect l="l" t="t" r="r" b="b"/>
              <a:pathLst>
                <a:path w="1216" h="1228" extrusionOk="0">
                  <a:moveTo>
                    <a:pt x="628" y="1"/>
                  </a:moveTo>
                  <a:cubicBezTo>
                    <a:pt x="621" y="1"/>
                    <a:pt x="615" y="1"/>
                    <a:pt x="608" y="1"/>
                  </a:cubicBezTo>
                  <a:cubicBezTo>
                    <a:pt x="275" y="1"/>
                    <a:pt x="1" y="287"/>
                    <a:pt x="1" y="608"/>
                  </a:cubicBezTo>
                  <a:cubicBezTo>
                    <a:pt x="1" y="942"/>
                    <a:pt x="263" y="1227"/>
                    <a:pt x="608" y="1227"/>
                  </a:cubicBezTo>
                  <a:cubicBezTo>
                    <a:pt x="929" y="1227"/>
                    <a:pt x="1215" y="953"/>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7"/>
            <p:cNvSpPr/>
            <p:nvPr/>
          </p:nvSpPr>
          <p:spPr>
            <a:xfrm>
              <a:off x="-1624712" y="3208425"/>
              <a:ext cx="30675" cy="30700"/>
            </a:xfrm>
            <a:custGeom>
              <a:avLst/>
              <a:gdLst/>
              <a:ahLst/>
              <a:cxnLst/>
              <a:rect l="l" t="t" r="r" b="b"/>
              <a:pathLst>
                <a:path w="1227" h="1228" extrusionOk="0">
                  <a:moveTo>
                    <a:pt x="628" y="1"/>
                  </a:moveTo>
                  <a:cubicBezTo>
                    <a:pt x="621" y="1"/>
                    <a:pt x="614" y="1"/>
                    <a:pt x="607" y="1"/>
                  </a:cubicBezTo>
                  <a:cubicBezTo>
                    <a:pt x="286" y="1"/>
                    <a:pt x="0" y="287"/>
                    <a:pt x="0" y="608"/>
                  </a:cubicBezTo>
                  <a:cubicBezTo>
                    <a:pt x="0" y="942"/>
                    <a:pt x="274" y="1227"/>
                    <a:pt x="607" y="1227"/>
                  </a:cubicBezTo>
                  <a:cubicBezTo>
                    <a:pt x="941" y="1227"/>
                    <a:pt x="1226" y="953"/>
                    <a:pt x="1226" y="608"/>
                  </a:cubicBezTo>
                  <a:cubicBezTo>
                    <a:pt x="1226"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7"/>
            <p:cNvSpPr/>
            <p:nvPr/>
          </p:nvSpPr>
          <p:spPr>
            <a:xfrm>
              <a:off x="-1524112" y="3208425"/>
              <a:ext cx="30375" cy="30700"/>
            </a:xfrm>
            <a:custGeom>
              <a:avLst/>
              <a:gdLst/>
              <a:ahLst/>
              <a:cxnLst/>
              <a:rect l="l" t="t" r="r" b="b"/>
              <a:pathLst>
                <a:path w="1215" h="1228" extrusionOk="0">
                  <a:moveTo>
                    <a:pt x="627" y="1"/>
                  </a:moveTo>
                  <a:cubicBezTo>
                    <a:pt x="621" y="1"/>
                    <a:pt x="614" y="1"/>
                    <a:pt x="608" y="1"/>
                  </a:cubicBezTo>
                  <a:cubicBezTo>
                    <a:pt x="274" y="1"/>
                    <a:pt x="0" y="287"/>
                    <a:pt x="0" y="608"/>
                  </a:cubicBezTo>
                  <a:cubicBezTo>
                    <a:pt x="0" y="942"/>
                    <a:pt x="262" y="1227"/>
                    <a:pt x="608" y="1227"/>
                  </a:cubicBezTo>
                  <a:cubicBezTo>
                    <a:pt x="929" y="1227"/>
                    <a:pt x="1215" y="953"/>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7"/>
            <p:cNvSpPr/>
            <p:nvPr/>
          </p:nvSpPr>
          <p:spPr>
            <a:xfrm>
              <a:off x="-1424112" y="3208425"/>
              <a:ext cx="30400" cy="30700"/>
            </a:xfrm>
            <a:custGeom>
              <a:avLst/>
              <a:gdLst/>
              <a:ahLst/>
              <a:cxnLst/>
              <a:rect l="l" t="t" r="r" b="b"/>
              <a:pathLst>
                <a:path w="1216" h="1228" extrusionOk="0">
                  <a:moveTo>
                    <a:pt x="629" y="1"/>
                  </a:moveTo>
                  <a:cubicBezTo>
                    <a:pt x="622" y="1"/>
                    <a:pt x="615" y="1"/>
                    <a:pt x="608" y="1"/>
                  </a:cubicBezTo>
                  <a:cubicBezTo>
                    <a:pt x="275" y="1"/>
                    <a:pt x="1" y="287"/>
                    <a:pt x="1" y="608"/>
                  </a:cubicBezTo>
                  <a:cubicBezTo>
                    <a:pt x="1" y="942"/>
                    <a:pt x="263" y="1227"/>
                    <a:pt x="608" y="1227"/>
                  </a:cubicBezTo>
                  <a:cubicBezTo>
                    <a:pt x="942" y="1227"/>
                    <a:pt x="1215" y="953"/>
                    <a:pt x="1215" y="608"/>
                  </a:cubicBezTo>
                  <a:cubicBezTo>
                    <a:pt x="1215" y="282"/>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27"/>
            <p:cNvSpPr/>
            <p:nvPr/>
          </p:nvSpPr>
          <p:spPr>
            <a:xfrm>
              <a:off x="-1323787" y="3208425"/>
              <a:ext cx="30675" cy="30700"/>
            </a:xfrm>
            <a:custGeom>
              <a:avLst/>
              <a:gdLst/>
              <a:ahLst/>
              <a:cxnLst/>
              <a:rect l="l" t="t" r="r" b="b"/>
              <a:pathLst>
                <a:path w="1227" h="1228" extrusionOk="0">
                  <a:moveTo>
                    <a:pt x="639" y="1"/>
                  </a:moveTo>
                  <a:cubicBezTo>
                    <a:pt x="632" y="1"/>
                    <a:pt x="626" y="1"/>
                    <a:pt x="619" y="1"/>
                  </a:cubicBezTo>
                  <a:cubicBezTo>
                    <a:pt x="286" y="1"/>
                    <a:pt x="0" y="287"/>
                    <a:pt x="0" y="608"/>
                  </a:cubicBezTo>
                  <a:cubicBezTo>
                    <a:pt x="0" y="942"/>
                    <a:pt x="274" y="1227"/>
                    <a:pt x="619" y="1227"/>
                  </a:cubicBezTo>
                  <a:cubicBezTo>
                    <a:pt x="941" y="1227"/>
                    <a:pt x="1227" y="953"/>
                    <a:pt x="1227" y="608"/>
                  </a:cubicBezTo>
                  <a:cubicBezTo>
                    <a:pt x="1227" y="282"/>
                    <a:pt x="952"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27"/>
            <p:cNvSpPr/>
            <p:nvPr/>
          </p:nvSpPr>
          <p:spPr>
            <a:xfrm>
              <a:off x="-1223187" y="3208425"/>
              <a:ext cx="30400" cy="30700"/>
            </a:xfrm>
            <a:custGeom>
              <a:avLst/>
              <a:gdLst/>
              <a:ahLst/>
              <a:cxnLst/>
              <a:rect l="l" t="t" r="r" b="b"/>
              <a:pathLst>
                <a:path w="1216" h="1228" extrusionOk="0">
                  <a:moveTo>
                    <a:pt x="628" y="1"/>
                  </a:moveTo>
                  <a:cubicBezTo>
                    <a:pt x="621" y="1"/>
                    <a:pt x="615" y="1"/>
                    <a:pt x="608" y="1"/>
                  </a:cubicBezTo>
                  <a:cubicBezTo>
                    <a:pt x="286" y="1"/>
                    <a:pt x="1" y="287"/>
                    <a:pt x="1" y="608"/>
                  </a:cubicBezTo>
                  <a:cubicBezTo>
                    <a:pt x="1" y="942"/>
                    <a:pt x="263" y="1227"/>
                    <a:pt x="608" y="1227"/>
                  </a:cubicBezTo>
                  <a:cubicBezTo>
                    <a:pt x="941" y="1227"/>
                    <a:pt x="1215" y="953"/>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27"/>
            <p:cNvSpPr/>
            <p:nvPr/>
          </p:nvSpPr>
          <p:spPr>
            <a:xfrm>
              <a:off x="-1123162" y="3208425"/>
              <a:ext cx="30675" cy="30700"/>
            </a:xfrm>
            <a:custGeom>
              <a:avLst/>
              <a:gdLst/>
              <a:ahLst/>
              <a:cxnLst/>
              <a:rect l="l" t="t" r="r" b="b"/>
              <a:pathLst>
                <a:path w="1227" h="1228" extrusionOk="0">
                  <a:moveTo>
                    <a:pt x="628" y="1"/>
                  </a:moveTo>
                  <a:cubicBezTo>
                    <a:pt x="621" y="1"/>
                    <a:pt x="614" y="1"/>
                    <a:pt x="607" y="1"/>
                  </a:cubicBezTo>
                  <a:cubicBezTo>
                    <a:pt x="286" y="1"/>
                    <a:pt x="0" y="287"/>
                    <a:pt x="0" y="608"/>
                  </a:cubicBezTo>
                  <a:cubicBezTo>
                    <a:pt x="0" y="942"/>
                    <a:pt x="274" y="1227"/>
                    <a:pt x="607" y="1227"/>
                  </a:cubicBezTo>
                  <a:cubicBezTo>
                    <a:pt x="941" y="1227"/>
                    <a:pt x="1227" y="953"/>
                    <a:pt x="1227" y="608"/>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7"/>
            <p:cNvSpPr/>
            <p:nvPr/>
          </p:nvSpPr>
          <p:spPr>
            <a:xfrm>
              <a:off x="-1022562" y="3208425"/>
              <a:ext cx="30375" cy="30700"/>
            </a:xfrm>
            <a:custGeom>
              <a:avLst/>
              <a:gdLst/>
              <a:ahLst/>
              <a:cxnLst/>
              <a:rect l="l" t="t" r="r" b="b"/>
              <a:pathLst>
                <a:path w="1215" h="1228" extrusionOk="0">
                  <a:moveTo>
                    <a:pt x="627" y="1"/>
                  </a:moveTo>
                  <a:cubicBezTo>
                    <a:pt x="621" y="1"/>
                    <a:pt x="614" y="1"/>
                    <a:pt x="608" y="1"/>
                  </a:cubicBezTo>
                  <a:cubicBezTo>
                    <a:pt x="274" y="1"/>
                    <a:pt x="0" y="287"/>
                    <a:pt x="0" y="608"/>
                  </a:cubicBezTo>
                  <a:cubicBezTo>
                    <a:pt x="0" y="942"/>
                    <a:pt x="262" y="1227"/>
                    <a:pt x="608" y="1227"/>
                  </a:cubicBezTo>
                  <a:cubicBezTo>
                    <a:pt x="929" y="1227"/>
                    <a:pt x="1215" y="953"/>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7"/>
            <p:cNvSpPr/>
            <p:nvPr/>
          </p:nvSpPr>
          <p:spPr>
            <a:xfrm>
              <a:off x="-922262" y="3208425"/>
              <a:ext cx="30700" cy="30700"/>
            </a:xfrm>
            <a:custGeom>
              <a:avLst/>
              <a:gdLst/>
              <a:ahLst/>
              <a:cxnLst/>
              <a:rect l="l" t="t" r="r" b="b"/>
              <a:pathLst>
                <a:path w="1228" h="1228" extrusionOk="0">
                  <a:moveTo>
                    <a:pt x="628" y="1"/>
                  </a:moveTo>
                  <a:cubicBezTo>
                    <a:pt x="622" y="1"/>
                    <a:pt x="615" y="1"/>
                    <a:pt x="608" y="1"/>
                  </a:cubicBezTo>
                  <a:cubicBezTo>
                    <a:pt x="287" y="1"/>
                    <a:pt x="1" y="287"/>
                    <a:pt x="1" y="608"/>
                  </a:cubicBezTo>
                  <a:cubicBezTo>
                    <a:pt x="1" y="942"/>
                    <a:pt x="275" y="1227"/>
                    <a:pt x="608" y="1227"/>
                  </a:cubicBezTo>
                  <a:cubicBezTo>
                    <a:pt x="941" y="1227"/>
                    <a:pt x="1227" y="953"/>
                    <a:pt x="1227" y="608"/>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7"/>
            <p:cNvSpPr/>
            <p:nvPr/>
          </p:nvSpPr>
          <p:spPr>
            <a:xfrm>
              <a:off x="-822237" y="3208425"/>
              <a:ext cx="30675" cy="30700"/>
            </a:xfrm>
            <a:custGeom>
              <a:avLst/>
              <a:gdLst/>
              <a:ahLst/>
              <a:cxnLst/>
              <a:rect l="l" t="t" r="r" b="b"/>
              <a:pathLst>
                <a:path w="1227" h="1228" extrusionOk="0">
                  <a:moveTo>
                    <a:pt x="640" y="1"/>
                  </a:moveTo>
                  <a:cubicBezTo>
                    <a:pt x="633" y="1"/>
                    <a:pt x="626" y="1"/>
                    <a:pt x="620" y="1"/>
                  </a:cubicBezTo>
                  <a:cubicBezTo>
                    <a:pt x="286" y="1"/>
                    <a:pt x="0" y="287"/>
                    <a:pt x="0" y="608"/>
                  </a:cubicBezTo>
                  <a:cubicBezTo>
                    <a:pt x="0" y="942"/>
                    <a:pt x="274" y="1227"/>
                    <a:pt x="620" y="1227"/>
                  </a:cubicBezTo>
                  <a:cubicBezTo>
                    <a:pt x="941" y="1227"/>
                    <a:pt x="1227" y="953"/>
                    <a:pt x="1227" y="608"/>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7"/>
            <p:cNvSpPr/>
            <p:nvPr/>
          </p:nvSpPr>
          <p:spPr>
            <a:xfrm>
              <a:off x="-1976837" y="3281650"/>
              <a:ext cx="30675" cy="30700"/>
            </a:xfrm>
            <a:custGeom>
              <a:avLst/>
              <a:gdLst/>
              <a:ahLst/>
              <a:cxnLst/>
              <a:rect l="l" t="t" r="r" b="b"/>
              <a:pathLst>
                <a:path w="1227" h="1228" extrusionOk="0">
                  <a:moveTo>
                    <a:pt x="640" y="1"/>
                  </a:moveTo>
                  <a:cubicBezTo>
                    <a:pt x="633" y="1"/>
                    <a:pt x="626" y="1"/>
                    <a:pt x="619" y="1"/>
                  </a:cubicBezTo>
                  <a:cubicBezTo>
                    <a:pt x="286" y="1"/>
                    <a:pt x="0" y="275"/>
                    <a:pt x="0" y="620"/>
                  </a:cubicBezTo>
                  <a:cubicBezTo>
                    <a:pt x="0" y="942"/>
                    <a:pt x="274" y="1227"/>
                    <a:pt x="619" y="1227"/>
                  </a:cubicBezTo>
                  <a:cubicBezTo>
                    <a:pt x="941" y="1227"/>
                    <a:pt x="1226" y="953"/>
                    <a:pt x="1226" y="620"/>
                  </a:cubicBezTo>
                  <a:cubicBezTo>
                    <a:pt x="1226" y="282"/>
                    <a:pt x="975"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7"/>
            <p:cNvSpPr/>
            <p:nvPr/>
          </p:nvSpPr>
          <p:spPr>
            <a:xfrm>
              <a:off x="-1876237" y="3281650"/>
              <a:ext cx="30675" cy="30700"/>
            </a:xfrm>
            <a:custGeom>
              <a:avLst/>
              <a:gdLst/>
              <a:ahLst/>
              <a:cxnLst/>
              <a:rect l="l" t="t" r="r" b="b"/>
              <a:pathLst>
                <a:path w="1227" h="1228" extrusionOk="0">
                  <a:moveTo>
                    <a:pt x="628" y="1"/>
                  </a:moveTo>
                  <a:cubicBezTo>
                    <a:pt x="621" y="1"/>
                    <a:pt x="614" y="1"/>
                    <a:pt x="608" y="1"/>
                  </a:cubicBezTo>
                  <a:cubicBezTo>
                    <a:pt x="286" y="1"/>
                    <a:pt x="0" y="275"/>
                    <a:pt x="0" y="620"/>
                  </a:cubicBezTo>
                  <a:cubicBezTo>
                    <a:pt x="0" y="942"/>
                    <a:pt x="274" y="1227"/>
                    <a:pt x="608" y="1227"/>
                  </a:cubicBezTo>
                  <a:cubicBezTo>
                    <a:pt x="941" y="1227"/>
                    <a:pt x="1227" y="953"/>
                    <a:pt x="1227" y="620"/>
                  </a:cubicBezTo>
                  <a:cubicBezTo>
                    <a:pt x="1227"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7"/>
            <p:cNvSpPr/>
            <p:nvPr/>
          </p:nvSpPr>
          <p:spPr>
            <a:xfrm>
              <a:off x="-1775937" y="3281650"/>
              <a:ext cx="30700" cy="30700"/>
            </a:xfrm>
            <a:custGeom>
              <a:avLst/>
              <a:gdLst/>
              <a:ahLst/>
              <a:cxnLst/>
              <a:rect l="l" t="t" r="r" b="b"/>
              <a:pathLst>
                <a:path w="1228" h="1228" extrusionOk="0">
                  <a:moveTo>
                    <a:pt x="639" y="1"/>
                  </a:moveTo>
                  <a:cubicBezTo>
                    <a:pt x="633" y="1"/>
                    <a:pt x="626" y="1"/>
                    <a:pt x="620" y="1"/>
                  </a:cubicBezTo>
                  <a:cubicBezTo>
                    <a:pt x="287" y="1"/>
                    <a:pt x="1" y="275"/>
                    <a:pt x="1" y="620"/>
                  </a:cubicBezTo>
                  <a:cubicBezTo>
                    <a:pt x="1" y="942"/>
                    <a:pt x="275" y="1227"/>
                    <a:pt x="620" y="1227"/>
                  </a:cubicBezTo>
                  <a:cubicBezTo>
                    <a:pt x="941" y="1227"/>
                    <a:pt x="1227" y="953"/>
                    <a:pt x="1227" y="620"/>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7"/>
            <p:cNvSpPr/>
            <p:nvPr/>
          </p:nvSpPr>
          <p:spPr>
            <a:xfrm>
              <a:off x="-1675612" y="3281650"/>
              <a:ext cx="30375" cy="30700"/>
            </a:xfrm>
            <a:custGeom>
              <a:avLst/>
              <a:gdLst/>
              <a:ahLst/>
              <a:cxnLst/>
              <a:rect l="l" t="t" r="r" b="b"/>
              <a:pathLst>
                <a:path w="1215" h="1228" extrusionOk="0">
                  <a:moveTo>
                    <a:pt x="628" y="1"/>
                  </a:moveTo>
                  <a:cubicBezTo>
                    <a:pt x="621" y="1"/>
                    <a:pt x="614" y="1"/>
                    <a:pt x="607" y="1"/>
                  </a:cubicBezTo>
                  <a:cubicBezTo>
                    <a:pt x="274" y="1"/>
                    <a:pt x="0" y="275"/>
                    <a:pt x="0" y="620"/>
                  </a:cubicBezTo>
                  <a:cubicBezTo>
                    <a:pt x="0" y="942"/>
                    <a:pt x="262" y="1227"/>
                    <a:pt x="607" y="1227"/>
                  </a:cubicBezTo>
                  <a:cubicBezTo>
                    <a:pt x="941" y="1227"/>
                    <a:pt x="1215" y="953"/>
                    <a:pt x="1215" y="620"/>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7"/>
            <p:cNvSpPr/>
            <p:nvPr/>
          </p:nvSpPr>
          <p:spPr>
            <a:xfrm>
              <a:off x="-1575312" y="3281650"/>
              <a:ext cx="30675" cy="30700"/>
            </a:xfrm>
            <a:custGeom>
              <a:avLst/>
              <a:gdLst/>
              <a:ahLst/>
              <a:cxnLst/>
              <a:rect l="l" t="t" r="r" b="b"/>
              <a:pathLst>
                <a:path w="1227" h="1228" extrusionOk="0">
                  <a:moveTo>
                    <a:pt x="628" y="1"/>
                  </a:moveTo>
                  <a:cubicBezTo>
                    <a:pt x="621" y="1"/>
                    <a:pt x="615" y="1"/>
                    <a:pt x="608" y="1"/>
                  </a:cubicBezTo>
                  <a:cubicBezTo>
                    <a:pt x="286" y="1"/>
                    <a:pt x="1" y="275"/>
                    <a:pt x="1" y="620"/>
                  </a:cubicBezTo>
                  <a:cubicBezTo>
                    <a:pt x="1" y="942"/>
                    <a:pt x="274" y="1227"/>
                    <a:pt x="608" y="1227"/>
                  </a:cubicBezTo>
                  <a:cubicBezTo>
                    <a:pt x="941" y="1227"/>
                    <a:pt x="1227" y="953"/>
                    <a:pt x="1227" y="620"/>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7"/>
            <p:cNvSpPr/>
            <p:nvPr/>
          </p:nvSpPr>
          <p:spPr>
            <a:xfrm>
              <a:off x="-1474712" y="3281650"/>
              <a:ext cx="30400" cy="30700"/>
            </a:xfrm>
            <a:custGeom>
              <a:avLst/>
              <a:gdLst/>
              <a:ahLst/>
              <a:cxnLst/>
              <a:rect l="l" t="t" r="r" b="b"/>
              <a:pathLst>
                <a:path w="1216" h="1228" extrusionOk="0">
                  <a:moveTo>
                    <a:pt x="628" y="1"/>
                  </a:moveTo>
                  <a:cubicBezTo>
                    <a:pt x="622" y="1"/>
                    <a:pt x="615" y="1"/>
                    <a:pt x="608" y="1"/>
                  </a:cubicBezTo>
                  <a:cubicBezTo>
                    <a:pt x="275" y="1"/>
                    <a:pt x="1" y="275"/>
                    <a:pt x="1" y="620"/>
                  </a:cubicBezTo>
                  <a:cubicBezTo>
                    <a:pt x="1" y="942"/>
                    <a:pt x="263" y="1227"/>
                    <a:pt x="608" y="1227"/>
                  </a:cubicBezTo>
                  <a:cubicBezTo>
                    <a:pt x="941" y="1227"/>
                    <a:pt x="1215" y="953"/>
                    <a:pt x="1215" y="620"/>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7"/>
            <p:cNvSpPr/>
            <p:nvPr/>
          </p:nvSpPr>
          <p:spPr>
            <a:xfrm>
              <a:off x="-1374687" y="3281650"/>
              <a:ext cx="30675" cy="30700"/>
            </a:xfrm>
            <a:custGeom>
              <a:avLst/>
              <a:gdLst/>
              <a:ahLst/>
              <a:cxnLst/>
              <a:rect l="l" t="t" r="r" b="b"/>
              <a:pathLst>
                <a:path w="1227" h="1228" extrusionOk="0">
                  <a:moveTo>
                    <a:pt x="628" y="1"/>
                  </a:moveTo>
                  <a:cubicBezTo>
                    <a:pt x="621" y="1"/>
                    <a:pt x="615" y="1"/>
                    <a:pt x="608" y="1"/>
                  </a:cubicBezTo>
                  <a:cubicBezTo>
                    <a:pt x="286" y="1"/>
                    <a:pt x="0" y="275"/>
                    <a:pt x="0" y="620"/>
                  </a:cubicBezTo>
                  <a:cubicBezTo>
                    <a:pt x="0" y="942"/>
                    <a:pt x="274" y="1227"/>
                    <a:pt x="608" y="1227"/>
                  </a:cubicBezTo>
                  <a:cubicBezTo>
                    <a:pt x="941" y="1227"/>
                    <a:pt x="1227" y="953"/>
                    <a:pt x="1227" y="620"/>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7"/>
            <p:cNvSpPr/>
            <p:nvPr/>
          </p:nvSpPr>
          <p:spPr>
            <a:xfrm>
              <a:off x="-1274387" y="3281650"/>
              <a:ext cx="30700" cy="30700"/>
            </a:xfrm>
            <a:custGeom>
              <a:avLst/>
              <a:gdLst/>
              <a:ahLst/>
              <a:cxnLst/>
              <a:rect l="l" t="t" r="r" b="b"/>
              <a:pathLst>
                <a:path w="1228" h="1228" extrusionOk="0">
                  <a:moveTo>
                    <a:pt x="639" y="1"/>
                  </a:moveTo>
                  <a:cubicBezTo>
                    <a:pt x="633" y="1"/>
                    <a:pt x="626" y="1"/>
                    <a:pt x="620" y="1"/>
                  </a:cubicBezTo>
                  <a:cubicBezTo>
                    <a:pt x="287" y="1"/>
                    <a:pt x="1" y="275"/>
                    <a:pt x="1" y="620"/>
                  </a:cubicBezTo>
                  <a:cubicBezTo>
                    <a:pt x="1" y="942"/>
                    <a:pt x="275" y="1227"/>
                    <a:pt x="620" y="1227"/>
                  </a:cubicBezTo>
                  <a:cubicBezTo>
                    <a:pt x="941" y="1227"/>
                    <a:pt x="1227" y="953"/>
                    <a:pt x="1227" y="620"/>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7"/>
            <p:cNvSpPr/>
            <p:nvPr/>
          </p:nvSpPr>
          <p:spPr>
            <a:xfrm>
              <a:off x="-1174062" y="3281650"/>
              <a:ext cx="30375" cy="30700"/>
            </a:xfrm>
            <a:custGeom>
              <a:avLst/>
              <a:gdLst/>
              <a:ahLst/>
              <a:cxnLst/>
              <a:rect l="l" t="t" r="r" b="b"/>
              <a:pathLst>
                <a:path w="1215" h="1228" extrusionOk="0">
                  <a:moveTo>
                    <a:pt x="628" y="1"/>
                  </a:moveTo>
                  <a:cubicBezTo>
                    <a:pt x="621" y="1"/>
                    <a:pt x="614" y="1"/>
                    <a:pt x="607" y="1"/>
                  </a:cubicBezTo>
                  <a:cubicBezTo>
                    <a:pt x="286" y="1"/>
                    <a:pt x="0" y="275"/>
                    <a:pt x="0" y="620"/>
                  </a:cubicBezTo>
                  <a:cubicBezTo>
                    <a:pt x="0" y="942"/>
                    <a:pt x="262" y="1227"/>
                    <a:pt x="607" y="1227"/>
                  </a:cubicBezTo>
                  <a:cubicBezTo>
                    <a:pt x="941" y="1227"/>
                    <a:pt x="1215" y="953"/>
                    <a:pt x="1215" y="620"/>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7"/>
            <p:cNvSpPr/>
            <p:nvPr/>
          </p:nvSpPr>
          <p:spPr>
            <a:xfrm>
              <a:off x="-1073762" y="3281650"/>
              <a:ext cx="30675" cy="30700"/>
            </a:xfrm>
            <a:custGeom>
              <a:avLst/>
              <a:gdLst/>
              <a:ahLst/>
              <a:cxnLst/>
              <a:rect l="l" t="t" r="r" b="b"/>
              <a:pathLst>
                <a:path w="1227" h="1228" extrusionOk="0">
                  <a:moveTo>
                    <a:pt x="640" y="1"/>
                  </a:moveTo>
                  <a:cubicBezTo>
                    <a:pt x="633" y="1"/>
                    <a:pt x="626" y="1"/>
                    <a:pt x="620" y="1"/>
                  </a:cubicBezTo>
                  <a:cubicBezTo>
                    <a:pt x="286" y="1"/>
                    <a:pt x="1" y="275"/>
                    <a:pt x="1" y="620"/>
                  </a:cubicBezTo>
                  <a:cubicBezTo>
                    <a:pt x="1" y="942"/>
                    <a:pt x="274" y="1227"/>
                    <a:pt x="620" y="1227"/>
                  </a:cubicBezTo>
                  <a:cubicBezTo>
                    <a:pt x="941" y="1227"/>
                    <a:pt x="1227" y="953"/>
                    <a:pt x="1227" y="620"/>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7"/>
            <p:cNvSpPr/>
            <p:nvPr/>
          </p:nvSpPr>
          <p:spPr>
            <a:xfrm>
              <a:off x="-973162" y="3281650"/>
              <a:ext cx="30400" cy="30700"/>
            </a:xfrm>
            <a:custGeom>
              <a:avLst/>
              <a:gdLst/>
              <a:ahLst/>
              <a:cxnLst/>
              <a:rect l="l" t="t" r="r" b="b"/>
              <a:pathLst>
                <a:path w="1216" h="1228" extrusionOk="0">
                  <a:moveTo>
                    <a:pt x="628" y="1"/>
                  </a:moveTo>
                  <a:cubicBezTo>
                    <a:pt x="622" y="1"/>
                    <a:pt x="615" y="1"/>
                    <a:pt x="608" y="1"/>
                  </a:cubicBezTo>
                  <a:cubicBezTo>
                    <a:pt x="287" y="1"/>
                    <a:pt x="1" y="275"/>
                    <a:pt x="1" y="620"/>
                  </a:cubicBezTo>
                  <a:cubicBezTo>
                    <a:pt x="1" y="942"/>
                    <a:pt x="263" y="1227"/>
                    <a:pt x="608" y="1227"/>
                  </a:cubicBezTo>
                  <a:cubicBezTo>
                    <a:pt x="942" y="1227"/>
                    <a:pt x="1215" y="953"/>
                    <a:pt x="1215" y="620"/>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7"/>
            <p:cNvSpPr/>
            <p:nvPr/>
          </p:nvSpPr>
          <p:spPr>
            <a:xfrm>
              <a:off x="-873137" y="3281650"/>
              <a:ext cx="30675" cy="30700"/>
            </a:xfrm>
            <a:custGeom>
              <a:avLst/>
              <a:gdLst/>
              <a:ahLst/>
              <a:cxnLst/>
              <a:rect l="l" t="t" r="r" b="b"/>
              <a:pathLst>
                <a:path w="1227" h="1228" extrusionOk="0">
                  <a:moveTo>
                    <a:pt x="628" y="1"/>
                  </a:moveTo>
                  <a:cubicBezTo>
                    <a:pt x="622" y="1"/>
                    <a:pt x="615" y="1"/>
                    <a:pt x="608" y="1"/>
                  </a:cubicBezTo>
                  <a:cubicBezTo>
                    <a:pt x="286" y="1"/>
                    <a:pt x="0" y="275"/>
                    <a:pt x="0" y="620"/>
                  </a:cubicBezTo>
                  <a:cubicBezTo>
                    <a:pt x="0" y="942"/>
                    <a:pt x="274" y="1227"/>
                    <a:pt x="608" y="1227"/>
                  </a:cubicBezTo>
                  <a:cubicBezTo>
                    <a:pt x="941" y="1227"/>
                    <a:pt x="1227" y="953"/>
                    <a:pt x="1227" y="620"/>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7"/>
            <p:cNvSpPr/>
            <p:nvPr/>
          </p:nvSpPr>
          <p:spPr>
            <a:xfrm>
              <a:off x="-772537" y="3281650"/>
              <a:ext cx="30400" cy="30700"/>
            </a:xfrm>
            <a:custGeom>
              <a:avLst/>
              <a:gdLst/>
              <a:ahLst/>
              <a:cxnLst/>
              <a:rect l="l" t="t" r="r" b="b"/>
              <a:pathLst>
                <a:path w="1216" h="1228" extrusionOk="0">
                  <a:moveTo>
                    <a:pt x="627" y="1"/>
                  </a:moveTo>
                  <a:cubicBezTo>
                    <a:pt x="621" y="1"/>
                    <a:pt x="614" y="1"/>
                    <a:pt x="608" y="1"/>
                  </a:cubicBezTo>
                  <a:cubicBezTo>
                    <a:pt x="275" y="1"/>
                    <a:pt x="1" y="275"/>
                    <a:pt x="1" y="620"/>
                  </a:cubicBezTo>
                  <a:cubicBezTo>
                    <a:pt x="1" y="942"/>
                    <a:pt x="263" y="1227"/>
                    <a:pt x="608" y="1227"/>
                  </a:cubicBezTo>
                  <a:cubicBezTo>
                    <a:pt x="929" y="1227"/>
                    <a:pt x="1215" y="953"/>
                    <a:pt x="1215" y="620"/>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7"/>
            <p:cNvSpPr/>
            <p:nvPr/>
          </p:nvSpPr>
          <p:spPr>
            <a:xfrm>
              <a:off x="-1925662" y="3355150"/>
              <a:ext cx="30400" cy="30425"/>
            </a:xfrm>
            <a:custGeom>
              <a:avLst/>
              <a:gdLst/>
              <a:ahLst/>
              <a:cxnLst/>
              <a:rect l="l" t="t" r="r" b="b"/>
              <a:pathLst>
                <a:path w="1216" h="1217" extrusionOk="0">
                  <a:moveTo>
                    <a:pt x="648" y="0"/>
                  </a:moveTo>
                  <a:cubicBezTo>
                    <a:pt x="635" y="0"/>
                    <a:pt x="622" y="1"/>
                    <a:pt x="608" y="2"/>
                  </a:cubicBezTo>
                  <a:cubicBezTo>
                    <a:pt x="287" y="2"/>
                    <a:pt x="1" y="264"/>
                    <a:pt x="1" y="609"/>
                  </a:cubicBezTo>
                  <a:cubicBezTo>
                    <a:pt x="1" y="930"/>
                    <a:pt x="263" y="1216"/>
                    <a:pt x="608" y="1216"/>
                  </a:cubicBezTo>
                  <a:cubicBezTo>
                    <a:pt x="942" y="1216"/>
                    <a:pt x="1215" y="954"/>
                    <a:pt x="1215" y="609"/>
                  </a:cubicBezTo>
                  <a:cubicBezTo>
                    <a:pt x="1215" y="277"/>
                    <a:pt x="973" y="0"/>
                    <a:pt x="64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7"/>
            <p:cNvSpPr/>
            <p:nvPr/>
          </p:nvSpPr>
          <p:spPr>
            <a:xfrm>
              <a:off x="-1825337" y="3355150"/>
              <a:ext cx="30675" cy="30425"/>
            </a:xfrm>
            <a:custGeom>
              <a:avLst/>
              <a:gdLst/>
              <a:ahLst/>
              <a:cxnLst/>
              <a:rect l="l" t="t" r="r" b="b"/>
              <a:pathLst>
                <a:path w="1227" h="1217" extrusionOk="0">
                  <a:moveTo>
                    <a:pt x="657" y="0"/>
                  </a:moveTo>
                  <a:cubicBezTo>
                    <a:pt x="645" y="0"/>
                    <a:pt x="632" y="1"/>
                    <a:pt x="619" y="2"/>
                  </a:cubicBezTo>
                  <a:cubicBezTo>
                    <a:pt x="286" y="2"/>
                    <a:pt x="0" y="264"/>
                    <a:pt x="0" y="609"/>
                  </a:cubicBezTo>
                  <a:cubicBezTo>
                    <a:pt x="0" y="930"/>
                    <a:pt x="274" y="1216"/>
                    <a:pt x="619" y="1216"/>
                  </a:cubicBezTo>
                  <a:cubicBezTo>
                    <a:pt x="941" y="1216"/>
                    <a:pt x="1227" y="954"/>
                    <a:pt x="1227" y="609"/>
                  </a:cubicBezTo>
                  <a:cubicBezTo>
                    <a:pt x="1227" y="277"/>
                    <a:pt x="963" y="0"/>
                    <a:pt x="65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7"/>
            <p:cNvSpPr/>
            <p:nvPr/>
          </p:nvSpPr>
          <p:spPr>
            <a:xfrm>
              <a:off x="-1725037" y="3355150"/>
              <a:ext cx="30400" cy="30425"/>
            </a:xfrm>
            <a:custGeom>
              <a:avLst/>
              <a:gdLst/>
              <a:ahLst/>
              <a:cxnLst/>
              <a:rect l="l" t="t" r="r" b="b"/>
              <a:pathLst>
                <a:path w="1216" h="1217" extrusionOk="0">
                  <a:moveTo>
                    <a:pt x="647" y="0"/>
                  </a:moveTo>
                  <a:cubicBezTo>
                    <a:pt x="634" y="0"/>
                    <a:pt x="621" y="1"/>
                    <a:pt x="608" y="2"/>
                  </a:cubicBezTo>
                  <a:cubicBezTo>
                    <a:pt x="275" y="2"/>
                    <a:pt x="1" y="264"/>
                    <a:pt x="1" y="609"/>
                  </a:cubicBezTo>
                  <a:cubicBezTo>
                    <a:pt x="1" y="930"/>
                    <a:pt x="263" y="1216"/>
                    <a:pt x="608" y="1216"/>
                  </a:cubicBezTo>
                  <a:cubicBezTo>
                    <a:pt x="929" y="1216"/>
                    <a:pt x="1215" y="954"/>
                    <a:pt x="1215" y="609"/>
                  </a:cubicBezTo>
                  <a:cubicBezTo>
                    <a:pt x="1215" y="277"/>
                    <a:pt x="962"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7"/>
            <p:cNvSpPr/>
            <p:nvPr/>
          </p:nvSpPr>
          <p:spPr>
            <a:xfrm>
              <a:off x="-1624712" y="3355150"/>
              <a:ext cx="30675" cy="30425"/>
            </a:xfrm>
            <a:custGeom>
              <a:avLst/>
              <a:gdLst/>
              <a:ahLst/>
              <a:cxnLst/>
              <a:rect l="l" t="t" r="r" b="b"/>
              <a:pathLst>
                <a:path w="1227" h="1217" extrusionOk="0">
                  <a:moveTo>
                    <a:pt x="647" y="0"/>
                  </a:moveTo>
                  <a:cubicBezTo>
                    <a:pt x="634" y="0"/>
                    <a:pt x="621" y="1"/>
                    <a:pt x="607" y="2"/>
                  </a:cubicBezTo>
                  <a:cubicBezTo>
                    <a:pt x="286" y="2"/>
                    <a:pt x="0" y="264"/>
                    <a:pt x="0" y="609"/>
                  </a:cubicBezTo>
                  <a:cubicBezTo>
                    <a:pt x="0" y="930"/>
                    <a:pt x="274" y="1216"/>
                    <a:pt x="607" y="1216"/>
                  </a:cubicBezTo>
                  <a:cubicBezTo>
                    <a:pt x="941" y="1216"/>
                    <a:pt x="1226" y="954"/>
                    <a:pt x="1226" y="609"/>
                  </a:cubicBezTo>
                  <a:cubicBezTo>
                    <a:pt x="1226" y="277"/>
                    <a:pt x="974"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7"/>
            <p:cNvSpPr/>
            <p:nvPr/>
          </p:nvSpPr>
          <p:spPr>
            <a:xfrm>
              <a:off x="-1524112" y="3355150"/>
              <a:ext cx="30375" cy="30425"/>
            </a:xfrm>
            <a:custGeom>
              <a:avLst/>
              <a:gdLst/>
              <a:ahLst/>
              <a:cxnLst/>
              <a:rect l="l" t="t" r="r" b="b"/>
              <a:pathLst>
                <a:path w="1215" h="1217" extrusionOk="0">
                  <a:moveTo>
                    <a:pt x="645" y="0"/>
                  </a:moveTo>
                  <a:cubicBezTo>
                    <a:pt x="633" y="0"/>
                    <a:pt x="620" y="1"/>
                    <a:pt x="608" y="2"/>
                  </a:cubicBezTo>
                  <a:cubicBezTo>
                    <a:pt x="274" y="2"/>
                    <a:pt x="0" y="264"/>
                    <a:pt x="0" y="609"/>
                  </a:cubicBezTo>
                  <a:cubicBezTo>
                    <a:pt x="0" y="930"/>
                    <a:pt x="262" y="1216"/>
                    <a:pt x="608" y="1216"/>
                  </a:cubicBezTo>
                  <a:cubicBezTo>
                    <a:pt x="929" y="1216"/>
                    <a:pt x="1215" y="954"/>
                    <a:pt x="1215" y="609"/>
                  </a:cubicBezTo>
                  <a:cubicBezTo>
                    <a:pt x="1215" y="277"/>
                    <a:pt x="951" y="0"/>
                    <a:pt x="64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7"/>
            <p:cNvSpPr/>
            <p:nvPr/>
          </p:nvSpPr>
          <p:spPr>
            <a:xfrm>
              <a:off x="-1424112" y="3355150"/>
              <a:ext cx="30400" cy="30425"/>
            </a:xfrm>
            <a:custGeom>
              <a:avLst/>
              <a:gdLst/>
              <a:ahLst/>
              <a:cxnLst/>
              <a:rect l="l" t="t" r="r" b="b"/>
              <a:pathLst>
                <a:path w="1216" h="1217" extrusionOk="0">
                  <a:moveTo>
                    <a:pt x="648" y="0"/>
                  </a:moveTo>
                  <a:cubicBezTo>
                    <a:pt x="635" y="0"/>
                    <a:pt x="622" y="1"/>
                    <a:pt x="608" y="2"/>
                  </a:cubicBezTo>
                  <a:cubicBezTo>
                    <a:pt x="275" y="2"/>
                    <a:pt x="1" y="264"/>
                    <a:pt x="1" y="609"/>
                  </a:cubicBezTo>
                  <a:cubicBezTo>
                    <a:pt x="1" y="930"/>
                    <a:pt x="263" y="1216"/>
                    <a:pt x="608" y="1216"/>
                  </a:cubicBezTo>
                  <a:cubicBezTo>
                    <a:pt x="942" y="1216"/>
                    <a:pt x="1215" y="954"/>
                    <a:pt x="1215" y="609"/>
                  </a:cubicBezTo>
                  <a:cubicBezTo>
                    <a:pt x="1215" y="277"/>
                    <a:pt x="974" y="0"/>
                    <a:pt x="64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7"/>
            <p:cNvSpPr/>
            <p:nvPr/>
          </p:nvSpPr>
          <p:spPr>
            <a:xfrm>
              <a:off x="-1323787" y="3355150"/>
              <a:ext cx="30675" cy="30425"/>
            </a:xfrm>
            <a:custGeom>
              <a:avLst/>
              <a:gdLst/>
              <a:ahLst/>
              <a:cxnLst/>
              <a:rect l="l" t="t" r="r" b="b"/>
              <a:pathLst>
                <a:path w="1227" h="1217" extrusionOk="0">
                  <a:moveTo>
                    <a:pt x="657" y="0"/>
                  </a:moveTo>
                  <a:cubicBezTo>
                    <a:pt x="645" y="0"/>
                    <a:pt x="632" y="1"/>
                    <a:pt x="619" y="2"/>
                  </a:cubicBezTo>
                  <a:cubicBezTo>
                    <a:pt x="286" y="2"/>
                    <a:pt x="0" y="264"/>
                    <a:pt x="0" y="609"/>
                  </a:cubicBezTo>
                  <a:cubicBezTo>
                    <a:pt x="0" y="930"/>
                    <a:pt x="274" y="1216"/>
                    <a:pt x="619" y="1216"/>
                  </a:cubicBezTo>
                  <a:cubicBezTo>
                    <a:pt x="941" y="1216"/>
                    <a:pt x="1227" y="954"/>
                    <a:pt x="1227" y="609"/>
                  </a:cubicBezTo>
                  <a:cubicBezTo>
                    <a:pt x="1227" y="277"/>
                    <a:pt x="963" y="0"/>
                    <a:pt x="65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7"/>
            <p:cNvSpPr/>
            <p:nvPr/>
          </p:nvSpPr>
          <p:spPr>
            <a:xfrm>
              <a:off x="-1223187" y="3355150"/>
              <a:ext cx="30400" cy="30425"/>
            </a:xfrm>
            <a:custGeom>
              <a:avLst/>
              <a:gdLst/>
              <a:ahLst/>
              <a:cxnLst/>
              <a:rect l="l" t="t" r="r" b="b"/>
              <a:pathLst>
                <a:path w="1216" h="1217" extrusionOk="0">
                  <a:moveTo>
                    <a:pt x="647" y="0"/>
                  </a:moveTo>
                  <a:cubicBezTo>
                    <a:pt x="634" y="0"/>
                    <a:pt x="621" y="1"/>
                    <a:pt x="608" y="2"/>
                  </a:cubicBezTo>
                  <a:cubicBezTo>
                    <a:pt x="286" y="2"/>
                    <a:pt x="1" y="264"/>
                    <a:pt x="1" y="609"/>
                  </a:cubicBezTo>
                  <a:cubicBezTo>
                    <a:pt x="1" y="930"/>
                    <a:pt x="263" y="1216"/>
                    <a:pt x="608" y="1216"/>
                  </a:cubicBezTo>
                  <a:cubicBezTo>
                    <a:pt x="941" y="1216"/>
                    <a:pt x="1215" y="954"/>
                    <a:pt x="1215" y="609"/>
                  </a:cubicBezTo>
                  <a:cubicBezTo>
                    <a:pt x="1215" y="277"/>
                    <a:pt x="962"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7"/>
            <p:cNvSpPr/>
            <p:nvPr/>
          </p:nvSpPr>
          <p:spPr>
            <a:xfrm>
              <a:off x="-1123162" y="3355150"/>
              <a:ext cx="30675" cy="30425"/>
            </a:xfrm>
            <a:custGeom>
              <a:avLst/>
              <a:gdLst/>
              <a:ahLst/>
              <a:cxnLst/>
              <a:rect l="l" t="t" r="r" b="b"/>
              <a:pathLst>
                <a:path w="1227" h="1217" extrusionOk="0">
                  <a:moveTo>
                    <a:pt x="648" y="0"/>
                  </a:moveTo>
                  <a:cubicBezTo>
                    <a:pt x="634" y="0"/>
                    <a:pt x="621" y="1"/>
                    <a:pt x="607" y="2"/>
                  </a:cubicBezTo>
                  <a:cubicBezTo>
                    <a:pt x="286" y="2"/>
                    <a:pt x="0" y="264"/>
                    <a:pt x="0" y="609"/>
                  </a:cubicBezTo>
                  <a:cubicBezTo>
                    <a:pt x="0" y="930"/>
                    <a:pt x="274" y="1216"/>
                    <a:pt x="607" y="1216"/>
                  </a:cubicBezTo>
                  <a:cubicBezTo>
                    <a:pt x="941" y="1216"/>
                    <a:pt x="1227" y="954"/>
                    <a:pt x="1227" y="609"/>
                  </a:cubicBezTo>
                  <a:cubicBezTo>
                    <a:pt x="1227" y="277"/>
                    <a:pt x="974" y="0"/>
                    <a:pt x="64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7"/>
            <p:cNvSpPr/>
            <p:nvPr/>
          </p:nvSpPr>
          <p:spPr>
            <a:xfrm>
              <a:off x="-1022562" y="3355150"/>
              <a:ext cx="30375" cy="30425"/>
            </a:xfrm>
            <a:custGeom>
              <a:avLst/>
              <a:gdLst/>
              <a:ahLst/>
              <a:cxnLst/>
              <a:rect l="l" t="t" r="r" b="b"/>
              <a:pathLst>
                <a:path w="1215" h="1217" extrusionOk="0">
                  <a:moveTo>
                    <a:pt x="645" y="0"/>
                  </a:moveTo>
                  <a:cubicBezTo>
                    <a:pt x="633" y="0"/>
                    <a:pt x="620" y="1"/>
                    <a:pt x="608" y="2"/>
                  </a:cubicBezTo>
                  <a:cubicBezTo>
                    <a:pt x="274" y="2"/>
                    <a:pt x="0" y="264"/>
                    <a:pt x="0" y="609"/>
                  </a:cubicBezTo>
                  <a:cubicBezTo>
                    <a:pt x="0" y="930"/>
                    <a:pt x="262" y="1216"/>
                    <a:pt x="608" y="1216"/>
                  </a:cubicBezTo>
                  <a:cubicBezTo>
                    <a:pt x="929" y="1216"/>
                    <a:pt x="1215" y="954"/>
                    <a:pt x="1215" y="609"/>
                  </a:cubicBezTo>
                  <a:cubicBezTo>
                    <a:pt x="1215" y="277"/>
                    <a:pt x="951" y="0"/>
                    <a:pt x="64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7"/>
            <p:cNvSpPr/>
            <p:nvPr/>
          </p:nvSpPr>
          <p:spPr>
            <a:xfrm>
              <a:off x="-922262" y="3355150"/>
              <a:ext cx="30700" cy="30425"/>
            </a:xfrm>
            <a:custGeom>
              <a:avLst/>
              <a:gdLst/>
              <a:ahLst/>
              <a:cxnLst/>
              <a:rect l="l" t="t" r="r" b="b"/>
              <a:pathLst>
                <a:path w="1228" h="1217" extrusionOk="0">
                  <a:moveTo>
                    <a:pt x="647" y="0"/>
                  </a:moveTo>
                  <a:cubicBezTo>
                    <a:pt x="634" y="0"/>
                    <a:pt x="621" y="1"/>
                    <a:pt x="608" y="2"/>
                  </a:cubicBezTo>
                  <a:cubicBezTo>
                    <a:pt x="287" y="2"/>
                    <a:pt x="1" y="264"/>
                    <a:pt x="1" y="609"/>
                  </a:cubicBezTo>
                  <a:cubicBezTo>
                    <a:pt x="1" y="930"/>
                    <a:pt x="275" y="1216"/>
                    <a:pt x="608" y="1216"/>
                  </a:cubicBezTo>
                  <a:cubicBezTo>
                    <a:pt x="941" y="1216"/>
                    <a:pt x="1227" y="954"/>
                    <a:pt x="1227" y="609"/>
                  </a:cubicBezTo>
                  <a:cubicBezTo>
                    <a:pt x="1227" y="277"/>
                    <a:pt x="963" y="0"/>
                    <a:pt x="64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7"/>
            <p:cNvSpPr/>
            <p:nvPr/>
          </p:nvSpPr>
          <p:spPr>
            <a:xfrm>
              <a:off x="-822237" y="3355150"/>
              <a:ext cx="30675" cy="30425"/>
            </a:xfrm>
            <a:custGeom>
              <a:avLst/>
              <a:gdLst/>
              <a:ahLst/>
              <a:cxnLst/>
              <a:rect l="l" t="t" r="r" b="b"/>
              <a:pathLst>
                <a:path w="1227" h="1217" extrusionOk="0">
                  <a:moveTo>
                    <a:pt x="658" y="0"/>
                  </a:moveTo>
                  <a:cubicBezTo>
                    <a:pt x="645" y="0"/>
                    <a:pt x="633" y="1"/>
                    <a:pt x="620" y="2"/>
                  </a:cubicBezTo>
                  <a:cubicBezTo>
                    <a:pt x="286" y="2"/>
                    <a:pt x="0" y="264"/>
                    <a:pt x="0" y="609"/>
                  </a:cubicBezTo>
                  <a:cubicBezTo>
                    <a:pt x="0" y="930"/>
                    <a:pt x="274" y="1216"/>
                    <a:pt x="620" y="1216"/>
                  </a:cubicBezTo>
                  <a:cubicBezTo>
                    <a:pt x="941" y="1216"/>
                    <a:pt x="1227" y="954"/>
                    <a:pt x="1227" y="609"/>
                  </a:cubicBezTo>
                  <a:cubicBezTo>
                    <a:pt x="1227" y="277"/>
                    <a:pt x="974" y="0"/>
                    <a:pt x="65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7"/>
            <p:cNvSpPr/>
            <p:nvPr/>
          </p:nvSpPr>
          <p:spPr>
            <a:xfrm>
              <a:off x="-1976837" y="3428400"/>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6" y="953"/>
                    <a:pt x="1226" y="608"/>
                  </a:cubicBezTo>
                  <a:cubicBezTo>
                    <a:pt x="1226" y="263"/>
                    <a:pt x="964"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7"/>
            <p:cNvSpPr/>
            <p:nvPr/>
          </p:nvSpPr>
          <p:spPr>
            <a:xfrm>
              <a:off x="-187623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7"/>
            <p:cNvSpPr/>
            <p:nvPr/>
          </p:nvSpPr>
          <p:spPr>
            <a:xfrm>
              <a:off x="-1775937" y="3428400"/>
              <a:ext cx="30700" cy="30400"/>
            </a:xfrm>
            <a:custGeom>
              <a:avLst/>
              <a:gdLst/>
              <a:ahLst/>
              <a:cxnLst/>
              <a:rect l="l" t="t" r="r" b="b"/>
              <a:pathLst>
                <a:path w="1228" h="1216" extrusionOk="0">
                  <a:moveTo>
                    <a:pt x="620" y="1"/>
                  </a:moveTo>
                  <a:cubicBezTo>
                    <a:pt x="287" y="1"/>
                    <a:pt x="1" y="263"/>
                    <a:pt x="1" y="608"/>
                  </a:cubicBezTo>
                  <a:cubicBezTo>
                    <a:pt x="1" y="941"/>
                    <a:pt x="275" y="1215"/>
                    <a:pt x="620" y="1215"/>
                  </a:cubicBezTo>
                  <a:cubicBezTo>
                    <a:pt x="941" y="1215"/>
                    <a:pt x="1227" y="953"/>
                    <a:pt x="1227" y="608"/>
                  </a:cubicBezTo>
                  <a:cubicBezTo>
                    <a:pt x="1227" y="263"/>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7"/>
            <p:cNvSpPr/>
            <p:nvPr/>
          </p:nvSpPr>
          <p:spPr>
            <a:xfrm>
              <a:off x="-1675612" y="3428400"/>
              <a:ext cx="30375" cy="30400"/>
            </a:xfrm>
            <a:custGeom>
              <a:avLst/>
              <a:gdLst/>
              <a:ahLst/>
              <a:cxnLst/>
              <a:rect l="l" t="t" r="r" b="b"/>
              <a:pathLst>
                <a:path w="1215" h="1216" extrusionOk="0">
                  <a:moveTo>
                    <a:pt x="607" y="1"/>
                  </a:moveTo>
                  <a:cubicBezTo>
                    <a:pt x="274" y="1"/>
                    <a:pt x="0" y="263"/>
                    <a:pt x="0" y="608"/>
                  </a:cubicBezTo>
                  <a:cubicBezTo>
                    <a:pt x="0" y="941"/>
                    <a:pt x="262" y="1215"/>
                    <a:pt x="607" y="1215"/>
                  </a:cubicBezTo>
                  <a:cubicBezTo>
                    <a:pt x="941" y="1215"/>
                    <a:pt x="1215" y="953"/>
                    <a:pt x="1215" y="608"/>
                  </a:cubicBezTo>
                  <a:cubicBezTo>
                    <a:pt x="1215" y="263"/>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7"/>
            <p:cNvSpPr/>
            <p:nvPr/>
          </p:nvSpPr>
          <p:spPr>
            <a:xfrm>
              <a:off x="-1575312" y="3428400"/>
              <a:ext cx="30675" cy="30400"/>
            </a:xfrm>
            <a:custGeom>
              <a:avLst/>
              <a:gdLst/>
              <a:ahLst/>
              <a:cxnLst/>
              <a:rect l="l" t="t" r="r" b="b"/>
              <a:pathLst>
                <a:path w="1227" h="1216" extrusionOk="0">
                  <a:moveTo>
                    <a:pt x="608" y="1"/>
                  </a:moveTo>
                  <a:cubicBezTo>
                    <a:pt x="286" y="1"/>
                    <a:pt x="1" y="263"/>
                    <a:pt x="1" y="608"/>
                  </a:cubicBezTo>
                  <a:cubicBezTo>
                    <a:pt x="1" y="941"/>
                    <a:pt x="274" y="1215"/>
                    <a:pt x="608" y="1215"/>
                  </a:cubicBezTo>
                  <a:cubicBezTo>
                    <a:pt x="941" y="1215"/>
                    <a:pt x="1227" y="953"/>
                    <a:pt x="1227" y="608"/>
                  </a:cubicBezTo>
                  <a:cubicBezTo>
                    <a:pt x="1227" y="263"/>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7"/>
            <p:cNvSpPr/>
            <p:nvPr/>
          </p:nvSpPr>
          <p:spPr>
            <a:xfrm>
              <a:off x="-1474712" y="3428400"/>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41" y="1215"/>
                    <a:pt x="1215" y="953"/>
                    <a:pt x="1215" y="608"/>
                  </a:cubicBezTo>
                  <a:cubicBezTo>
                    <a:pt x="1215" y="263"/>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7"/>
            <p:cNvSpPr/>
            <p:nvPr/>
          </p:nvSpPr>
          <p:spPr>
            <a:xfrm>
              <a:off x="-137468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7"/>
            <p:cNvSpPr/>
            <p:nvPr/>
          </p:nvSpPr>
          <p:spPr>
            <a:xfrm>
              <a:off x="-1274387" y="3428400"/>
              <a:ext cx="30700" cy="30400"/>
            </a:xfrm>
            <a:custGeom>
              <a:avLst/>
              <a:gdLst/>
              <a:ahLst/>
              <a:cxnLst/>
              <a:rect l="l" t="t" r="r" b="b"/>
              <a:pathLst>
                <a:path w="1228" h="1216" extrusionOk="0">
                  <a:moveTo>
                    <a:pt x="620" y="1"/>
                  </a:moveTo>
                  <a:cubicBezTo>
                    <a:pt x="287" y="1"/>
                    <a:pt x="1" y="263"/>
                    <a:pt x="1" y="608"/>
                  </a:cubicBezTo>
                  <a:cubicBezTo>
                    <a:pt x="1" y="941"/>
                    <a:pt x="275" y="1215"/>
                    <a:pt x="620" y="1215"/>
                  </a:cubicBezTo>
                  <a:cubicBezTo>
                    <a:pt x="941" y="1215"/>
                    <a:pt x="1227" y="953"/>
                    <a:pt x="1227" y="608"/>
                  </a:cubicBezTo>
                  <a:cubicBezTo>
                    <a:pt x="1227" y="263"/>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7"/>
            <p:cNvSpPr/>
            <p:nvPr/>
          </p:nvSpPr>
          <p:spPr>
            <a:xfrm>
              <a:off x="-1174062" y="3428400"/>
              <a:ext cx="30375" cy="30400"/>
            </a:xfrm>
            <a:custGeom>
              <a:avLst/>
              <a:gdLst/>
              <a:ahLst/>
              <a:cxnLst/>
              <a:rect l="l" t="t" r="r" b="b"/>
              <a:pathLst>
                <a:path w="1215" h="1216" extrusionOk="0">
                  <a:moveTo>
                    <a:pt x="607" y="1"/>
                  </a:moveTo>
                  <a:cubicBezTo>
                    <a:pt x="286" y="1"/>
                    <a:pt x="0" y="263"/>
                    <a:pt x="0" y="608"/>
                  </a:cubicBezTo>
                  <a:cubicBezTo>
                    <a:pt x="0" y="941"/>
                    <a:pt x="262" y="1215"/>
                    <a:pt x="607" y="1215"/>
                  </a:cubicBezTo>
                  <a:cubicBezTo>
                    <a:pt x="941" y="1215"/>
                    <a:pt x="1215" y="953"/>
                    <a:pt x="1215" y="608"/>
                  </a:cubicBezTo>
                  <a:cubicBezTo>
                    <a:pt x="1215" y="263"/>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7"/>
            <p:cNvSpPr/>
            <p:nvPr/>
          </p:nvSpPr>
          <p:spPr>
            <a:xfrm>
              <a:off x="-1073762" y="3428400"/>
              <a:ext cx="30675" cy="30400"/>
            </a:xfrm>
            <a:custGeom>
              <a:avLst/>
              <a:gdLst/>
              <a:ahLst/>
              <a:cxnLst/>
              <a:rect l="l" t="t" r="r" b="b"/>
              <a:pathLst>
                <a:path w="1227" h="1216" extrusionOk="0">
                  <a:moveTo>
                    <a:pt x="620" y="1"/>
                  </a:moveTo>
                  <a:cubicBezTo>
                    <a:pt x="286" y="1"/>
                    <a:pt x="1" y="263"/>
                    <a:pt x="1" y="608"/>
                  </a:cubicBezTo>
                  <a:cubicBezTo>
                    <a:pt x="1" y="941"/>
                    <a:pt x="274" y="1215"/>
                    <a:pt x="620" y="1215"/>
                  </a:cubicBezTo>
                  <a:cubicBezTo>
                    <a:pt x="941" y="1215"/>
                    <a:pt x="1227" y="953"/>
                    <a:pt x="1227" y="608"/>
                  </a:cubicBezTo>
                  <a:cubicBezTo>
                    <a:pt x="1227" y="263"/>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7"/>
            <p:cNvSpPr/>
            <p:nvPr/>
          </p:nvSpPr>
          <p:spPr>
            <a:xfrm>
              <a:off x="-973162" y="3428400"/>
              <a:ext cx="30400" cy="30400"/>
            </a:xfrm>
            <a:custGeom>
              <a:avLst/>
              <a:gdLst/>
              <a:ahLst/>
              <a:cxnLst/>
              <a:rect l="l" t="t" r="r" b="b"/>
              <a:pathLst>
                <a:path w="1216" h="1216" extrusionOk="0">
                  <a:moveTo>
                    <a:pt x="608" y="1"/>
                  </a:moveTo>
                  <a:cubicBezTo>
                    <a:pt x="287" y="1"/>
                    <a:pt x="1" y="263"/>
                    <a:pt x="1" y="608"/>
                  </a:cubicBezTo>
                  <a:cubicBezTo>
                    <a:pt x="1" y="941"/>
                    <a:pt x="263" y="1215"/>
                    <a:pt x="608" y="1215"/>
                  </a:cubicBezTo>
                  <a:cubicBezTo>
                    <a:pt x="942" y="1215"/>
                    <a:pt x="1215" y="953"/>
                    <a:pt x="1215" y="608"/>
                  </a:cubicBezTo>
                  <a:cubicBezTo>
                    <a:pt x="1215" y="263"/>
                    <a:pt x="942"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7"/>
            <p:cNvSpPr/>
            <p:nvPr/>
          </p:nvSpPr>
          <p:spPr>
            <a:xfrm>
              <a:off x="-873137" y="3428400"/>
              <a:ext cx="30675" cy="30400"/>
            </a:xfrm>
            <a:custGeom>
              <a:avLst/>
              <a:gdLst/>
              <a:ahLst/>
              <a:cxnLst/>
              <a:rect l="l" t="t" r="r" b="b"/>
              <a:pathLst>
                <a:path w="1227" h="1216" extrusionOk="0">
                  <a:moveTo>
                    <a:pt x="608" y="1"/>
                  </a:moveTo>
                  <a:cubicBezTo>
                    <a:pt x="286" y="1"/>
                    <a:pt x="0" y="263"/>
                    <a:pt x="0" y="608"/>
                  </a:cubicBezTo>
                  <a:cubicBezTo>
                    <a:pt x="0" y="941"/>
                    <a:pt x="274" y="1215"/>
                    <a:pt x="608" y="1215"/>
                  </a:cubicBezTo>
                  <a:cubicBezTo>
                    <a:pt x="941" y="1215"/>
                    <a:pt x="1227" y="953"/>
                    <a:pt x="1227" y="608"/>
                  </a:cubicBezTo>
                  <a:cubicBezTo>
                    <a:pt x="1227" y="263"/>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7"/>
            <p:cNvSpPr/>
            <p:nvPr/>
          </p:nvSpPr>
          <p:spPr>
            <a:xfrm>
              <a:off x="-772537" y="3428400"/>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29" y="1215"/>
                    <a:pt x="1215" y="953"/>
                    <a:pt x="1215" y="608"/>
                  </a:cubicBezTo>
                  <a:cubicBezTo>
                    <a:pt x="1215" y="263"/>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7"/>
            <p:cNvSpPr/>
            <p:nvPr/>
          </p:nvSpPr>
          <p:spPr>
            <a:xfrm>
              <a:off x="-1925662" y="3501625"/>
              <a:ext cx="30400" cy="30675"/>
            </a:xfrm>
            <a:custGeom>
              <a:avLst/>
              <a:gdLst/>
              <a:ahLst/>
              <a:cxnLst/>
              <a:rect l="l" t="t" r="r" b="b"/>
              <a:pathLst>
                <a:path w="1216" h="1227" extrusionOk="0">
                  <a:moveTo>
                    <a:pt x="608" y="1"/>
                  </a:moveTo>
                  <a:cubicBezTo>
                    <a:pt x="287" y="1"/>
                    <a:pt x="1" y="274"/>
                    <a:pt x="1" y="608"/>
                  </a:cubicBezTo>
                  <a:cubicBezTo>
                    <a:pt x="1" y="941"/>
                    <a:pt x="263" y="1227"/>
                    <a:pt x="608" y="1227"/>
                  </a:cubicBezTo>
                  <a:cubicBezTo>
                    <a:pt x="942" y="1227"/>
                    <a:pt x="1215" y="953"/>
                    <a:pt x="1215" y="608"/>
                  </a:cubicBezTo>
                  <a:cubicBezTo>
                    <a:pt x="1215" y="274"/>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7"/>
            <p:cNvSpPr/>
            <p:nvPr/>
          </p:nvSpPr>
          <p:spPr>
            <a:xfrm>
              <a:off x="-1825337" y="3501625"/>
              <a:ext cx="30675" cy="30675"/>
            </a:xfrm>
            <a:custGeom>
              <a:avLst/>
              <a:gdLst/>
              <a:ahLst/>
              <a:cxnLst/>
              <a:rect l="l" t="t" r="r" b="b"/>
              <a:pathLst>
                <a:path w="1227" h="1227" extrusionOk="0">
                  <a:moveTo>
                    <a:pt x="619" y="1"/>
                  </a:moveTo>
                  <a:cubicBezTo>
                    <a:pt x="286" y="1"/>
                    <a:pt x="0" y="274"/>
                    <a:pt x="0" y="608"/>
                  </a:cubicBezTo>
                  <a:cubicBezTo>
                    <a:pt x="0" y="941"/>
                    <a:pt x="274" y="1227"/>
                    <a:pt x="619" y="1227"/>
                  </a:cubicBezTo>
                  <a:cubicBezTo>
                    <a:pt x="941" y="1227"/>
                    <a:pt x="1227" y="953"/>
                    <a:pt x="1227" y="608"/>
                  </a:cubicBezTo>
                  <a:cubicBezTo>
                    <a:pt x="1227" y="274"/>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7"/>
            <p:cNvSpPr/>
            <p:nvPr/>
          </p:nvSpPr>
          <p:spPr>
            <a:xfrm>
              <a:off x="-1725037" y="3501625"/>
              <a:ext cx="30400" cy="30675"/>
            </a:xfrm>
            <a:custGeom>
              <a:avLst/>
              <a:gdLst/>
              <a:ahLst/>
              <a:cxnLst/>
              <a:rect l="l" t="t" r="r" b="b"/>
              <a:pathLst>
                <a:path w="1216" h="1227" extrusionOk="0">
                  <a:moveTo>
                    <a:pt x="608" y="1"/>
                  </a:moveTo>
                  <a:cubicBezTo>
                    <a:pt x="275" y="1"/>
                    <a:pt x="1" y="274"/>
                    <a:pt x="1" y="608"/>
                  </a:cubicBezTo>
                  <a:cubicBezTo>
                    <a:pt x="1" y="941"/>
                    <a:pt x="263" y="1227"/>
                    <a:pt x="608" y="1227"/>
                  </a:cubicBezTo>
                  <a:cubicBezTo>
                    <a:pt x="929" y="1227"/>
                    <a:pt x="1215" y="953"/>
                    <a:pt x="1215" y="608"/>
                  </a:cubicBezTo>
                  <a:cubicBezTo>
                    <a:pt x="1215" y="274"/>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7"/>
            <p:cNvSpPr/>
            <p:nvPr/>
          </p:nvSpPr>
          <p:spPr>
            <a:xfrm>
              <a:off x="-1624712" y="3501625"/>
              <a:ext cx="30675" cy="30675"/>
            </a:xfrm>
            <a:custGeom>
              <a:avLst/>
              <a:gdLst/>
              <a:ahLst/>
              <a:cxnLst/>
              <a:rect l="l" t="t" r="r" b="b"/>
              <a:pathLst>
                <a:path w="1227" h="1227" extrusionOk="0">
                  <a:moveTo>
                    <a:pt x="607" y="1"/>
                  </a:moveTo>
                  <a:cubicBezTo>
                    <a:pt x="286" y="1"/>
                    <a:pt x="0" y="274"/>
                    <a:pt x="0" y="608"/>
                  </a:cubicBezTo>
                  <a:cubicBezTo>
                    <a:pt x="0" y="941"/>
                    <a:pt x="274" y="1227"/>
                    <a:pt x="607" y="1227"/>
                  </a:cubicBezTo>
                  <a:cubicBezTo>
                    <a:pt x="941" y="1227"/>
                    <a:pt x="1226" y="953"/>
                    <a:pt x="1226" y="608"/>
                  </a:cubicBezTo>
                  <a:cubicBezTo>
                    <a:pt x="1226" y="274"/>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7"/>
            <p:cNvSpPr/>
            <p:nvPr/>
          </p:nvSpPr>
          <p:spPr>
            <a:xfrm>
              <a:off x="-1524112" y="3501625"/>
              <a:ext cx="30375" cy="30675"/>
            </a:xfrm>
            <a:custGeom>
              <a:avLst/>
              <a:gdLst/>
              <a:ahLst/>
              <a:cxnLst/>
              <a:rect l="l" t="t" r="r" b="b"/>
              <a:pathLst>
                <a:path w="1215" h="1227" extrusionOk="0">
                  <a:moveTo>
                    <a:pt x="608" y="1"/>
                  </a:moveTo>
                  <a:cubicBezTo>
                    <a:pt x="274" y="1"/>
                    <a:pt x="0" y="274"/>
                    <a:pt x="0" y="608"/>
                  </a:cubicBezTo>
                  <a:cubicBezTo>
                    <a:pt x="0" y="941"/>
                    <a:pt x="262" y="1227"/>
                    <a:pt x="608" y="1227"/>
                  </a:cubicBezTo>
                  <a:cubicBezTo>
                    <a:pt x="929" y="1227"/>
                    <a:pt x="1215" y="953"/>
                    <a:pt x="1215" y="608"/>
                  </a:cubicBezTo>
                  <a:cubicBezTo>
                    <a:pt x="1215" y="274"/>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7"/>
            <p:cNvSpPr/>
            <p:nvPr/>
          </p:nvSpPr>
          <p:spPr>
            <a:xfrm>
              <a:off x="-1424112" y="3501625"/>
              <a:ext cx="30400" cy="30675"/>
            </a:xfrm>
            <a:custGeom>
              <a:avLst/>
              <a:gdLst/>
              <a:ahLst/>
              <a:cxnLst/>
              <a:rect l="l" t="t" r="r" b="b"/>
              <a:pathLst>
                <a:path w="1216" h="1227" extrusionOk="0">
                  <a:moveTo>
                    <a:pt x="608" y="1"/>
                  </a:moveTo>
                  <a:cubicBezTo>
                    <a:pt x="275" y="1"/>
                    <a:pt x="1" y="274"/>
                    <a:pt x="1" y="608"/>
                  </a:cubicBezTo>
                  <a:cubicBezTo>
                    <a:pt x="1" y="941"/>
                    <a:pt x="263" y="1227"/>
                    <a:pt x="608" y="1227"/>
                  </a:cubicBezTo>
                  <a:cubicBezTo>
                    <a:pt x="942" y="1227"/>
                    <a:pt x="1215" y="953"/>
                    <a:pt x="1215" y="608"/>
                  </a:cubicBezTo>
                  <a:cubicBezTo>
                    <a:pt x="1215" y="274"/>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7"/>
            <p:cNvSpPr/>
            <p:nvPr/>
          </p:nvSpPr>
          <p:spPr>
            <a:xfrm>
              <a:off x="-1323787" y="3501625"/>
              <a:ext cx="30675" cy="30675"/>
            </a:xfrm>
            <a:custGeom>
              <a:avLst/>
              <a:gdLst/>
              <a:ahLst/>
              <a:cxnLst/>
              <a:rect l="l" t="t" r="r" b="b"/>
              <a:pathLst>
                <a:path w="1227" h="1227" extrusionOk="0">
                  <a:moveTo>
                    <a:pt x="619" y="1"/>
                  </a:moveTo>
                  <a:cubicBezTo>
                    <a:pt x="286" y="1"/>
                    <a:pt x="0" y="274"/>
                    <a:pt x="0" y="608"/>
                  </a:cubicBezTo>
                  <a:cubicBezTo>
                    <a:pt x="0" y="941"/>
                    <a:pt x="274" y="1227"/>
                    <a:pt x="619" y="1227"/>
                  </a:cubicBezTo>
                  <a:cubicBezTo>
                    <a:pt x="941" y="1227"/>
                    <a:pt x="1227" y="953"/>
                    <a:pt x="1227" y="608"/>
                  </a:cubicBezTo>
                  <a:cubicBezTo>
                    <a:pt x="1227" y="274"/>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7"/>
            <p:cNvSpPr/>
            <p:nvPr/>
          </p:nvSpPr>
          <p:spPr>
            <a:xfrm>
              <a:off x="-1223187" y="3501625"/>
              <a:ext cx="30400" cy="30675"/>
            </a:xfrm>
            <a:custGeom>
              <a:avLst/>
              <a:gdLst/>
              <a:ahLst/>
              <a:cxnLst/>
              <a:rect l="l" t="t" r="r" b="b"/>
              <a:pathLst>
                <a:path w="1216" h="1227" extrusionOk="0">
                  <a:moveTo>
                    <a:pt x="608" y="1"/>
                  </a:moveTo>
                  <a:cubicBezTo>
                    <a:pt x="286" y="1"/>
                    <a:pt x="1" y="274"/>
                    <a:pt x="1" y="608"/>
                  </a:cubicBezTo>
                  <a:cubicBezTo>
                    <a:pt x="1" y="941"/>
                    <a:pt x="263" y="1227"/>
                    <a:pt x="608" y="1227"/>
                  </a:cubicBezTo>
                  <a:cubicBezTo>
                    <a:pt x="941" y="1227"/>
                    <a:pt x="1215" y="953"/>
                    <a:pt x="1215" y="608"/>
                  </a:cubicBezTo>
                  <a:cubicBezTo>
                    <a:pt x="1215" y="274"/>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7"/>
            <p:cNvSpPr/>
            <p:nvPr/>
          </p:nvSpPr>
          <p:spPr>
            <a:xfrm>
              <a:off x="-1123162" y="3501625"/>
              <a:ext cx="30675" cy="30675"/>
            </a:xfrm>
            <a:custGeom>
              <a:avLst/>
              <a:gdLst/>
              <a:ahLst/>
              <a:cxnLst/>
              <a:rect l="l" t="t" r="r" b="b"/>
              <a:pathLst>
                <a:path w="1227" h="1227" extrusionOk="0">
                  <a:moveTo>
                    <a:pt x="607" y="1"/>
                  </a:moveTo>
                  <a:cubicBezTo>
                    <a:pt x="286" y="1"/>
                    <a:pt x="0" y="274"/>
                    <a:pt x="0" y="608"/>
                  </a:cubicBezTo>
                  <a:cubicBezTo>
                    <a:pt x="0" y="941"/>
                    <a:pt x="274" y="1227"/>
                    <a:pt x="607" y="1227"/>
                  </a:cubicBezTo>
                  <a:cubicBezTo>
                    <a:pt x="941" y="1227"/>
                    <a:pt x="1227" y="953"/>
                    <a:pt x="1227" y="608"/>
                  </a:cubicBezTo>
                  <a:cubicBezTo>
                    <a:pt x="1227" y="274"/>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7"/>
            <p:cNvSpPr/>
            <p:nvPr/>
          </p:nvSpPr>
          <p:spPr>
            <a:xfrm>
              <a:off x="-1022562" y="3501625"/>
              <a:ext cx="30375" cy="30675"/>
            </a:xfrm>
            <a:custGeom>
              <a:avLst/>
              <a:gdLst/>
              <a:ahLst/>
              <a:cxnLst/>
              <a:rect l="l" t="t" r="r" b="b"/>
              <a:pathLst>
                <a:path w="1215" h="1227" extrusionOk="0">
                  <a:moveTo>
                    <a:pt x="608" y="1"/>
                  </a:moveTo>
                  <a:cubicBezTo>
                    <a:pt x="274" y="1"/>
                    <a:pt x="0" y="274"/>
                    <a:pt x="0" y="608"/>
                  </a:cubicBezTo>
                  <a:cubicBezTo>
                    <a:pt x="0" y="941"/>
                    <a:pt x="262" y="1227"/>
                    <a:pt x="608" y="1227"/>
                  </a:cubicBezTo>
                  <a:cubicBezTo>
                    <a:pt x="929" y="1227"/>
                    <a:pt x="1215" y="953"/>
                    <a:pt x="1215" y="608"/>
                  </a:cubicBezTo>
                  <a:cubicBezTo>
                    <a:pt x="1215" y="274"/>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7"/>
            <p:cNvSpPr/>
            <p:nvPr/>
          </p:nvSpPr>
          <p:spPr>
            <a:xfrm>
              <a:off x="-922262" y="3501625"/>
              <a:ext cx="30700" cy="30675"/>
            </a:xfrm>
            <a:custGeom>
              <a:avLst/>
              <a:gdLst/>
              <a:ahLst/>
              <a:cxnLst/>
              <a:rect l="l" t="t" r="r" b="b"/>
              <a:pathLst>
                <a:path w="1228" h="1227" extrusionOk="0">
                  <a:moveTo>
                    <a:pt x="608" y="1"/>
                  </a:moveTo>
                  <a:cubicBezTo>
                    <a:pt x="287" y="1"/>
                    <a:pt x="1" y="274"/>
                    <a:pt x="1" y="608"/>
                  </a:cubicBezTo>
                  <a:cubicBezTo>
                    <a:pt x="1" y="941"/>
                    <a:pt x="275" y="1227"/>
                    <a:pt x="608" y="1227"/>
                  </a:cubicBezTo>
                  <a:cubicBezTo>
                    <a:pt x="941" y="1227"/>
                    <a:pt x="1227" y="953"/>
                    <a:pt x="1227" y="608"/>
                  </a:cubicBezTo>
                  <a:cubicBezTo>
                    <a:pt x="1227" y="274"/>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7"/>
            <p:cNvSpPr/>
            <p:nvPr/>
          </p:nvSpPr>
          <p:spPr>
            <a:xfrm>
              <a:off x="-822237" y="3501625"/>
              <a:ext cx="30675" cy="30675"/>
            </a:xfrm>
            <a:custGeom>
              <a:avLst/>
              <a:gdLst/>
              <a:ahLst/>
              <a:cxnLst/>
              <a:rect l="l" t="t" r="r" b="b"/>
              <a:pathLst>
                <a:path w="1227" h="1227" extrusionOk="0">
                  <a:moveTo>
                    <a:pt x="620" y="1"/>
                  </a:moveTo>
                  <a:cubicBezTo>
                    <a:pt x="286" y="1"/>
                    <a:pt x="0" y="274"/>
                    <a:pt x="0" y="608"/>
                  </a:cubicBezTo>
                  <a:cubicBezTo>
                    <a:pt x="0" y="941"/>
                    <a:pt x="274" y="1227"/>
                    <a:pt x="620" y="1227"/>
                  </a:cubicBezTo>
                  <a:cubicBezTo>
                    <a:pt x="941" y="1227"/>
                    <a:pt x="1227" y="953"/>
                    <a:pt x="1227" y="608"/>
                  </a:cubicBezTo>
                  <a:cubicBezTo>
                    <a:pt x="1227" y="274"/>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7"/>
            <p:cNvSpPr/>
            <p:nvPr/>
          </p:nvSpPr>
          <p:spPr>
            <a:xfrm>
              <a:off x="-1976837" y="3575400"/>
              <a:ext cx="30675" cy="30425"/>
            </a:xfrm>
            <a:custGeom>
              <a:avLst/>
              <a:gdLst/>
              <a:ahLst/>
              <a:cxnLst/>
              <a:rect l="l" t="t" r="r" b="b"/>
              <a:pathLst>
                <a:path w="1227" h="1217" extrusionOk="0">
                  <a:moveTo>
                    <a:pt x="659" y="1"/>
                  </a:moveTo>
                  <a:cubicBezTo>
                    <a:pt x="646" y="1"/>
                    <a:pt x="633" y="1"/>
                    <a:pt x="619" y="2"/>
                  </a:cubicBezTo>
                  <a:cubicBezTo>
                    <a:pt x="286" y="2"/>
                    <a:pt x="0" y="264"/>
                    <a:pt x="0" y="610"/>
                  </a:cubicBezTo>
                  <a:cubicBezTo>
                    <a:pt x="0" y="931"/>
                    <a:pt x="274" y="1217"/>
                    <a:pt x="619" y="1217"/>
                  </a:cubicBezTo>
                  <a:cubicBezTo>
                    <a:pt x="941" y="1217"/>
                    <a:pt x="1226" y="955"/>
                    <a:pt x="1226" y="610"/>
                  </a:cubicBezTo>
                  <a:cubicBezTo>
                    <a:pt x="1226" y="278"/>
                    <a:pt x="985" y="1"/>
                    <a:pt x="65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7"/>
            <p:cNvSpPr/>
            <p:nvPr/>
          </p:nvSpPr>
          <p:spPr>
            <a:xfrm>
              <a:off x="-1876237" y="3575400"/>
              <a:ext cx="30675" cy="30425"/>
            </a:xfrm>
            <a:custGeom>
              <a:avLst/>
              <a:gdLst/>
              <a:ahLst/>
              <a:cxnLst/>
              <a:rect l="l" t="t" r="r" b="b"/>
              <a:pathLst>
                <a:path w="1227" h="1217" extrusionOk="0">
                  <a:moveTo>
                    <a:pt x="646" y="1"/>
                  </a:moveTo>
                  <a:cubicBezTo>
                    <a:pt x="634" y="1"/>
                    <a:pt x="621" y="1"/>
                    <a:pt x="608" y="2"/>
                  </a:cubicBezTo>
                  <a:cubicBezTo>
                    <a:pt x="286" y="2"/>
                    <a:pt x="0" y="264"/>
                    <a:pt x="0" y="610"/>
                  </a:cubicBezTo>
                  <a:cubicBezTo>
                    <a:pt x="0" y="931"/>
                    <a:pt x="274" y="1217"/>
                    <a:pt x="608" y="1217"/>
                  </a:cubicBezTo>
                  <a:cubicBezTo>
                    <a:pt x="941" y="1217"/>
                    <a:pt x="1227" y="955"/>
                    <a:pt x="1227" y="610"/>
                  </a:cubicBezTo>
                  <a:cubicBezTo>
                    <a:pt x="1227" y="278"/>
                    <a:pt x="963" y="1"/>
                    <a:pt x="6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7"/>
            <p:cNvSpPr/>
            <p:nvPr/>
          </p:nvSpPr>
          <p:spPr>
            <a:xfrm>
              <a:off x="-1775937" y="3575400"/>
              <a:ext cx="30700" cy="30425"/>
            </a:xfrm>
            <a:custGeom>
              <a:avLst/>
              <a:gdLst/>
              <a:ahLst/>
              <a:cxnLst/>
              <a:rect l="l" t="t" r="r" b="b"/>
              <a:pathLst>
                <a:path w="1228" h="1217" extrusionOk="0">
                  <a:moveTo>
                    <a:pt x="657" y="1"/>
                  </a:moveTo>
                  <a:cubicBezTo>
                    <a:pt x="645" y="1"/>
                    <a:pt x="632" y="1"/>
                    <a:pt x="620" y="2"/>
                  </a:cubicBezTo>
                  <a:cubicBezTo>
                    <a:pt x="287" y="2"/>
                    <a:pt x="1" y="264"/>
                    <a:pt x="1" y="610"/>
                  </a:cubicBezTo>
                  <a:cubicBezTo>
                    <a:pt x="1" y="931"/>
                    <a:pt x="275" y="1217"/>
                    <a:pt x="620" y="1217"/>
                  </a:cubicBezTo>
                  <a:cubicBezTo>
                    <a:pt x="941" y="1217"/>
                    <a:pt x="1227" y="955"/>
                    <a:pt x="1227" y="610"/>
                  </a:cubicBezTo>
                  <a:cubicBezTo>
                    <a:pt x="1227" y="278"/>
                    <a:pt x="963" y="1"/>
                    <a:pt x="65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7"/>
            <p:cNvSpPr/>
            <p:nvPr/>
          </p:nvSpPr>
          <p:spPr>
            <a:xfrm>
              <a:off x="-1675612" y="3575400"/>
              <a:ext cx="30375" cy="30425"/>
            </a:xfrm>
            <a:custGeom>
              <a:avLst/>
              <a:gdLst/>
              <a:ahLst/>
              <a:cxnLst/>
              <a:rect l="l" t="t" r="r" b="b"/>
              <a:pathLst>
                <a:path w="1215" h="1217" extrusionOk="0">
                  <a:moveTo>
                    <a:pt x="647" y="1"/>
                  </a:moveTo>
                  <a:cubicBezTo>
                    <a:pt x="634" y="1"/>
                    <a:pt x="621" y="1"/>
                    <a:pt x="607" y="2"/>
                  </a:cubicBezTo>
                  <a:cubicBezTo>
                    <a:pt x="274" y="2"/>
                    <a:pt x="0" y="264"/>
                    <a:pt x="0" y="610"/>
                  </a:cubicBezTo>
                  <a:cubicBezTo>
                    <a:pt x="0" y="931"/>
                    <a:pt x="262" y="1217"/>
                    <a:pt x="607" y="1217"/>
                  </a:cubicBezTo>
                  <a:cubicBezTo>
                    <a:pt x="941" y="1217"/>
                    <a:pt x="1215" y="955"/>
                    <a:pt x="1215" y="610"/>
                  </a:cubicBezTo>
                  <a:cubicBezTo>
                    <a:pt x="1215" y="278"/>
                    <a:pt x="973"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7"/>
            <p:cNvSpPr/>
            <p:nvPr/>
          </p:nvSpPr>
          <p:spPr>
            <a:xfrm>
              <a:off x="-1575312" y="3575400"/>
              <a:ext cx="30675" cy="30425"/>
            </a:xfrm>
            <a:custGeom>
              <a:avLst/>
              <a:gdLst/>
              <a:ahLst/>
              <a:cxnLst/>
              <a:rect l="l" t="t" r="r" b="b"/>
              <a:pathLst>
                <a:path w="1227" h="1217" extrusionOk="0">
                  <a:moveTo>
                    <a:pt x="647" y="1"/>
                  </a:moveTo>
                  <a:cubicBezTo>
                    <a:pt x="634" y="1"/>
                    <a:pt x="621" y="1"/>
                    <a:pt x="608" y="2"/>
                  </a:cubicBezTo>
                  <a:cubicBezTo>
                    <a:pt x="286" y="2"/>
                    <a:pt x="1" y="264"/>
                    <a:pt x="1" y="610"/>
                  </a:cubicBezTo>
                  <a:cubicBezTo>
                    <a:pt x="1" y="931"/>
                    <a:pt x="274" y="1217"/>
                    <a:pt x="608" y="1217"/>
                  </a:cubicBezTo>
                  <a:cubicBezTo>
                    <a:pt x="941" y="1217"/>
                    <a:pt x="1227" y="955"/>
                    <a:pt x="1227" y="610"/>
                  </a:cubicBezTo>
                  <a:cubicBezTo>
                    <a:pt x="1227" y="278"/>
                    <a:pt x="963"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7"/>
            <p:cNvSpPr/>
            <p:nvPr/>
          </p:nvSpPr>
          <p:spPr>
            <a:xfrm>
              <a:off x="-1474712" y="3575400"/>
              <a:ext cx="30400" cy="30425"/>
            </a:xfrm>
            <a:custGeom>
              <a:avLst/>
              <a:gdLst/>
              <a:ahLst/>
              <a:cxnLst/>
              <a:rect l="l" t="t" r="r" b="b"/>
              <a:pathLst>
                <a:path w="1216" h="1217" extrusionOk="0">
                  <a:moveTo>
                    <a:pt x="647" y="1"/>
                  </a:moveTo>
                  <a:cubicBezTo>
                    <a:pt x="634" y="1"/>
                    <a:pt x="621" y="1"/>
                    <a:pt x="608" y="2"/>
                  </a:cubicBezTo>
                  <a:cubicBezTo>
                    <a:pt x="275" y="2"/>
                    <a:pt x="1" y="264"/>
                    <a:pt x="1" y="610"/>
                  </a:cubicBezTo>
                  <a:cubicBezTo>
                    <a:pt x="1" y="931"/>
                    <a:pt x="263" y="1217"/>
                    <a:pt x="608" y="1217"/>
                  </a:cubicBezTo>
                  <a:cubicBezTo>
                    <a:pt x="941" y="1217"/>
                    <a:pt x="1215" y="955"/>
                    <a:pt x="1215" y="610"/>
                  </a:cubicBezTo>
                  <a:cubicBezTo>
                    <a:pt x="1215" y="278"/>
                    <a:pt x="962"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7"/>
            <p:cNvSpPr/>
            <p:nvPr/>
          </p:nvSpPr>
          <p:spPr>
            <a:xfrm>
              <a:off x="-1374687" y="3575400"/>
              <a:ext cx="30675" cy="30425"/>
            </a:xfrm>
            <a:custGeom>
              <a:avLst/>
              <a:gdLst/>
              <a:ahLst/>
              <a:cxnLst/>
              <a:rect l="l" t="t" r="r" b="b"/>
              <a:pathLst>
                <a:path w="1227" h="1217" extrusionOk="0">
                  <a:moveTo>
                    <a:pt x="648" y="1"/>
                  </a:moveTo>
                  <a:cubicBezTo>
                    <a:pt x="634" y="1"/>
                    <a:pt x="621" y="1"/>
                    <a:pt x="608" y="2"/>
                  </a:cubicBezTo>
                  <a:cubicBezTo>
                    <a:pt x="286" y="2"/>
                    <a:pt x="0" y="264"/>
                    <a:pt x="0" y="610"/>
                  </a:cubicBezTo>
                  <a:cubicBezTo>
                    <a:pt x="0" y="931"/>
                    <a:pt x="274" y="1217"/>
                    <a:pt x="608" y="1217"/>
                  </a:cubicBezTo>
                  <a:cubicBezTo>
                    <a:pt x="941" y="1217"/>
                    <a:pt x="1227" y="955"/>
                    <a:pt x="1227" y="610"/>
                  </a:cubicBezTo>
                  <a:cubicBezTo>
                    <a:pt x="1227" y="278"/>
                    <a:pt x="974" y="1"/>
                    <a:pt x="64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7"/>
            <p:cNvSpPr/>
            <p:nvPr/>
          </p:nvSpPr>
          <p:spPr>
            <a:xfrm>
              <a:off x="-1274387" y="3575400"/>
              <a:ext cx="30700" cy="30425"/>
            </a:xfrm>
            <a:custGeom>
              <a:avLst/>
              <a:gdLst/>
              <a:ahLst/>
              <a:cxnLst/>
              <a:rect l="l" t="t" r="r" b="b"/>
              <a:pathLst>
                <a:path w="1228" h="1217" extrusionOk="0">
                  <a:moveTo>
                    <a:pt x="657" y="1"/>
                  </a:moveTo>
                  <a:cubicBezTo>
                    <a:pt x="645" y="1"/>
                    <a:pt x="632" y="1"/>
                    <a:pt x="620" y="2"/>
                  </a:cubicBezTo>
                  <a:cubicBezTo>
                    <a:pt x="287" y="2"/>
                    <a:pt x="1" y="264"/>
                    <a:pt x="1" y="610"/>
                  </a:cubicBezTo>
                  <a:cubicBezTo>
                    <a:pt x="1" y="931"/>
                    <a:pt x="275" y="1217"/>
                    <a:pt x="620" y="1217"/>
                  </a:cubicBezTo>
                  <a:cubicBezTo>
                    <a:pt x="941" y="1217"/>
                    <a:pt x="1227" y="955"/>
                    <a:pt x="1227" y="610"/>
                  </a:cubicBezTo>
                  <a:cubicBezTo>
                    <a:pt x="1227" y="278"/>
                    <a:pt x="963" y="1"/>
                    <a:pt x="65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7"/>
            <p:cNvSpPr/>
            <p:nvPr/>
          </p:nvSpPr>
          <p:spPr>
            <a:xfrm>
              <a:off x="-1174062" y="3575400"/>
              <a:ext cx="30375" cy="30425"/>
            </a:xfrm>
            <a:custGeom>
              <a:avLst/>
              <a:gdLst/>
              <a:ahLst/>
              <a:cxnLst/>
              <a:rect l="l" t="t" r="r" b="b"/>
              <a:pathLst>
                <a:path w="1215" h="1217" extrusionOk="0">
                  <a:moveTo>
                    <a:pt x="647" y="1"/>
                  </a:moveTo>
                  <a:cubicBezTo>
                    <a:pt x="634" y="1"/>
                    <a:pt x="621" y="1"/>
                    <a:pt x="607" y="2"/>
                  </a:cubicBezTo>
                  <a:cubicBezTo>
                    <a:pt x="286" y="2"/>
                    <a:pt x="0" y="264"/>
                    <a:pt x="0" y="610"/>
                  </a:cubicBezTo>
                  <a:cubicBezTo>
                    <a:pt x="0" y="931"/>
                    <a:pt x="262" y="1217"/>
                    <a:pt x="607" y="1217"/>
                  </a:cubicBezTo>
                  <a:cubicBezTo>
                    <a:pt x="941" y="1217"/>
                    <a:pt x="1215" y="955"/>
                    <a:pt x="1215" y="610"/>
                  </a:cubicBezTo>
                  <a:cubicBezTo>
                    <a:pt x="1215" y="278"/>
                    <a:pt x="973"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7"/>
            <p:cNvSpPr/>
            <p:nvPr/>
          </p:nvSpPr>
          <p:spPr>
            <a:xfrm>
              <a:off x="-1073762" y="3575400"/>
              <a:ext cx="30675" cy="30425"/>
            </a:xfrm>
            <a:custGeom>
              <a:avLst/>
              <a:gdLst/>
              <a:ahLst/>
              <a:cxnLst/>
              <a:rect l="l" t="t" r="r" b="b"/>
              <a:pathLst>
                <a:path w="1227" h="1217" extrusionOk="0">
                  <a:moveTo>
                    <a:pt x="659" y="1"/>
                  </a:moveTo>
                  <a:cubicBezTo>
                    <a:pt x="646" y="1"/>
                    <a:pt x="633" y="1"/>
                    <a:pt x="620" y="2"/>
                  </a:cubicBezTo>
                  <a:cubicBezTo>
                    <a:pt x="286" y="2"/>
                    <a:pt x="1" y="264"/>
                    <a:pt x="1" y="610"/>
                  </a:cubicBezTo>
                  <a:cubicBezTo>
                    <a:pt x="1" y="931"/>
                    <a:pt x="274" y="1217"/>
                    <a:pt x="620" y="1217"/>
                  </a:cubicBezTo>
                  <a:cubicBezTo>
                    <a:pt x="941" y="1217"/>
                    <a:pt x="1227" y="955"/>
                    <a:pt x="1227" y="610"/>
                  </a:cubicBezTo>
                  <a:cubicBezTo>
                    <a:pt x="1227" y="278"/>
                    <a:pt x="974" y="1"/>
                    <a:pt x="65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7"/>
            <p:cNvSpPr/>
            <p:nvPr/>
          </p:nvSpPr>
          <p:spPr>
            <a:xfrm>
              <a:off x="-973162" y="3575400"/>
              <a:ext cx="30400" cy="30425"/>
            </a:xfrm>
            <a:custGeom>
              <a:avLst/>
              <a:gdLst/>
              <a:ahLst/>
              <a:cxnLst/>
              <a:rect l="l" t="t" r="r" b="b"/>
              <a:pathLst>
                <a:path w="1216" h="1217" extrusionOk="0">
                  <a:moveTo>
                    <a:pt x="647" y="1"/>
                  </a:moveTo>
                  <a:cubicBezTo>
                    <a:pt x="634" y="1"/>
                    <a:pt x="621" y="1"/>
                    <a:pt x="608" y="2"/>
                  </a:cubicBezTo>
                  <a:cubicBezTo>
                    <a:pt x="287" y="2"/>
                    <a:pt x="1" y="264"/>
                    <a:pt x="1" y="610"/>
                  </a:cubicBezTo>
                  <a:cubicBezTo>
                    <a:pt x="1" y="931"/>
                    <a:pt x="263" y="1217"/>
                    <a:pt x="608" y="1217"/>
                  </a:cubicBezTo>
                  <a:cubicBezTo>
                    <a:pt x="942" y="1217"/>
                    <a:pt x="1215" y="955"/>
                    <a:pt x="1215" y="610"/>
                  </a:cubicBezTo>
                  <a:cubicBezTo>
                    <a:pt x="1215" y="278"/>
                    <a:pt x="962" y="1"/>
                    <a:pt x="64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7"/>
            <p:cNvSpPr/>
            <p:nvPr/>
          </p:nvSpPr>
          <p:spPr>
            <a:xfrm>
              <a:off x="-873137" y="3575400"/>
              <a:ext cx="30675" cy="30425"/>
            </a:xfrm>
            <a:custGeom>
              <a:avLst/>
              <a:gdLst/>
              <a:ahLst/>
              <a:cxnLst/>
              <a:rect l="l" t="t" r="r" b="b"/>
              <a:pathLst>
                <a:path w="1227" h="1217" extrusionOk="0">
                  <a:moveTo>
                    <a:pt x="648" y="1"/>
                  </a:moveTo>
                  <a:cubicBezTo>
                    <a:pt x="635" y="1"/>
                    <a:pt x="621" y="1"/>
                    <a:pt x="608" y="2"/>
                  </a:cubicBezTo>
                  <a:cubicBezTo>
                    <a:pt x="286" y="2"/>
                    <a:pt x="0" y="264"/>
                    <a:pt x="0" y="610"/>
                  </a:cubicBezTo>
                  <a:cubicBezTo>
                    <a:pt x="0" y="931"/>
                    <a:pt x="274" y="1217"/>
                    <a:pt x="608" y="1217"/>
                  </a:cubicBezTo>
                  <a:cubicBezTo>
                    <a:pt x="941" y="1217"/>
                    <a:pt x="1227" y="955"/>
                    <a:pt x="1227" y="610"/>
                  </a:cubicBezTo>
                  <a:cubicBezTo>
                    <a:pt x="1227" y="278"/>
                    <a:pt x="974" y="1"/>
                    <a:pt x="64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7"/>
            <p:cNvSpPr/>
            <p:nvPr/>
          </p:nvSpPr>
          <p:spPr>
            <a:xfrm>
              <a:off x="-772537" y="3575400"/>
              <a:ext cx="30400" cy="30425"/>
            </a:xfrm>
            <a:custGeom>
              <a:avLst/>
              <a:gdLst/>
              <a:ahLst/>
              <a:cxnLst/>
              <a:rect l="l" t="t" r="r" b="b"/>
              <a:pathLst>
                <a:path w="1216" h="1217" extrusionOk="0">
                  <a:moveTo>
                    <a:pt x="645" y="1"/>
                  </a:moveTo>
                  <a:cubicBezTo>
                    <a:pt x="633" y="1"/>
                    <a:pt x="621" y="1"/>
                    <a:pt x="608" y="2"/>
                  </a:cubicBezTo>
                  <a:cubicBezTo>
                    <a:pt x="275" y="2"/>
                    <a:pt x="1" y="264"/>
                    <a:pt x="1" y="610"/>
                  </a:cubicBezTo>
                  <a:cubicBezTo>
                    <a:pt x="1" y="931"/>
                    <a:pt x="263" y="1217"/>
                    <a:pt x="608" y="1217"/>
                  </a:cubicBezTo>
                  <a:cubicBezTo>
                    <a:pt x="929" y="1217"/>
                    <a:pt x="1215" y="955"/>
                    <a:pt x="1215" y="610"/>
                  </a:cubicBezTo>
                  <a:cubicBezTo>
                    <a:pt x="1215" y="278"/>
                    <a:pt x="951" y="1"/>
                    <a:pt x="64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7"/>
            <p:cNvSpPr/>
            <p:nvPr/>
          </p:nvSpPr>
          <p:spPr>
            <a:xfrm>
              <a:off x="-1925662" y="3648675"/>
              <a:ext cx="30400" cy="30375"/>
            </a:xfrm>
            <a:custGeom>
              <a:avLst/>
              <a:gdLst/>
              <a:ahLst/>
              <a:cxnLst/>
              <a:rect l="l" t="t" r="r" b="b"/>
              <a:pathLst>
                <a:path w="1216" h="1215" extrusionOk="0">
                  <a:moveTo>
                    <a:pt x="608" y="0"/>
                  </a:moveTo>
                  <a:cubicBezTo>
                    <a:pt x="275" y="0"/>
                    <a:pt x="1" y="274"/>
                    <a:pt x="1" y="608"/>
                  </a:cubicBezTo>
                  <a:cubicBezTo>
                    <a:pt x="1" y="941"/>
                    <a:pt x="275" y="1215"/>
                    <a:pt x="608" y="1215"/>
                  </a:cubicBezTo>
                  <a:cubicBezTo>
                    <a:pt x="942" y="1215"/>
                    <a:pt x="1215" y="941"/>
                    <a:pt x="1215" y="608"/>
                  </a:cubicBezTo>
                  <a:cubicBezTo>
                    <a:pt x="1215" y="274"/>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7"/>
            <p:cNvSpPr/>
            <p:nvPr/>
          </p:nvSpPr>
          <p:spPr>
            <a:xfrm>
              <a:off x="-1825337" y="3648650"/>
              <a:ext cx="30675" cy="30400"/>
            </a:xfrm>
            <a:custGeom>
              <a:avLst/>
              <a:gdLst/>
              <a:ahLst/>
              <a:cxnLst/>
              <a:rect l="l" t="t" r="r" b="b"/>
              <a:pathLst>
                <a:path w="1227" h="1216" extrusionOk="0">
                  <a:moveTo>
                    <a:pt x="640" y="1"/>
                  </a:moveTo>
                  <a:cubicBezTo>
                    <a:pt x="633" y="1"/>
                    <a:pt x="626" y="1"/>
                    <a:pt x="619" y="1"/>
                  </a:cubicBezTo>
                  <a:cubicBezTo>
                    <a:pt x="286" y="1"/>
                    <a:pt x="0" y="263"/>
                    <a:pt x="0" y="609"/>
                  </a:cubicBezTo>
                  <a:cubicBezTo>
                    <a:pt x="0" y="942"/>
                    <a:pt x="274" y="1216"/>
                    <a:pt x="619" y="1216"/>
                  </a:cubicBezTo>
                  <a:cubicBezTo>
                    <a:pt x="941" y="1216"/>
                    <a:pt x="1227" y="954"/>
                    <a:pt x="1227" y="609"/>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7"/>
            <p:cNvSpPr/>
            <p:nvPr/>
          </p:nvSpPr>
          <p:spPr>
            <a:xfrm>
              <a:off x="-1725037" y="3648650"/>
              <a:ext cx="30400" cy="30400"/>
            </a:xfrm>
            <a:custGeom>
              <a:avLst/>
              <a:gdLst/>
              <a:ahLst/>
              <a:cxnLst/>
              <a:rect l="l" t="t" r="r" b="b"/>
              <a:pathLst>
                <a:path w="1216" h="1216" extrusionOk="0">
                  <a:moveTo>
                    <a:pt x="629" y="1"/>
                  </a:moveTo>
                  <a:cubicBezTo>
                    <a:pt x="622" y="1"/>
                    <a:pt x="615" y="1"/>
                    <a:pt x="608" y="1"/>
                  </a:cubicBezTo>
                  <a:cubicBezTo>
                    <a:pt x="275" y="1"/>
                    <a:pt x="1" y="263"/>
                    <a:pt x="1" y="609"/>
                  </a:cubicBezTo>
                  <a:cubicBezTo>
                    <a:pt x="1" y="942"/>
                    <a:pt x="263" y="1216"/>
                    <a:pt x="608" y="1216"/>
                  </a:cubicBezTo>
                  <a:cubicBezTo>
                    <a:pt x="929" y="1216"/>
                    <a:pt x="1215" y="954"/>
                    <a:pt x="1215" y="609"/>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7"/>
            <p:cNvSpPr/>
            <p:nvPr/>
          </p:nvSpPr>
          <p:spPr>
            <a:xfrm>
              <a:off x="-1624712" y="3648675"/>
              <a:ext cx="30375" cy="30375"/>
            </a:xfrm>
            <a:custGeom>
              <a:avLst/>
              <a:gdLst/>
              <a:ahLst/>
              <a:cxnLst/>
              <a:rect l="l" t="t" r="r" b="b"/>
              <a:pathLst>
                <a:path w="1215" h="1215" extrusionOk="0">
                  <a:moveTo>
                    <a:pt x="607" y="0"/>
                  </a:moveTo>
                  <a:cubicBezTo>
                    <a:pt x="274" y="0"/>
                    <a:pt x="0" y="274"/>
                    <a:pt x="0" y="608"/>
                  </a:cubicBezTo>
                  <a:cubicBezTo>
                    <a:pt x="0" y="941"/>
                    <a:pt x="274" y="1215"/>
                    <a:pt x="607" y="1215"/>
                  </a:cubicBezTo>
                  <a:cubicBezTo>
                    <a:pt x="953" y="1215"/>
                    <a:pt x="1215" y="941"/>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7"/>
            <p:cNvSpPr/>
            <p:nvPr/>
          </p:nvSpPr>
          <p:spPr>
            <a:xfrm>
              <a:off x="-1524112" y="3648650"/>
              <a:ext cx="30375" cy="30400"/>
            </a:xfrm>
            <a:custGeom>
              <a:avLst/>
              <a:gdLst/>
              <a:ahLst/>
              <a:cxnLst/>
              <a:rect l="l" t="t" r="r" b="b"/>
              <a:pathLst>
                <a:path w="1215" h="1216" extrusionOk="0">
                  <a:moveTo>
                    <a:pt x="628" y="1"/>
                  </a:moveTo>
                  <a:cubicBezTo>
                    <a:pt x="621" y="1"/>
                    <a:pt x="614" y="1"/>
                    <a:pt x="608" y="1"/>
                  </a:cubicBezTo>
                  <a:cubicBezTo>
                    <a:pt x="274" y="1"/>
                    <a:pt x="0" y="263"/>
                    <a:pt x="0" y="609"/>
                  </a:cubicBezTo>
                  <a:cubicBezTo>
                    <a:pt x="0" y="942"/>
                    <a:pt x="262" y="1216"/>
                    <a:pt x="608" y="1216"/>
                  </a:cubicBezTo>
                  <a:cubicBezTo>
                    <a:pt x="929" y="1216"/>
                    <a:pt x="1215" y="954"/>
                    <a:pt x="1215" y="609"/>
                  </a:cubicBezTo>
                  <a:cubicBezTo>
                    <a:pt x="1215" y="270"/>
                    <a:pt x="941"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7"/>
            <p:cNvSpPr/>
            <p:nvPr/>
          </p:nvSpPr>
          <p:spPr>
            <a:xfrm>
              <a:off x="-1424112" y="3648650"/>
              <a:ext cx="30400" cy="30400"/>
            </a:xfrm>
            <a:custGeom>
              <a:avLst/>
              <a:gdLst/>
              <a:ahLst/>
              <a:cxnLst/>
              <a:rect l="l" t="t" r="r" b="b"/>
              <a:pathLst>
                <a:path w="1216" h="1216" extrusionOk="0">
                  <a:moveTo>
                    <a:pt x="630" y="1"/>
                  </a:moveTo>
                  <a:cubicBezTo>
                    <a:pt x="623" y="1"/>
                    <a:pt x="615" y="1"/>
                    <a:pt x="608" y="1"/>
                  </a:cubicBezTo>
                  <a:cubicBezTo>
                    <a:pt x="275" y="1"/>
                    <a:pt x="1" y="263"/>
                    <a:pt x="1" y="609"/>
                  </a:cubicBezTo>
                  <a:cubicBezTo>
                    <a:pt x="1" y="942"/>
                    <a:pt x="263" y="1216"/>
                    <a:pt x="608" y="1216"/>
                  </a:cubicBezTo>
                  <a:cubicBezTo>
                    <a:pt x="942" y="1216"/>
                    <a:pt x="1215" y="954"/>
                    <a:pt x="1215" y="609"/>
                  </a:cubicBezTo>
                  <a:cubicBezTo>
                    <a:pt x="1215" y="270"/>
                    <a:pt x="964" y="1"/>
                    <a:pt x="6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7"/>
            <p:cNvSpPr/>
            <p:nvPr/>
          </p:nvSpPr>
          <p:spPr>
            <a:xfrm>
              <a:off x="-1323787" y="3648650"/>
              <a:ext cx="30675" cy="30400"/>
            </a:xfrm>
            <a:custGeom>
              <a:avLst/>
              <a:gdLst/>
              <a:ahLst/>
              <a:cxnLst/>
              <a:rect l="l" t="t" r="r" b="b"/>
              <a:pathLst>
                <a:path w="1227" h="1216" extrusionOk="0">
                  <a:moveTo>
                    <a:pt x="640" y="1"/>
                  </a:moveTo>
                  <a:cubicBezTo>
                    <a:pt x="633" y="1"/>
                    <a:pt x="626" y="1"/>
                    <a:pt x="619" y="1"/>
                  </a:cubicBezTo>
                  <a:cubicBezTo>
                    <a:pt x="286" y="1"/>
                    <a:pt x="0" y="263"/>
                    <a:pt x="0" y="609"/>
                  </a:cubicBezTo>
                  <a:cubicBezTo>
                    <a:pt x="0" y="942"/>
                    <a:pt x="274" y="1216"/>
                    <a:pt x="619" y="1216"/>
                  </a:cubicBezTo>
                  <a:cubicBezTo>
                    <a:pt x="941" y="1216"/>
                    <a:pt x="1227" y="954"/>
                    <a:pt x="1227" y="609"/>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7"/>
            <p:cNvSpPr/>
            <p:nvPr/>
          </p:nvSpPr>
          <p:spPr>
            <a:xfrm>
              <a:off x="-1223187" y="3648650"/>
              <a:ext cx="30400" cy="30400"/>
            </a:xfrm>
            <a:custGeom>
              <a:avLst/>
              <a:gdLst/>
              <a:ahLst/>
              <a:cxnLst/>
              <a:rect l="l" t="t" r="r" b="b"/>
              <a:pathLst>
                <a:path w="1216" h="1216" extrusionOk="0">
                  <a:moveTo>
                    <a:pt x="629" y="1"/>
                  </a:moveTo>
                  <a:cubicBezTo>
                    <a:pt x="622" y="1"/>
                    <a:pt x="615" y="1"/>
                    <a:pt x="608" y="1"/>
                  </a:cubicBezTo>
                  <a:cubicBezTo>
                    <a:pt x="286" y="1"/>
                    <a:pt x="1" y="263"/>
                    <a:pt x="1" y="609"/>
                  </a:cubicBezTo>
                  <a:cubicBezTo>
                    <a:pt x="1" y="942"/>
                    <a:pt x="263" y="1216"/>
                    <a:pt x="608" y="1216"/>
                  </a:cubicBezTo>
                  <a:cubicBezTo>
                    <a:pt x="941" y="1216"/>
                    <a:pt x="1215" y="954"/>
                    <a:pt x="1215" y="609"/>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7"/>
            <p:cNvSpPr/>
            <p:nvPr/>
          </p:nvSpPr>
          <p:spPr>
            <a:xfrm>
              <a:off x="-1123162" y="3648675"/>
              <a:ext cx="30375" cy="30375"/>
            </a:xfrm>
            <a:custGeom>
              <a:avLst/>
              <a:gdLst/>
              <a:ahLst/>
              <a:cxnLst/>
              <a:rect l="l" t="t" r="r" b="b"/>
              <a:pathLst>
                <a:path w="1215" h="1215" extrusionOk="0">
                  <a:moveTo>
                    <a:pt x="607" y="0"/>
                  </a:moveTo>
                  <a:cubicBezTo>
                    <a:pt x="274" y="0"/>
                    <a:pt x="0" y="274"/>
                    <a:pt x="0" y="608"/>
                  </a:cubicBezTo>
                  <a:cubicBezTo>
                    <a:pt x="0" y="941"/>
                    <a:pt x="274" y="1215"/>
                    <a:pt x="607" y="1215"/>
                  </a:cubicBezTo>
                  <a:cubicBezTo>
                    <a:pt x="953" y="1215"/>
                    <a:pt x="1215" y="941"/>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7"/>
            <p:cNvSpPr/>
            <p:nvPr/>
          </p:nvSpPr>
          <p:spPr>
            <a:xfrm>
              <a:off x="-1023162" y="3648675"/>
              <a:ext cx="30675" cy="30375"/>
            </a:xfrm>
            <a:custGeom>
              <a:avLst/>
              <a:gdLst/>
              <a:ahLst/>
              <a:cxnLst/>
              <a:rect l="l" t="t" r="r" b="b"/>
              <a:pathLst>
                <a:path w="1227" h="1215" extrusionOk="0">
                  <a:moveTo>
                    <a:pt x="620" y="0"/>
                  </a:moveTo>
                  <a:cubicBezTo>
                    <a:pt x="275" y="0"/>
                    <a:pt x="1" y="274"/>
                    <a:pt x="1" y="608"/>
                  </a:cubicBezTo>
                  <a:cubicBezTo>
                    <a:pt x="1" y="941"/>
                    <a:pt x="275" y="1215"/>
                    <a:pt x="620" y="1215"/>
                  </a:cubicBezTo>
                  <a:cubicBezTo>
                    <a:pt x="953" y="1215"/>
                    <a:pt x="1227" y="941"/>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7"/>
            <p:cNvSpPr/>
            <p:nvPr/>
          </p:nvSpPr>
          <p:spPr>
            <a:xfrm>
              <a:off x="-922262" y="3648650"/>
              <a:ext cx="30700" cy="30400"/>
            </a:xfrm>
            <a:custGeom>
              <a:avLst/>
              <a:gdLst/>
              <a:ahLst/>
              <a:cxnLst/>
              <a:rect l="l" t="t" r="r" b="b"/>
              <a:pathLst>
                <a:path w="1228" h="1216" extrusionOk="0">
                  <a:moveTo>
                    <a:pt x="629" y="1"/>
                  </a:moveTo>
                  <a:cubicBezTo>
                    <a:pt x="622" y="1"/>
                    <a:pt x="615" y="1"/>
                    <a:pt x="608" y="1"/>
                  </a:cubicBezTo>
                  <a:cubicBezTo>
                    <a:pt x="287" y="1"/>
                    <a:pt x="1" y="263"/>
                    <a:pt x="1" y="609"/>
                  </a:cubicBezTo>
                  <a:cubicBezTo>
                    <a:pt x="1" y="942"/>
                    <a:pt x="275" y="1216"/>
                    <a:pt x="608" y="1216"/>
                  </a:cubicBezTo>
                  <a:cubicBezTo>
                    <a:pt x="941" y="1216"/>
                    <a:pt x="1227" y="954"/>
                    <a:pt x="1227" y="609"/>
                  </a:cubicBezTo>
                  <a:cubicBezTo>
                    <a:pt x="1227"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7"/>
            <p:cNvSpPr/>
            <p:nvPr/>
          </p:nvSpPr>
          <p:spPr>
            <a:xfrm>
              <a:off x="-822237" y="3648650"/>
              <a:ext cx="30675" cy="30400"/>
            </a:xfrm>
            <a:custGeom>
              <a:avLst/>
              <a:gdLst/>
              <a:ahLst/>
              <a:cxnLst/>
              <a:rect l="l" t="t" r="r" b="b"/>
              <a:pathLst>
                <a:path w="1227" h="1216" extrusionOk="0">
                  <a:moveTo>
                    <a:pt x="640" y="1"/>
                  </a:moveTo>
                  <a:cubicBezTo>
                    <a:pt x="633" y="1"/>
                    <a:pt x="627" y="1"/>
                    <a:pt x="620" y="1"/>
                  </a:cubicBezTo>
                  <a:cubicBezTo>
                    <a:pt x="286" y="1"/>
                    <a:pt x="0" y="263"/>
                    <a:pt x="0" y="609"/>
                  </a:cubicBezTo>
                  <a:cubicBezTo>
                    <a:pt x="0" y="942"/>
                    <a:pt x="274" y="1216"/>
                    <a:pt x="620" y="1216"/>
                  </a:cubicBezTo>
                  <a:cubicBezTo>
                    <a:pt x="941" y="1216"/>
                    <a:pt x="1227" y="954"/>
                    <a:pt x="1227" y="609"/>
                  </a:cubicBezTo>
                  <a:cubicBezTo>
                    <a:pt x="1227" y="270"/>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7"/>
            <p:cNvSpPr/>
            <p:nvPr/>
          </p:nvSpPr>
          <p:spPr>
            <a:xfrm>
              <a:off x="-1976837" y="3721875"/>
              <a:ext cx="30675" cy="30700"/>
            </a:xfrm>
            <a:custGeom>
              <a:avLst/>
              <a:gdLst/>
              <a:ahLst/>
              <a:cxnLst/>
              <a:rect l="l" t="t" r="r" b="b"/>
              <a:pathLst>
                <a:path w="1227" h="1228" extrusionOk="0">
                  <a:moveTo>
                    <a:pt x="640" y="1"/>
                  </a:moveTo>
                  <a:cubicBezTo>
                    <a:pt x="633" y="1"/>
                    <a:pt x="626" y="1"/>
                    <a:pt x="619" y="1"/>
                  </a:cubicBezTo>
                  <a:cubicBezTo>
                    <a:pt x="286" y="1"/>
                    <a:pt x="0" y="287"/>
                    <a:pt x="0" y="608"/>
                  </a:cubicBezTo>
                  <a:cubicBezTo>
                    <a:pt x="0" y="942"/>
                    <a:pt x="274" y="1228"/>
                    <a:pt x="619" y="1228"/>
                  </a:cubicBezTo>
                  <a:cubicBezTo>
                    <a:pt x="941" y="1228"/>
                    <a:pt x="1226" y="954"/>
                    <a:pt x="1226" y="608"/>
                  </a:cubicBezTo>
                  <a:cubicBezTo>
                    <a:pt x="1226" y="282"/>
                    <a:pt x="975"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7"/>
            <p:cNvSpPr/>
            <p:nvPr/>
          </p:nvSpPr>
          <p:spPr>
            <a:xfrm>
              <a:off x="-1876237" y="3721875"/>
              <a:ext cx="30675" cy="30700"/>
            </a:xfrm>
            <a:custGeom>
              <a:avLst/>
              <a:gdLst/>
              <a:ahLst/>
              <a:cxnLst/>
              <a:rect l="l" t="t" r="r" b="b"/>
              <a:pathLst>
                <a:path w="1227" h="1228" extrusionOk="0">
                  <a:moveTo>
                    <a:pt x="628" y="1"/>
                  </a:moveTo>
                  <a:cubicBezTo>
                    <a:pt x="621" y="1"/>
                    <a:pt x="614" y="1"/>
                    <a:pt x="608" y="1"/>
                  </a:cubicBezTo>
                  <a:cubicBezTo>
                    <a:pt x="286" y="1"/>
                    <a:pt x="0" y="287"/>
                    <a:pt x="0" y="608"/>
                  </a:cubicBezTo>
                  <a:cubicBezTo>
                    <a:pt x="0" y="942"/>
                    <a:pt x="274" y="1228"/>
                    <a:pt x="608" y="1228"/>
                  </a:cubicBezTo>
                  <a:cubicBezTo>
                    <a:pt x="941" y="1228"/>
                    <a:pt x="1227" y="954"/>
                    <a:pt x="1227" y="608"/>
                  </a:cubicBezTo>
                  <a:cubicBezTo>
                    <a:pt x="1227"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7"/>
            <p:cNvSpPr/>
            <p:nvPr/>
          </p:nvSpPr>
          <p:spPr>
            <a:xfrm>
              <a:off x="-1776237" y="3721900"/>
              <a:ext cx="30700" cy="30675"/>
            </a:xfrm>
            <a:custGeom>
              <a:avLst/>
              <a:gdLst/>
              <a:ahLst/>
              <a:cxnLst/>
              <a:rect l="l" t="t" r="r" b="b"/>
              <a:pathLst>
                <a:path w="1228" h="1227" extrusionOk="0">
                  <a:moveTo>
                    <a:pt x="608" y="0"/>
                  </a:moveTo>
                  <a:cubicBezTo>
                    <a:pt x="275" y="0"/>
                    <a:pt x="1" y="274"/>
                    <a:pt x="1" y="607"/>
                  </a:cubicBezTo>
                  <a:cubicBezTo>
                    <a:pt x="1" y="953"/>
                    <a:pt x="275" y="1227"/>
                    <a:pt x="608" y="1227"/>
                  </a:cubicBezTo>
                  <a:cubicBezTo>
                    <a:pt x="953" y="1227"/>
                    <a:pt x="1227" y="953"/>
                    <a:pt x="1227" y="607"/>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7"/>
            <p:cNvSpPr/>
            <p:nvPr/>
          </p:nvSpPr>
          <p:spPr>
            <a:xfrm>
              <a:off x="-1675612" y="3721900"/>
              <a:ext cx="30375" cy="30675"/>
            </a:xfrm>
            <a:custGeom>
              <a:avLst/>
              <a:gdLst/>
              <a:ahLst/>
              <a:cxnLst/>
              <a:rect l="l" t="t" r="r" b="b"/>
              <a:pathLst>
                <a:path w="1215" h="1227" extrusionOk="0">
                  <a:moveTo>
                    <a:pt x="607" y="0"/>
                  </a:moveTo>
                  <a:cubicBezTo>
                    <a:pt x="274" y="0"/>
                    <a:pt x="0" y="274"/>
                    <a:pt x="0" y="607"/>
                  </a:cubicBezTo>
                  <a:cubicBezTo>
                    <a:pt x="0" y="953"/>
                    <a:pt x="274" y="1227"/>
                    <a:pt x="607" y="1227"/>
                  </a:cubicBezTo>
                  <a:cubicBezTo>
                    <a:pt x="941" y="1227"/>
                    <a:pt x="1215" y="953"/>
                    <a:pt x="1215" y="607"/>
                  </a:cubicBezTo>
                  <a:cubicBezTo>
                    <a:pt x="1215" y="274"/>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7"/>
            <p:cNvSpPr/>
            <p:nvPr/>
          </p:nvSpPr>
          <p:spPr>
            <a:xfrm>
              <a:off x="-1575312" y="3721875"/>
              <a:ext cx="30675" cy="30700"/>
            </a:xfrm>
            <a:custGeom>
              <a:avLst/>
              <a:gdLst/>
              <a:ahLst/>
              <a:cxnLst/>
              <a:rect l="l" t="t" r="r" b="b"/>
              <a:pathLst>
                <a:path w="1227" h="1228" extrusionOk="0">
                  <a:moveTo>
                    <a:pt x="628" y="1"/>
                  </a:moveTo>
                  <a:cubicBezTo>
                    <a:pt x="621" y="1"/>
                    <a:pt x="615" y="1"/>
                    <a:pt x="608" y="1"/>
                  </a:cubicBezTo>
                  <a:cubicBezTo>
                    <a:pt x="286" y="1"/>
                    <a:pt x="1" y="287"/>
                    <a:pt x="1" y="608"/>
                  </a:cubicBezTo>
                  <a:cubicBezTo>
                    <a:pt x="1" y="942"/>
                    <a:pt x="274" y="1228"/>
                    <a:pt x="608" y="1228"/>
                  </a:cubicBezTo>
                  <a:cubicBezTo>
                    <a:pt x="941" y="1228"/>
                    <a:pt x="1227" y="954"/>
                    <a:pt x="1227" y="608"/>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7"/>
            <p:cNvSpPr/>
            <p:nvPr/>
          </p:nvSpPr>
          <p:spPr>
            <a:xfrm>
              <a:off x="-1474712" y="3721875"/>
              <a:ext cx="30400" cy="30700"/>
            </a:xfrm>
            <a:custGeom>
              <a:avLst/>
              <a:gdLst/>
              <a:ahLst/>
              <a:cxnLst/>
              <a:rect l="l" t="t" r="r" b="b"/>
              <a:pathLst>
                <a:path w="1216" h="1228" extrusionOk="0">
                  <a:moveTo>
                    <a:pt x="628" y="1"/>
                  </a:moveTo>
                  <a:cubicBezTo>
                    <a:pt x="622" y="1"/>
                    <a:pt x="615" y="1"/>
                    <a:pt x="608" y="1"/>
                  </a:cubicBezTo>
                  <a:cubicBezTo>
                    <a:pt x="275" y="1"/>
                    <a:pt x="1" y="287"/>
                    <a:pt x="1" y="608"/>
                  </a:cubicBezTo>
                  <a:cubicBezTo>
                    <a:pt x="1" y="942"/>
                    <a:pt x="263" y="1228"/>
                    <a:pt x="608" y="1228"/>
                  </a:cubicBezTo>
                  <a:cubicBezTo>
                    <a:pt x="941" y="1228"/>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7"/>
            <p:cNvSpPr/>
            <p:nvPr/>
          </p:nvSpPr>
          <p:spPr>
            <a:xfrm>
              <a:off x="-1374687" y="3721900"/>
              <a:ext cx="30675" cy="30675"/>
            </a:xfrm>
            <a:custGeom>
              <a:avLst/>
              <a:gdLst/>
              <a:ahLst/>
              <a:cxnLst/>
              <a:rect l="l" t="t" r="r" b="b"/>
              <a:pathLst>
                <a:path w="1227" h="1227" extrusionOk="0">
                  <a:moveTo>
                    <a:pt x="608" y="0"/>
                  </a:moveTo>
                  <a:cubicBezTo>
                    <a:pt x="274" y="0"/>
                    <a:pt x="0" y="274"/>
                    <a:pt x="0" y="607"/>
                  </a:cubicBezTo>
                  <a:cubicBezTo>
                    <a:pt x="0" y="953"/>
                    <a:pt x="274" y="1227"/>
                    <a:pt x="608" y="1227"/>
                  </a:cubicBezTo>
                  <a:cubicBezTo>
                    <a:pt x="953" y="1227"/>
                    <a:pt x="1227" y="953"/>
                    <a:pt x="1227" y="607"/>
                  </a:cubicBezTo>
                  <a:cubicBezTo>
                    <a:pt x="1227"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7"/>
            <p:cNvSpPr/>
            <p:nvPr/>
          </p:nvSpPr>
          <p:spPr>
            <a:xfrm>
              <a:off x="-1274387" y="3721875"/>
              <a:ext cx="30700" cy="30700"/>
            </a:xfrm>
            <a:custGeom>
              <a:avLst/>
              <a:gdLst/>
              <a:ahLst/>
              <a:cxnLst/>
              <a:rect l="l" t="t" r="r" b="b"/>
              <a:pathLst>
                <a:path w="1228" h="1228" extrusionOk="0">
                  <a:moveTo>
                    <a:pt x="639" y="1"/>
                  </a:moveTo>
                  <a:cubicBezTo>
                    <a:pt x="633" y="1"/>
                    <a:pt x="626" y="1"/>
                    <a:pt x="620" y="1"/>
                  </a:cubicBezTo>
                  <a:cubicBezTo>
                    <a:pt x="287" y="1"/>
                    <a:pt x="1" y="287"/>
                    <a:pt x="1" y="608"/>
                  </a:cubicBezTo>
                  <a:cubicBezTo>
                    <a:pt x="1" y="942"/>
                    <a:pt x="275" y="1228"/>
                    <a:pt x="620" y="1228"/>
                  </a:cubicBezTo>
                  <a:cubicBezTo>
                    <a:pt x="941" y="1228"/>
                    <a:pt x="1227" y="954"/>
                    <a:pt x="1227" y="608"/>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7"/>
            <p:cNvSpPr/>
            <p:nvPr/>
          </p:nvSpPr>
          <p:spPr>
            <a:xfrm>
              <a:off x="-1174062" y="3721900"/>
              <a:ext cx="30375" cy="30675"/>
            </a:xfrm>
            <a:custGeom>
              <a:avLst/>
              <a:gdLst/>
              <a:ahLst/>
              <a:cxnLst/>
              <a:rect l="l" t="t" r="r" b="b"/>
              <a:pathLst>
                <a:path w="1215" h="1227" extrusionOk="0">
                  <a:moveTo>
                    <a:pt x="607" y="0"/>
                  </a:moveTo>
                  <a:cubicBezTo>
                    <a:pt x="274" y="0"/>
                    <a:pt x="0" y="274"/>
                    <a:pt x="0" y="607"/>
                  </a:cubicBezTo>
                  <a:cubicBezTo>
                    <a:pt x="0" y="953"/>
                    <a:pt x="274" y="1227"/>
                    <a:pt x="607" y="1227"/>
                  </a:cubicBezTo>
                  <a:cubicBezTo>
                    <a:pt x="941" y="1227"/>
                    <a:pt x="1215" y="953"/>
                    <a:pt x="1215" y="607"/>
                  </a:cubicBezTo>
                  <a:cubicBezTo>
                    <a:pt x="1215" y="274"/>
                    <a:pt x="941"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7"/>
            <p:cNvSpPr/>
            <p:nvPr/>
          </p:nvSpPr>
          <p:spPr>
            <a:xfrm>
              <a:off x="-1073762" y="3721875"/>
              <a:ext cx="30675" cy="30700"/>
            </a:xfrm>
            <a:custGeom>
              <a:avLst/>
              <a:gdLst/>
              <a:ahLst/>
              <a:cxnLst/>
              <a:rect l="l" t="t" r="r" b="b"/>
              <a:pathLst>
                <a:path w="1227" h="1228" extrusionOk="0">
                  <a:moveTo>
                    <a:pt x="640" y="1"/>
                  </a:moveTo>
                  <a:cubicBezTo>
                    <a:pt x="633" y="1"/>
                    <a:pt x="626" y="1"/>
                    <a:pt x="620" y="1"/>
                  </a:cubicBezTo>
                  <a:cubicBezTo>
                    <a:pt x="286" y="1"/>
                    <a:pt x="1" y="287"/>
                    <a:pt x="1" y="608"/>
                  </a:cubicBezTo>
                  <a:cubicBezTo>
                    <a:pt x="1" y="942"/>
                    <a:pt x="274" y="1228"/>
                    <a:pt x="620" y="1228"/>
                  </a:cubicBezTo>
                  <a:cubicBezTo>
                    <a:pt x="941" y="1228"/>
                    <a:pt x="1227" y="954"/>
                    <a:pt x="1227" y="608"/>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7"/>
            <p:cNvSpPr/>
            <p:nvPr/>
          </p:nvSpPr>
          <p:spPr>
            <a:xfrm>
              <a:off x="-973162" y="3721875"/>
              <a:ext cx="30400" cy="30700"/>
            </a:xfrm>
            <a:custGeom>
              <a:avLst/>
              <a:gdLst/>
              <a:ahLst/>
              <a:cxnLst/>
              <a:rect l="l" t="t" r="r" b="b"/>
              <a:pathLst>
                <a:path w="1216" h="1228" extrusionOk="0">
                  <a:moveTo>
                    <a:pt x="628" y="1"/>
                  </a:moveTo>
                  <a:cubicBezTo>
                    <a:pt x="622" y="1"/>
                    <a:pt x="615" y="1"/>
                    <a:pt x="608" y="1"/>
                  </a:cubicBezTo>
                  <a:cubicBezTo>
                    <a:pt x="287" y="1"/>
                    <a:pt x="1" y="287"/>
                    <a:pt x="1" y="608"/>
                  </a:cubicBezTo>
                  <a:cubicBezTo>
                    <a:pt x="1" y="942"/>
                    <a:pt x="263" y="1228"/>
                    <a:pt x="608" y="1228"/>
                  </a:cubicBezTo>
                  <a:cubicBezTo>
                    <a:pt x="942" y="1228"/>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7"/>
            <p:cNvSpPr/>
            <p:nvPr/>
          </p:nvSpPr>
          <p:spPr>
            <a:xfrm>
              <a:off x="-873137" y="3721900"/>
              <a:ext cx="30375" cy="30675"/>
            </a:xfrm>
            <a:custGeom>
              <a:avLst/>
              <a:gdLst/>
              <a:ahLst/>
              <a:cxnLst/>
              <a:rect l="l" t="t" r="r" b="b"/>
              <a:pathLst>
                <a:path w="1215" h="1227" extrusionOk="0">
                  <a:moveTo>
                    <a:pt x="608" y="0"/>
                  </a:moveTo>
                  <a:cubicBezTo>
                    <a:pt x="274" y="0"/>
                    <a:pt x="0" y="274"/>
                    <a:pt x="0" y="607"/>
                  </a:cubicBezTo>
                  <a:cubicBezTo>
                    <a:pt x="0" y="953"/>
                    <a:pt x="274" y="1227"/>
                    <a:pt x="608" y="1227"/>
                  </a:cubicBezTo>
                  <a:cubicBezTo>
                    <a:pt x="953" y="1227"/>
                    <a:pt x="1215" y="953"/>
                    <a:pt x="1215" y="607"/>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7"/>
            <p:cNvSpPr/>
            <p:nvPr/>
          </p:nvSpPr>
          <p:spPr>
            <a:xfrm>
              <a:off x="-772537" y="3721875"/>
              <a:ext cx="30400" cy="30700"/>
            </a:xfrm>
            <a:custGeom>
              <a:avLst/>
              <a:gdLst/>
              <a:ahLst/>
              <a:cxnLst/>
              <a:rect l="l" t="t" r="r" b="b"/>
              <a:pathLst>
                <a:path w="1216" h="1228" extrusionOk="0">
                  <a:moveTo>
                    <a:pt x="627" y="1"/>
                  </a:moveTo>
                  <a:cubicBezTo>
                    <a:pt x="621" y="1"/>
                    <a:pt x="614" y="1"/>
                    <a:pt x="608" y="1"/>
                  </a:cubicBezTo>
                  <a:cubicBezTo>
                    <a:pt x="275" y="1"/>
                    <a:pt x="1" y="287"/>
                    <a:pt x="1" y="608"/>
                  </a:cubicBezTo>
                  <a:cubicBezTo>
                    <a:pt x="1" y="942"/>
                    <a:pt x="263" y="1228"/>
                    <a:pt x="608" y="1228"/>
                  </a:cubicBezTo>
                  <a:cubicBezTo>
                    <a:pt x="929" y="1228"/>
                    <a:pt x="1215" y="954"/>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7"/>
            <p:cNvSpPr/>
            <p:nvPr/>
          </p:nvSpPr>
          <p:spPr>
            <a:xfrm>
              <a:off x="-1925662" y="3795125"/>
              <a:ext cx="30400" cy="30675"/>
            </a:xfrm>
            <a:custGeom>
              <a:avLst/>
              <a:gdLst/>
              <a:ahLst/>
              <a:cxnLst/>
              <a:rect l="l" t="t" r="r" b="b"/>
              <a:pathLst>
                <a:path w="1216" h="1227" extrusionOk="0">
                  <a:moveTo>
                    <a:pt x="608" y="0"/>
                  </a:moveTo>
                  <a:cubicBezTo>
                    <a:pt x="287"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7"/>
            <p:cNvSpPr/>
            <p:nvPr/>
          </p:nvSpPr>
          <p:spPr>
            <a:xfrm>
              <a:off x="-1825337" y="3795125"/>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7"/>
            <p:cNvSpPr/>
            <p:nvPr/>
          </p:nvSpPr>
          <p:spPr>
            <a:xfrm>
              <a:off x="-1725037" y="3795125"/>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29"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7"/>
            <p:cNvSpPr/>
            <p:nvPr/>
          </p:nvSpPr>
          <p:spPr>
            <a:xfrm>
              <a:off x="-1624712" y="3795125"/>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6" y="953"/>
                    <a:pt x="1226" y="619"/>
                  </a:cubicBezTo>
                  <a:cubicBezTo>
                    <a:pt x="1226"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7"/>
            <p:cNvSpPr/>
            <p:nvPr/>
          </p:nvSpPr>
          <p:spPr>
            <a:xfrm>
              <a:off x="-1524112" y="3795125"/>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7"/>
            <p:cNvSpPr/>
            <p:nvPr/>
          </p:nvSpPr>
          <p:spPr>
            <a:xfrm>
              <a:off x="-1424112" y="3795125"/>
              <a:ext cx="30400" cy="30675"/>
            </a:xfrm>
            <a:custGeom>
              <a:avLst/>
              <a:gdLst/>
              <a:ahLst/>
              <a:cxnLst/>
              <a:rect l="l" t="t" r="r" b="b"/>
              <a:pathLst>
                <a:path w="1216" h="1227" extrusionOk="0">
                  <a:moveTo>
                    <a:pt x="608" y="0"/>
                  </a:moveTo>
                  <a:cubicBezTo>
                    <a:pt x="275" y="0"/>
                    <a:pt x="1" y="274"/>
                    <a:pt x="1" y="619"/>
                  </a:cubicBezTo>
                  <a:cubicBezTo>
                    <a:pt x="1" y="941"/>
                    <a:pt x="263" y="1227"/>
                    <a:pt x="608" y="1227"/>
                  </a:cubicBezTo>
                  <a:cubicBezTo>
                    <a:pt x="942" y="1227"/>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7"/>
            <p:cNvSpPr/>
            <p:nvPr/>
          </p:nvSpPr>
          <p:spPr>
            <a:xfrm>
              <a:off x="-1323787" y="3795125"/>
              <a:ext cx="30675" cy="30675"/>
            </a:xfrm>
            <a:custGeom>
              <a:avLst/>
              <a:gdLst/>
              <a:ahLst/>
              <a:cxnLst/>
              <a:rect l="l" t="t" r="r" b="b"/>
              <a:pathLst>
                <a:path w="1227" h="1227" extrusionOk="0">
                  <a:moveTo>
                    <a:pt x="619" y="0"/>
                  </a:moveTo>
                  <a:cubicBezTo>
                    <a:pt x="286" y="0"/>
                    <a:pt x="0" y="274"/>
                    <a:pt x="0" y="619"/>
                  </a:cubicBezTo>
                  <a:cubicBezTo>
                    <a:pt x="0" y="941"/>
                    <a:pt x="274" y="1227"/>
                    <a:pt x="619" y="1227"/>
                  </a:cubicBezTo>
                  <a:cubicBezTo>
                    <a:pt x="941" y="1227"/>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7"/>
            <p:cNvSpPr/>
            <p:nvPr/>
          </p:nvSpPr>
          <p:spPr>
            <a:xfrm>
              <a:off x="-1223187" y="3795125"/>
              <a:ext cx="30400" cy="30675"/>
            </a:xfrm>
            <a:custGeom>
              <a:avLst/>
              <a:gdLst/>
              <a:ahLst/>
              <a:cxnLst/>
              <a:rect l="l" t="t" r="r" b="b"/>
              <a:pathLst>
                <a:path w="1216" h="1227" extrusionOk="0">
                  <a:moveTo>
                    <a:pt x="608" y="0"/>
                  </a:moveTo>
                  <a:cubicBezTo>
                    <a:pt x="286" y="0"/>
                    <a:pt x="1" y="274"/>
                    <a:pt x="1" y="619"/>
                  </a:cubicBezTo>
                  <a:cubicBezTo>
                    <a:pt x="1" y="941"/>
                    <a:pt x="263" y="1227"/>
                    <a:pt x="608" y="1227"/>
                  </a:cubicBezTo>
                  <a:cubicBezTo>
                    <a:pt x="941" y="1227"/>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7"/>
            <p:cNvSpPr/>
            <p:nvPr/>
          </p:nvSpPr>
          <p:spPr>
            <a:xfrm>
              <a:off x="-1123162" y="3795125"/>
              <a:ext cx="30675" cy="30675"/>
            </a:xfrm>
            <a:custGeom>
              <a:avLst/>
              <a:gdLst/>
              <a:ahLst/>
              <a:cxnLst/>
              <a:rect l="l" t="t" r="r" b="b"/>
              <a:pathLst>
                <a:path w="1227" h="1227" extrusionOk="0">
                  <a:moveTo>
                    <a:pt x="607" y="0"/>
                  </a:moveTo>
                  <a:cubicBezTo>
                    <a:pt x="286" y="0"/>
                    <a:pt x="0" y="274"/>
                    <a:pt x="0" y="619"/>
                  </a:cubicBezTo>
                  <a:cubicBezTo>
                    <a:pt x="0" y="941"/>
                    <a:pt x="274" y="1227"/>
                    <a:pt x="607" y="1227"/>
                  </a:cubicBezTo>
                  <a:cubicBezTo>
                    <a:pt x="941" y="1227"/>
                    <a:pt x="1227" y="953"/>
                    <a:pt x="1227" y="619"/>
                  </a:cubicBezTo>
                  <a:cubicBezTo>
                    <a:pt x="1227"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7"/>
            <p:cNvSpPr/>
            <p:nvPr/>
          </p:nvSpPr>
          <p:spPr>
            <a:xfrm>
              <a:off x="-1022562" y="3795125"/>
              <a:ext cx="30375" cy="30675"/>
            </a:xfrm>
            <a:custGeom>
              <a:avLst/>
              <a:gdLst/>
              <a:ahLst/>
              <a:cxnLst/>
              <a:rect l="l" t="t" r="r" b="b"/>
              <a:pathLst>
                <a:path w="1215" h="1227" extrusionOk="0">
                  <a:moveTo>
                    <a:pt x="608" y="0"/>
                  </a:moveTo>
                  <a:cubicBezTo>
                    <a:pt x="274" y="0"/>
                    <a:pt x="0" y="274"/>
                    <a:pt x="0" y="619"/>
                  </a:cubicBezTo>
                  <a:cubicBezTo>
                    <a:pt x="0" y="941"/>
                    <a:pt x="262" y="1227"/>
                    <a:pt x="608" y="1227"/>
                  </a:cubicBezTo>
                  <a:cubicBezTo>
                    <a:pt x="929" y="1227"/>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7"/>
            <p:cNvSpPr/>
            <p:nvPr/>
          </p:nvSpPr>
          <p:spPr>
            <a:xfrm>
              <a:off x="-922262" y="3795125"/>
              <a:ext cx="30700" cy="30675"/>
            </a:xfrm>
            <a:custGeom>
              <a:avLst/>
              <a:gdLst/>
              <a:ahLst/>
              <a:cxnLst/>
              <a:rect l="l" t="t" r="r" b="b"/>
              <a:pathLst>
                <a:path w="1228" h="1227" extrusionOk="0">
                  <a:moveTo>
                    <a:pt x="608" y="0"/>
                  </a:moveTo>
                  <a:cubicBezTo>
                    <a:pt x="287" y="0"/>
                    <a:pt x="1" y="274"/>
                    <a:pt x="1" y="619"/>
                  </a:cubicBezTo>
                  <a:cubicBezTo>
                    <a:pt x="1" y="941"/>
                    <a:pt x="275" y="1227"/>
                    <a:pt x="608" y="1227"/>
                  </a:cubicBezTo>
                  <a:cubicBezTo>
                    <a:pt x="941" y="1227"/>
                    <a:pt x="1227" y="953"/>
                    <a:pt x="1227" y="619"/>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7"/>
            <p:cNvSpPr/>
            <p:nvPr/>
          </p:nvSpPr>
          <p:spPr>
            <a:xfrm>
              <a:off x="-822237" y="3795125"/>
              <a:ext cx="30675" cy="30675"/>
            </a:xfrm>
            <a:custGeom>
              <a:avLst/>
              <a:gdLst/>
              <a:ahLst/>
              <a:cxnLst/>
              <a:rect l="l" t="t" r="r" b="b"/>
              <a:pathLst>
                <a:path w="1227" h="1227" extrusionOk="0">
                  <a:moveTo>
                    <a:pt x="620" y="0"/>
                  </a:moveTo>
                  <a:cubicBezTo>
                    <a:pt x="286" y="0"/>
                    <a:pt x="0" y="274"/>
                    <a:pt x="0" y="619"/>
                  </a:cubicBezTo>
                  <a:cubicBezTo>
                    <a:pt x="0" y="941"/>
                    <a:pt x="274" y="1227"/>
                    <a:pt x="620" y="1227"/>
                  </a:cubicBezTo>
                  <a:cubicBezTo>
                    <a:pt x="941" y="1227"/>
                    <a:pt x="1227" y="953"/>
                    <a:pt x="1227" y="619"/>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7"/>
            <p:cNvSpPr/>
            <p:nvPr/>
          </p:nvSpPr>
          <p:spPr>
            <a:xfrm>
              <a:off x="-1976837" y="38683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6" y="965"/>
                    <a:pt x="1226" y="619"/>
                  </a:cubicBezTo>
                  <a:cubicBezTo>
                    <a:pt x="1226" y="274"/>
                    <a:pt x="964" y="12"/>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7"/>
            <p:cNvSpPr/>
            <p:nvPr/>
          </p:nvSpPr>
          <p:spPr>
            <a:xfrm>
              <a:off x="-187623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41"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7"/>
            <p:cNvSpPr/>
            <p:nvPr/>
          </p:nvSpPr>
          <p:spPr>
            <a:xfrm>
              <a:off x="-1775937" y="3868350"/>
              <a:ext cx="30700" cy="30675"/>
            </a:xfrm>
            <a:custGeom>
              <a:avLst/>
              <a:gdLst/>
              <a:ahLst/>
              <a:cxnLst/>
              <a:rect l="l" t="t" r="r" b="b"/>
              <a:pathLst>
                <a:path w="1228" h="1227" extrusionOk="0">
                  <a:moveTo>
                    <a:pt x="620" y="0"/>
                  </a:moveTo>
                  <a:cubicBezTo>
                    <a:pt x="287" y="0"/>
                    <a:pt x="1" y="274"/>
                    <a:pt x="1" y="619"/>
                  </a:cubicBezTo>
                  <a:cubicBezTo>
                    <a:pt x="1" y="941"/>
                    <a:pt x="275" y="1226"/>
                    <a:pt x="620" y="1226"/>
                  </a:cubicBezTo>
                  <a:cubicBezTo>
                    <a:pt x="941" y="1226"/>
                    <a:pt x="1227" y="965"/>
                    <a:pt x="1227" y="619"/>
                  </a:cubicBezTo>
                  <a:cubicBezTo>
                    <a:pt x="1227" y="274"/>
                    <a:pt x="941" y="12"/>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7"/>
            <p:cNvSpPr/>
            <p:nvPr/>
          </p:nvSpPr>
          <p:spPr>
            <a:xfrm>
              <a:off x="-1675612" y="3868350"/>
              <a:ext cx="30375" cy="30675"/>
            </a:xfrm>
            <a:custGeom>
              <a:avLst/>
              <a:gdLst/>
              <a:ahLst/>
              <a:cxnLst/>
              <a:rect l="l" t="t" r="r" b="b"/>
              <a:pathLst>
                <a:path w="1215" h="1227" extrusionOk="0">
                  <a:moveTo>
                    <a:pt x="607" y="0"/>
                  </a:moveTo>
                  <a:cubicBezTo>
                    <a:pt x="274" y="0"/>
                    <a:pt x="0" y="274"/>
                    <a:pt x="0" y="619"/>
                  </a:cubicBezTo>
                  <a:cubicBezTo>
                    <a:pt x="0" y="941"/>
                    <a:pt x="262" y="1226"/>
                    <a:pt x="607" y="1226"/>
                  </a:cubicBezTo>
                  <a:cubicBezTo>
                    <a:pt x="941" y="1226"/>
                    <a:pt x="1215" y="965"/>
                    <a:pt x="1215" y="619"/>
                  </a:cubicBezTo>
                  <a:cubicBezTo>
                    <a:pt x="1215" y="274"/>
                    <a:pt x="953" y="12"/>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7"/>
            <p:cNvSpPr/>
            <p:nvPr/>
          </p:nvSpPr>
          <p:spPr>
            <a:xfrm>
              <a:off x="-1575312" y="3868350"/>
              <a:ext cx="30675" cy="30675"/>
            </a:xfrm>
            <a:custGeom>
              <a:avLst/>
              <a:gdLst/>
              <a:ahLst/>
              <a:cxnLst/>
              <a:rect l="l" t="t" r="r" b="b"/>
              <a:pathLst>
                <a:path w="1227" h="1227" extrusionOk="0">
                  <a:moveTo>
                    <a:pt x="608" y="0"/>
                  </a:moveTo>
                  <a:cubicBezTo>
                    <a:pt x="286" y="0"/>
                    <a:pt x="1" y="274"/>
                    <a:pt x="1" y="619"/>
                  </a:cubicBezTo>
                  <a:cubicBezTo>
                    <a:pt x="1" y="941"/>
                    <a:pt x="274" y="1226"/>
                    <a:pt x="608" y="1226"/>
                  </a:cubicBezTo>
                  <a:cubicBezTo>
                    <a:pt x="941" y="1226"/>
                    <a:pt x="1227" y="965"/>
                    <a:pt x="1227" y="619"/>
                  </a:cubicBezTo>
                  <a:cubicBezTo>
                    <a:pt x="1227" y="274"/>
                    <a:pt x="941"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7"/>
            <p:cNvSpPr/>
            <p:nvPr/>
          </p:nvSpPr>
          <p:spPr>
            <a:xfrm>
              <a:off x="-1474712" y="38683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41" y="1226"/>
                    <a:pt x="1215" y="965"/>
                    <a:pt x="1215" y="619"/>
                  </a:cubicBezTo>
                  <a:cubicBezTo>
                    <a:pt x="1215" y="274"/>
                    <a:pt x="941"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7"/>
            <p:cNvSpPr/>
            <p:nvPr/>
          </p:nvSpPr>
          <p:spPr>
            <a:xfrm>
              <a:off x="-137468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53"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7"/>
            <p:cNvSpPr/>
            <p:nvPr/>
          </p:nvSpPr>
          <p:spPr>
            <a:xfrm>
              <a:off x="-1274387" y="3868350"/>
              <a:ext cx="30700" cy="30675"/>
            </a:xfrm>
            <a:custGeom>
              <a:avLst/>
              <a:gdLst/>
              <a:ahLst/>
              <a:cxnLst/>
              <a:rect l="l" t="t" r="r" b="b"/>
              <a:pathLst>
                <a:path w="1228" h="1227" extrusionOk="0">
                  <a:moveTo>
                    <a:pt x="620" y="0"/>
                  </a:moveTo>
                  <a:cubicBezTo>
                    <a:pt x="287" y="0"/>
                    <a:pt x="1" y="274"/>
                    <a:pt x="1" y="619"/>
                  </a:cubicBezTo>
                  <a:cubicBezTo>
                    <a:pt x="1" y="941"/>
                    <a:pt x="275" y="1226"/>
                    <a:pt x="620" y="1226"/>
                  </a:cubicBezTo>
                  <a:cubicBezTo>
                    <a:pt x="941" y="1226"/>
                    <a:pt x="1227" y="965"/>
                    <a:pt x="1227" y="619"/>
                  </a:cubicBezTo>
                  <a:cubicBezTo>
                    <a:pt x="1227" y="274"/>
                    <a:pt x="941" y="12"/>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7"/>
            <p:cNvSpPr/>
            <p:nvPr/>
          </p:nvSpPr>
          <p:spPr>
            <a:xfrm>
              <a:off x="-1174062" y="3868350"/>
              <a:ext cx="30375" cy="30675"/>
            </a:xfrm>
            <a:custGeom>
              <a:avLst/>
              <a:gdLst/>
              <a:ahLst/>
              <a:cxnLst/>
              <a:rect l="l" t="t" r="r" b="b"/>
              <a:pathLst>
                <a:path w="1215" h="1227" extrusionOk="0">
                  <a:moveTo>
                    <a:pt x="607" y="0"/>
                  </a:moveTo>
                  <a:cubicBezTo>
                    <a:pt x="286" y="0"/>
                    <a:pt x="0" y="274"/>
                    <a:pt x="0" y="619"/>
                  </a:cubicBezTo>
                  <a:cubicBezTo>
                    <a:pt x="0" y="941"/>
                    <a:pt x="262" y="1226"/>
                    <a:pt x="607" y="1226"/>
                  </a:cubicBezTo>
                  <a:cubicBezTo>
                    <a:pt x="941" y="1226"/>
                    <a:pt x="1215" y="965"/>
                    <a:pt x="1215" y="619"/>
                  </a:cubicBezTo>
                  <a:cubicBezTo>
                    <a:pt x="1215" y="274"/>
                    <a:pt x="953" y="12"/>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7"/>
            <p:cNvSpPr/>
            <p:nvPr/>
          </p:nvSpPr>
          <p:spPr>
            <a:xfrm>
              <a:off x="-1073762" y="3868350"/>
              <a:ext cx="30675" cy="30675"/>
            </a:xfrm>
            <a:custGeom>
              <a:avLst/>
              <a:gdLst/>
              <a:ahLst/>
              <a:cxnLst/>
              <a:rect l="l" t="t" r="r" b="b"/>
              <a:pathLst>
                <a:path w="1227" h="1227" extrusionOk="0">
                  <a:moveTo>
                    <a:pt x="620" y="0"/>
                  </a:moveTo>
                  <a:cubicBezTo>
                    <a:pt x="286" y="0"/>
                    <a:pt x="1" y="274"/>
                    <a:pt x="1" y="619"/>
                  </a:cubicBezTo>
                  <a:cubicBezTo>
                    <a:pt x="1" y="941"/>
                    <a:pt x="274" y="1226"/>
                    <a:pt x="620" y="1226"/>
                  </a:cubicBezTo>
                  <a:cubicBezTo>
                    <a:pt x="941" y="1226"/>
                    <a:pt x="1227" y="965"/>
                    <a:pt x="1227" y="619"/>
                  </a:cubicBezTo>
                  <a:cubicBezTo>
                    <a:pt x="1227" y="274"/>
                    <a:pt x="953" y="12"/>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7"/>
            <p:cNvSpPr/>
            <p:nvPr/>
          </p:nvSpPr>
          <p:spPr>
            <a:xfrm>
              <a:off x="-973162" y="3868350"/>
              <a:ext cx="30400" cy="30675"/>
            </a:xfrm>
            <a:custGeom>
              <a:avLst/>
              <a:gdLst/>
              <a:ahLst/>
              <a:cxnLst/>
              <a:rect l="l" t="t" r="r" b="b"/>
              <a:pathLst>
                <a:path w="1216" h="1227" extrusionOk="0">
                  <a:moveTo>
                    <a:pt x="608" y="0"/>
                  </a:moveTo>
                  <a:cubicBezTo>
                    <a:pt x="287" y="0"/>
                    <a:pt x="1" y="274"/>
                    <a:pt x="1" y="619"/>
                  </a:cubicBezTo>
                  <a:cubicBezTo>
                    <a:pt x="1" y="941"/>
                    <a:pt x="263" y="1226"/>
                    <a:pt x="608" y="1226"/>
                  </a:cubicBezTo>
                  <a:cubicBezTo>
                    <a:pt x="942" y="1226"/>
                    <a:pt x="1215" y="965"/>
                    <a:pt x="1215" y="619"/>
                  </a:cubicBezTo>
                  <a:cubicBezTo>
                    <a:pt x="1215" y="274"/>
                    <a:pt x="942"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7"/>
            <p:cNvSpPr/>
            <p:nvPr/>
          </p:nvSpPr>
          <p:spPr>
            <a:xfrm>
              <a:off x="-873137" y="3868350"/>
              <a:ext cx="30675" cy="30675"/>
            </a:xfrm>
            <a:custGeom>
              <a:avLst/>
              <a:gdLst/>
              <a:ahLst/>
              <a:cxnLst/>
              <a:rect l="l" t="t" r="r" b="b"/>
              <a:pathLst>
                <a:path w="1227" h="1227" extrusionOk="0">
                  <a:moveTo>
                    <a:pt x="608" y="0"/>
                  </a:moveTo>
                  <a:cubicBezTo>
                    <a:pt x="286" y="0"/>
                    <a:pt x="0" y="274"/>
                    <a:pt x="0" y="619"/>
                  </a:cubicBezTo>
                  <a:cubicBezTo>
                    <a:pt x="0" y="941"/>
                    <a:pt x="274" y="1226"/>
                    <a:pt x="608" y="1226"/>
                  </a:cubicBezTo>
                  <a:cubicBezTo>
                    <a:pt x="941" y="1226"/>
                    <a:pt x="1227" y="965"/>
                    <a:pt x="1227" y="619"/>
                  </a:cubicBezTo>
                  <a:cubicBezTo>
                    <a:pt x="1227" y="274"/>
                    <a:pt x="953"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7"/>
            <p:cNvSpPr/>
            <p:nvPr/>
          </p:nvSpPr>
          <p:spPr>
            <a:xfrm>
              <a:off x="-772537" y="38683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29" y="1226"/>
                    <a:pt x="1215" y="965"/>
                    <a:pt x="1215" y="619"/>
                  </a:cubicBezTo>
                  <a:cubicBezTo>
                    <a:pt x="1215" y="274"/>
                    <a:pt x="929" y="12"/>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7"/>
            <p:cNvSpPr/>
            <p:nvPr/>
          </p:nvSpPr>
          <p:spPr>
            <a:xfrm>
              <a:off x="-1925662" y="3942150"/>
              <a:ext cx="30400" cy="30700"/>
            </a:xfrm>
            <a:custGeom>
              <a:avLst/>
              <a:gdLst/>
              <a:ahLst/>
              <a:cxnLst/>
              <a:rect l="l" t="t" r="r" b="b"/>
              <a:pathLst>
                <a:path w="1216" h="1228" extrusionOk="0">
                  <a:moveTo>
                    <a:pt x="629" y="0"/>
                  </a:moveTo>
                  <a:cubicBezTo>
                    <a:pt x="622" y="0"/>
                    <a:pt x="615" y="1"/>
                    <a:pt x="608" y="1"/>
                  </a:cubicBezTo>
                  <a:cubicBezTo>
                    <a:pt x="287" y="1"/>
                    <a:pt x="1" y="275"/>
                    <a:pt x="1" y="608"/>
                  </a:cubicBezTo>
                  <a:cubicBezTo>
                    <a:pt x="1" y="941"/>
                    <a:pt x="263" y="1227"/>
                    <a:pt x="608" y="1227"/>
                  </a:cubicBezTo>
                  <a:cubicBezTo>
                    <a:pt x="942" y="1227"/>
                    <a:pt x="1215" y="953"/>
                    <a:pt x="1215" y="608"/>
                  </a:cubicBezTo>
                  <a:cubicBezTo>
                    <a:pt x="1215" y="281"/>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7"/>
            <p:cNvSpPr/>
            <p:nvPr/>
          </p:nvSpPr>
          <p:spPr>
            <a:xfrm>
              <a:off x="-1825337" y="3942150"/>
              <a:ext cx="30675" cy="30700"/>
            </a:xfrm>
            <a:custGeom>
              <a:avLst/>
              <a:gdLst/>
              <a:ahLst/>
              <a:cxnLst/>
              <a:rect l="l" t="t" r="r" b="b"/>
              <a:pathLst>
                <a:path w="1227" h="1228" extrusionOk="0">
                  <a:moveTo>
                    <a:pt x="639" y="0"/>
                  </a:moveTo>
                  <a:cubicBezTo>
                    <a:pt x="632" y="0"/>
                    <a:pt x="626" y="1"/>
                    <a:pt x="619" y="1"/>
                  </a:cubicBezTo>
                  <a:cubicBezTo>
                    <a:pt x="286" y="1"/>
                    <a:pt x="0" y="275"/>
                    <a:pt x="0" y="608"/>
                  </a:cubicBezTo>
                  <a:cubicBezTo>
                    <a:pt x="0" y="941"/>
                    <a:pt x="274" y="1227"/>
                    <a:pt x="619" y="1227"/>
                  </a:cubicBezTo>
                  <a:cubicBezTo>
                    <a:pt x="941" y="1227"/>
                    <a:pt x="1227" y="953"/>
                    <a:pt x="1227" y="608"/>
                  </a:cubicBezTo>
                  <a:cubicBezTo>
                    <a:pt x="1227" y="281"/>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7"/>
            <p:cNvSpPr/>
            <p:nvPr/>
          </p:nvSpPr>
          <p:spPr>
            <a:xfrm>
              <a:off x="-1725037" y="3942150"/>
              <a:ext cx="30400" cy="30700"/>
            </a:xfrm>
            <a:custGeom>
              <a:avLst/>
              <a:gdLst/>
              <a:ahLst/>
              <a:cxnLst/>
              <a:rect l="l" t="t" r="r" b="b"/>
              <a:pathLst>
                <a:path w="1216" h="1228" extrusionOk="0">
                  <a:moveTo>
                    <a:pt x="628" y="0"/>
                  </a:moveTo>
                  <a:cubicBezTo>
                    <a:pt x="621" y="0"/>
                    <a:pt x="615" y="1"/>
                    <a:pt x="608" y="1"/>
                  </a:cubicBezTo>
                  <a:cubicBezTo>
                    <a:pt x="275" y="1"/>
                    <a:pt x="1" y="275"/>
                    <a:pt x="1" y="608"/>
                  </a:cubicBezTo>
                  <a:cubicBezTo>
                    <a:pt x="1" y="941"/>
                    <a:pt x="263" y="1227"/>
                    <a:pt x="608" y="1227"/>
                  </a:cubicBezTo>
                  <a:cubicBezTo>
                    <a:pt x="929" y="1227"/>
                    <a:pt x="1215" y="953"/>
                    <a:pt x="1215" y="608"/>
                  </a:cubicBezTo>
                  <a:cubicBezTo>
                    <a:pt x="1215" y="281"/>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7"/>
            <p:cNvSpPr/>
            <p:nvPr/>
          </p:nvSpPr>
          <p:spPr>
            <a:xfrm>
              <a:off x="-1624712" y="3942150"/>
              <a:ext cx="30675" cy="30700"/>
            </a:xfrm>
            <a:custGeom>
              <a:avLst/>
              <a:gdLst/>
              <a:ahLst/>
              <a:cxnLst/>
              <a:rect l="l" t="t" r="r" b="b"/>
              <a:pathLst>
                <a:path w="1227" h="1228" extrusionOk="0">
                  <a:moveTo>
                    <a:pt x="628" y="0"/>
                  </a:moveTo>
                  <a:cubicBezTo>
                    <a:pt x="621" y="0"/>
                    <a:pt x="614" y="1"/>
                    <a:pt x="607" y="1"/>
                  </a:cubicBezTo>
                  <a:cubicBezTo>
                    <a:pt x="286" y="1"/>
                    <a:pt x="0" y="275"/>
                    <a:pt x="0" y="608"/>
                  </a:cubicBezTo>
                  <a:cubicBezTo>
                    <a:pt x="0" y="941"/>
                    <a:pt x="274" y="1227"/>
                    <a:pt x="607" y="1227"/>
                  </a:cubicBezTo>
                  <a:cubicBezTo>
                    <a:pt x="941" y="1227"/>
                    <a:pt x="1226" y="953"/>
                    <a:pt x="1226" y="608"/>
                  </a:cubicBezTo>
                  <a:cubicBezTo>
                    <a:pt x="1226" y="281"/>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7"/>
            <p:cNvSpPr/>
            <p:nvPr/>
          </p:nvSpPr>
          <p:spPr>
            <a:xfrm>
              <a:off x="-1524112" y="3942150"/>
              <a:ext cx="30375" cy="30700"/>
            </a:xfrm>
            <a:custGeom>
              <a:avLst/>
              <a:gdLst/>
              <a:ahLst/>
              <a:cxnLst/>
              <a:rect l="l" t="t" r="r" b="b"/>
              <a:pathLst>
                <a:path w="1215" h="1228" extrusionOk="0">
                  <a:moveTo>
                    <a:pt x="627" y="0"/>
                  </a:moveTo>
                  <a:cubicBezTo>
                    <a:pt x="621" y="0"/>
                    <a:pt x="614" y="1"/>
                    <a:pt x="608" y="1"/>
                  </a:cubicBezTo>
                  <a:cubicBezTo>
                    <a:pt x="274" y="1"/>
                    <a:pt x="0" y="275"/>
                    <a:pt x="0" y="608"/>
                  </a:cubicBezTo>
                  <a:cubicBezTo>
                    <a:pt x="0" y="941"/>
                    <a:pt x="262" y="1227"/>
                    <a:pt x="608" y="1227"/>
                  </a:cubicBezTo>
                  <a:cubicBezTo>
                    <a:pt x="929" y="1227"/>
                    <a:pt x="1215" y="953"/>
                    <a:pt x="1215" y="608"/>
                  </a:cubicBezTo>
                  <a:cubicBezTo>
                    <a:pt x="1215" y="281"/>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7"/>
            <p:cNvSpPr/>
            <p:nvPr/>
          </p:nvSpPr>
          <p:spPr>
            <a:xfrm>
              <a:off x="-1424112" y="3942150"/>
              <a:ext cx="30400" cy="30700"/>
            </a:xfrm>
            <a:custGeom>
              <a:avLst/>
              <a:gdLst/>
              <a:ahLst/>
              <a:cxnLst/>
              <a:rect l="l" t="t" r="r" b="b"/>
              <a:pathLst>
                <a:path w="1216" h="1228" extrusionOk="0">
                  <a:moveTo>
                    <a:pt x="629" y="0"/>
                  </a:moveTo>
                  <a:cubicBezTo>
                    <a:pt x="622" y="0"/>
                    <a:pt x="615" y="1"/>
                    <a:pt x="608" y="1"/>
                  </a:cubicBezTo>
                  <a:cubicBezTo>
                    <a:pt x="275" y="1"/>
                    <a:pt x="1" y="275"/>
                    <a:pt x="1" y="608"/>
                  </a:cubicBezTo>
                  <a:cubicBezTo>
                    <a:pt x="1" y="941"/>
                    <a:pt x="263" y="1227"/>
                    <a:pt x="608" y="1227"/>
                  </a:cubicBezTo>
                  <a:cubicBezTo>
                    <a:pt x="942" y="1227"/>
                    <a:pt x="1215" y="953"/>
                    <a:pt x="1215" y="608"/>
                  </a:cubicBezTo>
                  <a:cubicBezTo>
                    <a:pt x="1215" y="281"/>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7"/>
            <p:cNvSpPr/>
            <p:nvPr/>
          </p:nvSpPr>
          <p:spPr>
            <a:xfrm>
              <a:off x="-1323787" y="3942150"/>
              <a:ext cx="30675" cy="30700"/>
            </a:xfrm>
            <a:custGeom>
              <a:avLst/>
              <a:gdLst/>
              <a:ahLst/>
              <a:cxnLst/>
              <a:rect l="l" t="t" r="r" b="b"/>
              <a:pathLst>
                <a:path w="1227" h="1228" extrusionOk="0">
                  <a:moveTo>
                    <a:pt x="639" y="0"/>
                  </a:moveTo>
                  <a:cubicBezTo>
                    <a:pt x="632" y="0"/>
                    <a:pt x="626" y="1"/>
                    <a:pt x="619" y="1"/>
                  </a:cubicBezTo>
                  <a:cubicBezTo>
                    <a:pt x="286" y="1"/>
                    <a:pt x="0" y="275"/>
                    <a:pt x="0" y="608"/>
                  </a:cubicBezTo>
                  <a:cubicBezTo>
                    <a:pt x="0" y="941"/>
                    <a:pt x="274" y="1227"/>
                    <a:pt x="619" y="1227"/>
                  </a:cubicBezTo>
                  <a:cubicBezTo>
                    <a:pt x="941" y="1227"/>
                    <a:pt x="1227" y="953"/>
                    <a:pt x="1227" y="608"/>
                  </a:cubicBezTo>
                  <a:cubicBezTo>
                    <a:pt x="1227" y="281"/>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7"/>
            <p:cNvSpPr/>
            <p:nvPr/>
          </p:nvSpPr>
          <p:spPr>
            <a:xfrm>
              <a:off x="-1223187" y="3942150"/>
              <a:ext cx="30400" cy="30700"/>
            </a:xfrm>
            <a:custGeom>
              <a:avLst/>
              <a:gdLst/>
              <a:ahLst/>
              <a:cxnLst/>
              <a:rect l="l" t="t" r="r" b="b"/>
              <a:pathLst>
                <a:path w="1216" h="1228" extrusionOk="0">
                  <a:moveTo>
                    <a:pt x="628" y="0"/>
                  </a:moveTo>
                  <a:cubicBezTo>
                    <a:pt x="621" y="0"/>
                    <a:pt x="615" y="1"/>
                    <a:pt x="608" y="1"/>
                  </a:cubicBezTo>
                  <a:cubicBezTo>
                    <a:pt x="286" y="1"/>
                    <a:pt x="1" y="275"/>
                    <a:pt x="1" y="608"/>
                  </a:cubicBezTo>
                  <a:cubicBezTo>
                    <a:pt x="1" y="941"/>
                    <a:pt x="263" y="1227"/>
                    <a:pt x="608" y="1227"/>
                  </a:cubicBezTo>
                  <a:cubicBezTo>
                    <a:pt x="941" y="1227"/>
                    <a:pt x="1215" y="953"/>
                    <a:pt x="1215" y="608"/>
                  </a:cubicBezTo>
                  <a:cubicBezTo>
                    <a:pt x="1215" y="281"/>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7"/>
            <p:cNvSpPr/>
            <p:nvPr/>
          </p:nvSpPr>
          <p:spPr>
            <a:xfrm>
              <a:off x="-1123162" y="3942150"/>
              <a:ext cx="30675" cy="30700"/>
            </a:xfrm>
            <a:custGeom>
              <a:avLst/>
              <a:gdLst/>
              <a:ahLst/>
              <a:cxnLst/>
              <a:rect l="l" t="t" r="r" b="b"/>
              <a:pathLst>
                <a:path w="1227" h="1228" extrusionOk="0">
                  <a:moveTo>
                    <a:pt x="628" y="0"/>
                  </a:moveTo>
                  <a:cubicBezTo>
                    <a:pt x="621" y="0"/>
                    <a:pt x="614" y="1"/>
                    <a:pt x="607" y="1"/>
                  </a:cubicBezTo>
                  <a:cubicBezTo>
                    <a:pt x="286" y="1"/>
                    <a:pt x="0" y="275"/>
                    <a:pt x="0" y="608"/>
                  </a:cubicBezTo>
                  <a:cubicBezTo>
                    <a:pt x="0" y="941"/>
                    <a:pt x="274" y="1227"/>
                    <a:pt x="607" y="1227"/>
                  </a:cubicBezTo>
                  <a:cubicBezTo>
                    <a:pt x="941" y="1227"/>
                    <a:pt x="1227" y="953"/>
                    <a:pt x="1227" y="608"/>
                  </a:cubicBezTo>
                  <a:cubicBezTo>
                    <a:pt x="1227" y="281"/>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7"/>
            <p:cNvSpPr/>
            <p:nvPr/>
          </p:nvSpPr>
          <p:spPr>
            <a:xfrm>
              <a:off x="-1022562" y="3942150"/>
              <a:ext cx="30375" cy="30700"/>
            </a:xfrm>
            <a:custGeom>
              <a:avLst/>
              <a:gdLst/>
              <a:ahLst/>
              <a:cxnLst/>
              <a:rect l="l" t="t" r="r" b="b"/>
              <a:pathLst>
                <a:path w="1215" h="1228" extrusionOk="0">
                  <a:moveTo>
                    <a:pt x="627" y="0"/>
                  </a:moveTo>
                  <a:cubicBezTo>
                    <a:pt x="621" y="0"/>
                    <a:pt x="614" y="1"/>
                    <a:pt x="608" y="1"/>
                  </a:cubicBezTo>
                  <a:cubicBezTo>
                    <a:pt x="274" y="1"/>
                    <a:pt x="0" y="275"/>
                    <a:pt x="0" y="608"/>
                  </a:cubicBezTo>
                  <a:cubicBezTo>
                    <a:pt x="0" y="941"/>
                    <a:pt x="262" y="1227"/>
                    <a:pt x="608" y="1227"/>
                  </a:cubicBezTo>
                  <a:cubicBezTo>
                    <a:pt x="929" y="1227"/>
                    <a:pt x="1215" y="953"/>
                    <a:pt x="1215" y="608"/>
                  </a:cubicBezTo>
                  <a:cubicBezTo>
                    <a:pt x="1215" y="281"/>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7"/>
            <p:cNvSpPr/>
            <p:nvPr/>
          </p:nvSpPr>
          <p:spPr>
            <a:xfrm>
              <a:off x="-922262" y="3942150"/>
              <a:ext cx="30700" cy="30700"/>
            </a:xfrm>
            <a:custGeom>
              <a:avLst/>
              <a:gdLst/>
              <a:ahLst/>
              <a:cxnLst/>
              <a:rect l="l" t="t" r="r" b="b"/>
              <a:pathLst>
                <a:path w="1228" h="1228" extrusionOk="0">
                  <a:moveTo>
                    <a:pt x="628" y="0"/>
                  </a:moveTo>
                  <a:cubicBezTo>
                    <a:pt x="622" y="0"/>
                    <a:pt x="615" y="1"/>
                    <a:pt x="608" y="1"/>
                  </a:cubicBezTo>
                  <a:cubicBezTo>
                    <a:pt x="287" y="1"/>
                    <a:pt x="1" y="275"/>
                    <a:pt x="1" y="608"/>
                  </a:cubicBezTo>
                  <a:cubicBezTo>
                    <a:pt x="1" y="941"/>
                    <a:pt x="275" y="1227"/>
                    <a:pt x="608" y="1227"/>
                  </a:cubicBezTo>
                  <a:cubicBezTo>
                    <a:pt x="941" y="1227"/>
                    <a:pt x="1227" y="953"/>
                    <a:pt x="1227" y="608"/>
                  </a:cubicBezTo>
                  <a:cubicBezTo>
                    <a:pt x="1227" y="281"/>
                    <a:pt x="95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7"/>
            <p:cNvSpPr/>
            <p:nvPr/>
          </p:nvSpPr>
          <p:spPr>
            <a:xfrm>
              <a:off x="-822237" y="3942150"/>
              <a:ext cx="30675" cy="30700"/>
            </a:xfrm>
            <a:custGeom>
              <a:avLst/>
              <a:gdLst/>
              <a:ahLst/>
              <a:cxnLst/>
              <a:rect l="l" t="t" r="r" b="b"/>
              <a:pathLst>
                <a:path w="1227" h="1228" extrusionOk="0">
                  <a:moveTo>
                    <a:pt x="640" y="0"/>
                  </a:moveTo>
                  <a:cubicBezTo>
                    <a:pt x="633" y="0"/>
                    <a:pt x="626" y="1"/>
                    <a:pt x="620" y="1"/>
                  </a:cubicBezTo>
                  <a:cubicBezTo>
                    <a:pt x="286" y="1"/>
                    <a:pt x="0" y="275"/>
                    <a:pt x="0" y="608"/>
                  </a:cubicBezTo>
                  <a:cubicBezTo>
                    <a:pt x="0" y="941"/>
                    <a:pt x="274" y="1227"/>
                    <a:pt x="620" y="1227"/>
                  </a:cubicBezTo>
                  <a:cubicBezTo>
                    <a:pt x="941" y="1227"/>
                    <a:pt x="1227" y="953"/>
                    <a:pt x="1227" y="608"/>
                  </a:cubicBezTo>
                  <a:cubicBezTo>
                    <a:pt x="1227" y="281"/>
                    <a:pt x="964"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7"/>
            <p:cNvSpPr/>
            <p:nvPr/>
          </p:nvSpPr>
          <p:spPr>
            <a:xfrm>
              <a:off x="-1976837" y="4015375"/>
              <a:ext cx="30675" cy="30700"/>
            </a:xfrm>
            <a:custGeom>
              <a:avLst/>
              <a:gdLst/>
              <a:ahLst/>
              <a:cxnLst/>
              <a:rect l="l" t="t" r="r" b="b"/>
              <a:pathLst>
                <a:path w="1227" h="1228" extrusionOk="0">
                  <a:moveTo>
                    <a:pt x="640" y="0"/>
                  </a:moveTo>
                  <a:cubicBezTo>
                    <a:pt x="633" y="0"/>
                    <a:pt x="626" y="1"/>
                    <a:pt x="619" y="1"/>
                  </a:cubicBezTo>
                  <a:cubicBezTo>
                    <a:pt x="286" y="1"/>
                    <a:pt x="0" y="275"/>
                    <a:pt x="0" y="620"/>
                  </a:cubicBezTo>
                  <a:cubicBezTo>
                    <a:pt x="0" y="941"/>
                    <a:pt x="274" y="1227"/>
                    <a:pt x="619" y="1227"/>
                  </a:cubicBezTo>
                  <a:cubicBezTo>
                    <a:pt x="941" y="1227"/>
                    <a:pt x="1226" y="953"/>
                    <a:pt x="1226" y="620"/>
                  </a:cubicBezTo>
                  <a:cubicBezTo>
                    <a:pt x="1226" y="282"/>
                    <a:pt x="975"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7"/>
            <p:cNvSpPr/>
            <p:nvPr/>
          </p:nvSpPr>
          <p:spPr>
            <a:xfrm>
              <a:off x="-1876237" y="4015375"/>
              <a:ext cx="30675" cy="30700"/>
            </a:xfrm>
            <a:custGeom>
              <a:avLst/>
              <a:gdLst/>
              <a:ahLst/>
              <a:cxnLst/>
              <a:rect l="l" t="t" r="r" b="b"/>
              <a:pathLst>
                <a:path w="1227" h="1228" extrusionOk="0">
                  <a:moveTo>
                    <a:pt x="628" y="0"/>
                  </a:moveTo>
                  <a:cubicBezTo>
                    <a:pt x="621" y="0"/>
                    <a:pt x="614" y="1"/>
                    <a:pt x="608" y="1"/>
                  </a:cubicBezTo>
                  <a:cubicBezTo>
                    <a:pt x="286" y="1"/>
                    <a:pt x="0" y="275"/>
                    <a:pt x="0" y="620"/>
                  </a:cubicBezTo>
                  <a:cubicBezTo>
                    <a:pt x="0" y="941"/>
                    <a:pt x="274" y="1227"/>
                    <a:pt x="608" y="1227"/>
                  </a:cubicBezTo>
                  <a:cubicBezTo>
                    <a:pt x="941" y="1227"/>
                    <a:pt x="1227" y="953"/>
                    <a:pt x="1227" y="620"/>
                  </a:cubicBezTo>
                  <a:cubicBezTo>
                    <a:pt x="1227"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7"/>
            <p:cNvSpPr/>
            <p:nvPr/>
          </p:nvSpPr>
          <p:spPr>
            <a:xfrm>
              <a:off x="-1775937" y="4015375"/>
              <a:ext cx="30700" cy="30700"/>
            </a:xfrm>
            <a:custGeom>
              <a:avLst/>
              <a:gdLst/>
              <a:ahLst/>
              <a:cxnLst/>
              <a:rect l="l" t="t" r="r" b="b"/>
              <a:pathLst>
                <a:path w="1228" h="1228" extrusionOk="0">
                  <a:moveTo>
                    <a:pt x="639" y="0"/>
                  </a:moveTo>
                  <a:cubicBezTo>
                    <a:pt x="633" y="0"/>
                    <a:pt x="626" y="1"/>
                    <a:pt x="620" y="1"/>
                  </a:cubicBezTo>
                  <a:cubicBezTo>
                    <a:pt x="287" y="1"/>
                    <a:pt x="1" y="275"/>
                    <a:pt x="1" y="620"/>
                  </a:cubicBezTo>
                  <a:cubicBezTo>
                    <a:pt x="1" y="941"/>
                    <a:pt x="275" y="1227"/>
                    <a:pt x="620" y="1227"/>
                  </a:cubicBezTo>
                  <a:cubicBezTo>
                    <a:pt x="941" y="1227"/>
                    <a:pt x="1227" y="953"/>
                    <a:pt x="1227" y="620"/>
                  </a:cubicBezTo>
                  <a:cubicBezTo>
                    <a:pt x="1227" y="282"/>
                    <a:pt x="953"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7"/>
            <p:cNvSpPr/>
            <p:nvPr/>
          </p:nvSpPr>
          <p:spPr>
            <a:xfrm>
              <a:off x="-1675612" y="4015375"/>
              <a:ext cx="30375" cy="30700"/>
            </a:xfrm>
            <a:custGeom>
              <a:avLst/>
              <a:gdLst/>
              <a:ahLst/>
              <a:cxnLst/>
              <a:rect l="l" t="t" r="r" b="b"/>
              <a:pathLst>
                <a:path w="1215" h="1228" extrusionOk="0">
                  <a:moveTo>
                    <a:pt x="628" y="0"/>
                  </a:moveTo>
                  <a:cubicBezTo>
                    <a:pt x="621" y="0"/>
                    <a:pt x="614" y="1"/>
                    <a:pt x="607" y="1"/>
                  </a:cubicBezTo>
                  <a:cubicBezTo>
                    <a:pt x="274" y="1"/>
                    <a:pt x="0" y="275"/>
                    <a:pt x="0" y="620"/>
                  </a:cubicBezTo>
                  <a:cubicBezTo>
                    <a:pt x="0" y="941"/>
                    <a:pt x="262" y="1227"/>
                    <a:pt x="607" y="1227"/>
                  </a:cubicBezTo>
                  <a:cubicBezTo>
                    <a:pt x="941" y="1227"/>
                    <a:pt x="1215" y="953"/>
                    <a:pt x="1215" y="620"/>
                  </a:cubicBezTo>
                  <a:cubicBezTo>
                    <a:pt x="1215" y="282"/>
                    <a:pt x="96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7"/>
            <p:cNvSpPr/>
            <p:nvPr/>
          </p:nvSpPr>
          <p:spPr>
            <a:xfrm>
              <a:off x="-1575312" y="4015375"/>
              <a:ext cx="30675" cy="30700"/>
            </a:xfrm>
            <a:custGeom>
              <a:avLst/>
              <a:gdLst/>
              <a:ahLst/>
              <a:cxnLst/>
              <a:rect l="l" t="t" r="r" b="b"/>
              <a:pathLst>
                <a:path w="1227" h="1228" extrusionOk="0">
                  <a:moveTo>
                    <a:pt x="628" y="0"/>
                  </a:moveTo>
                  <a:cubicBezTo>
                    <a:pt x="621" y="0"/>
                    <a:pt x="615" y="1"/>
                    <a:pt x="608" y="1"/>
                  </a:cubicBezTo>
                  <a:cubicBezTo>
                    <a:pt x="286" y="1"/>
                    <a:pt x="1" y="275"/>
                    <a:pt x="1" y="620"/>
                  </a:cubicBezTo>
                  <a:cubicBezTo>
                    <a:pt x="1" y="941"/>
                    <a:pt x="274" y="1227"/>
                    <a:pt x="608" y="1227"/>
                  </a:cubicBezTo>
                  <a:cubicBezTo>
                    <a:pt x="941" y="1227"/>
                    <a:pt x="1227" y="953"/>
                    <a:pt x="1227" y="620"/>
                  </a:cubicBezTo>
                  <a:cubicBezTo>
                    <a:pt x="1227" y="282"/>
                    <a:pt x="95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7"/>
            <p:cNvSpPr/>
            <p:nvPr/>
          </p:nvSpPr>
          <p:spPr>
            <a:xfrm>
              <a:off x="-1474712" y="4015375"/>
              <a:ext cx="30400" cy="30700"/>
            </a:xfrm>
            <a:custGeom>
              <a:avLst/>
              <a:gdLst/>
              <a:ahLst/>
              <a:cxnLst/>
              <a:rect l="l" t="t" r="r" b="b"/>
              <a:pathLst>
                <a:path w="1216" h="1228" extrusionOk="0">
                  <a:moveTo>
                    <a:pt x="628" y="0"/>
                  </a:moveTo>
                  <a:cubicBezTo>
                    <a:pt x="622" y="0"/>
                    <a:pt x="615" y="1"/>
                    <a:pt x="608" y="1"/>
                  </a:cubicBezTo>
                  <a:cubicBezTo>
                    <a:pt x="275" y="1"/>
                    <a:pt x="1" y="275"/>
                    <a:pt x="1" y="620"/>
                  </a:cubicBezTo>
                  <a:cubicBezTo>
                    <a:pt x="1" y="941"/>
                    <a:pt x="263" y="1227"/>
                    <a:pt x="608" y="1227"/>
                  </a:cubicBezTo>
                  <a:cubicBezTo>
                    <a:pt x="941" y="1227"/>
                    <a:pt x="1215" y="953"/>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7"/>
            <p:cNvSpPr/>
            <p:nvPr/>
          </p:nvSpPr>
          <p:spPr>
            <a:xfrm>
              <a:off x="-1374687" y="4015375"/>
              <a:ext cx="30675" cy="30700"/>
            </a:xfrm>
            <a:custGeom>
              <a:avLst/>
              <a:gdLst/>
              <a:ahLst/>
              <a:cxnLst/>
              <a:rect l="l" t="t" r="r" b="b"/>
              <a:pathLst>
                <a:path w="1227" h="1228" extrusionOk="0">
                  <a:moveTo>
                    <a:pt x="628" y="0"/>
                  </a:moveTo>
                  <a:cubicBezTo>
                    <a:pt x="621" y="0"/>
                    <a:pt x="615" y="1"/>
                    <a:pt x="608" y="1"/>
                  </a:cubicBezTo>
                  <a:cubicBezTo>
                    <a:pt x="286" y="1"/>
                    <a:pt x="0" y="275"/>
                    <a:pt x="0" y="620"/>
                  </a:cubicBezTo>
                  <a:cubicBezTo>
                    <a:pt x="0" y="941"/>
                    <a:pt x="274" y="1227"/>
                    <a:pt x="608" y="1227"/>
                  </a:cubicBezTo>
                  <a:cubicBezTo>
                    <a:pt x="941" y="1227"/>
                    <a:pt x="1227" y="953"/>
                    <a:pt x="1227" y="620"/>
                  </a:cubicBezTo>
                  <a:cubicBezTo>
                    <a:pt x="1227"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7"/>
            <p:cNvSpPr/>
            <p:nvPr/>
          </p:nvSpPr>
          <p:spPr>
            <a:xfrm>
              <a:off x="-1274387" y="4015375"/>
              <a:ext cx="30700" cy="30700"/>
            </a:xfrm>
            <a:custGeom>
              <a:avLst/>
              <a:gdLst/>
              <a:ahLst/>
              <a:cxnLst/>
              <a:rect l="l" t="t" r="r" b="b"/>
              <a:pathLst>
                <a:path w="1228" h="1228" extrusionOk="0">
                  <a:moveTo>
                    <a:pt x="639" y="0"/>
                  </a:moveTo>
                  <a:cubicBezTo>
                    <a:pt x="633" y="0"/>
                    <a:pt x="626" y="1"/>
                    <a:pt x="620" y="1"/>
                  </a:cubicBezTo>
                  <a:cubicBezTo>
                    <a:pt x="287" y="1"/>
                    <a:pt x="1" y="275"/>
                    <a:pt x="1" y="620"/>
                  </a:cubicBezTo>
                  <a:cubicBezTo>
                    <a:pt x="1" y="941"/>
                    <a:pt x="275" y="1227"/>
                    <a:pt x="620" y="1227"/>
                  </a:cubicBezTo>
                  <a:cubicBezTo>
                    <a:pt x="941" y="1227"/>
                    <a:pt x="1227" y="953"/>
                    <a:pt x="1227" y="620"/>
                  </a:cubicBezTo>
                  <a:cubicBezTo>
                    <a:pt x="1227" y="282"/>
                    <a:pt x="953"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7"/>
            <p:cNvSpPr/>
            <p:nvPr/>
          </p:nvSpPr>
          <p:spPr>
            <a:xfrm>
              <a:off x="-1174062" y="4015375"/>
              <a:ext cx="30375" cy="30700"/>
            </a:xfrm>
            <a:custGeom>
              <a:avLst/>
              <a:gdLst/>
              <a:ahLst/>
              <a:cxnLst/>
              <a:rect l="l" t="t" r="r" b="b"/>
              <a:pathLst>
                <a:path w="1215" h="1228" extrusionOk="0">
                  <a:moveTo>
                    <a:pt x="628" y="0"/>
                  </a:moveTo>
                  <a:cubicBezTo>
                    <a:pt x="621" y="0"/>
                    <a:pt x="614" y="1"/>
                    <a:pt x="607" y="1"/>
                  </a:cubicBezTo>
                  <a:cubicBezTo>
                    <a:pt x="286" y="1"/>
                    <a:pt x="0" y="275"/>
                    <a:pt x="0" y="620"/>
                  </a:cubicBezTo>
                  <a:cubicBezTo>
                    <a:pt x="0" y="941"/>
                    <a:pt x="262" y="1227"/>
                    <a:pt x="607" y="1227"/>
                  </a:cubicBezTo>
                  <a:cubicBezTo>
                    <a:pt x="941" y="1227"/>
                    <a:pt x="1215" y="953"/>
                    <a:pt x="1215" y="620"/>
                  </a:cubicBezTo>
                  <a:cubicBezTo>
                    <a:pt x="1215" y="282"/>
                    <a:pt x="96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7"/>
            <p:cNvSpPr/>
            <p:nvPr/>
          </p:nvSpPr>
          <p:spPr>
            <a:xfrm>
              <a:off x="-1073762" y="4015375"/>
              <a:ext cx="30675" cy="30700"/>
            </a:xfrm>
            <a:custGeom>
              <a:avLst/>
              <a:gdLst/>
              <a:ahLst/>
              <a:cxnLst/>
              <a:rect l="l" t="t" r="r" b="b"/>
              <a:pathLst>
                <a:path w="1227" h="1228" extrusionOk="0">
                  <a:moveTo>
                    <a:pt x="640" y="0"/>
                  </a:moveTo>
                  <a:cubicBezTo>
                    <a:pt x="633" y="0"/>
                    <a:pt x="626" y="1"/>
                    <a:pt x="620" y="1"/>
                  </a:cubicBezTo>
                  <a:cubicBezTo>
                    <a:pt x="286" y="1"/>
                    <a:pt x="1" y="275"/>
                    <a:pt x="1" y="620"/>
                  </a:cubicBezTo>
                  <a:cubicBezTo>
                    <a:pt x="1" y="941"/>
                    <a:pt x="274" y="1227"/>
                    <a:pt x="620" y="1227"/>
                  </a:cubicBezTo>
                  <a:cubicBezTo>
                    <a:pt x="941" y="1227"/>
                    <a:pt x="1227" y="953"/>
                    <a:pt x="1227" y="620"/>
                  </a:cubicBezTo>
                  <a:cubicBezTo>
                    <a:pt x="1227" y="282"/>
                    <a:pt x="964"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7"/>
            <p:cNvSpPr/>
            <p:nvPr/>
          </p:nvSpPr>
          <p:spPr>
            <a:xfrm>
              <a:off x="-973162" y="4015375"/>
              <a:ext cx="30400" cy="30700"/>
            </a:xfrm>
            <a:custGeom>
              <a:avLst/>
              <a:gdLst/>
              <a:ahLst/>
              <a:cxnLst/>
              <a:rect l="l" t="t" r="r" b="b"/>
              <a:pathLst>
                <a:path w="1216" h="1228" extrusionOk="0">
                  <a:moveTo>
                    <a:pt x="628" y="0"/>
                  </a:moveTo>
                  <a:cubicBezTo>
                    <a:pt x="622" y="0"/>
                    <a:pt x="615" y="1"/>
                    <a:pt x="608" y="1"/>
                  </a:cubicBezTo>
                  <a:cubicBezTo>
                    <a:pt x="287" y="1"/>
                    <a:pt x="1" y="275"/>
                    <a:pt x="1" y="620"/>
                  </a:cubicBezTo>
                  <a:cubicBezTo>
                    <a:pt x="1" y="941"/>
                    <a:pt x="263" y="1227"/>
                    <a:pt x="608" y="1227"/>
                  </a:cubicBezTo>
                  <a:cubicBezTo>
                    <a:pt x="942" y="1227"/>
                    <a:pt x="1215" y="953"/>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7"/>
            <p:cNvSpPr/>
            <p:nvPr/>
          </p:nvSpPr>
          <p:spPr>
            <a:xfrm>
              <a:off x="-873137" y="4015375"/>
              <a:ext cx="30675" cy="30700"/>
            </a:xfrm>
            <a:custGeom>
              <a:avLst/>
              <a:gdLst/>
              <a:ahLst/>
              <a:cxnLst/>
              <a:rect l="l" t="t" r="r" b="b"/>
              <a:pathLst>
                <a:path w="1227" h="1228" extrusionOk="0">
                  <a:moveTo>
                    <a:pt x="628" y="0"/>
                  </a:moveTo>
                  <a:cubicBezTo>
                    <a:pt x="622" y="0"/>
                    <a:pt x="615" y="1"/>
                    <a:pt x="608" y="1"/>
                  </a:cubicBezTo>
                  <a:cubicBezTo>
                    <a:pt x="286" y="1"/>
                    <a:pt x="0" y="275"/>
                    <a:pt x="0" y="620"/>
                  </a:cubicBezTo>
                  <a:cubicBezTo>
                    <a:pt x="0" y="941"/>
                    <a:pt x="274" y="1227"/>
                    <a:pt x="608" y="1227"/>
                  </a:cubicBezTo>
                  <a:cubicBezTo>
                    <a:pt x="941" y="1227"/>
                    <a:pt x="1227" y="953"/>
                    <a:pt x="1227" y="620"/>
                  </a:cubicBezTo>
                  <a:cubicBezTo>
                    <a:pt x="1227"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7"/>
            <p:cNvSpPr/>
            <p:nvPr/>
          </p:nvSpPr>
          <p:spPr>
            <a:xfrm>
              <a:off x="-772537" y="4015375"/>
              <a:ext cx="30400" cy="30700"/>
            </a:xfrm>
            <a:custGeom>
              <a:avLst/>
              <a:gdLst/>
              <a:ahLst/>
              <a:cxnLst/>
              <a:rect l="l" t="t" r="r" b="b"/>
              <a:pathLst>
                <a:path w="1216" h="1228" extrusionOk="0">
                  <a:moveTo>
                    <a:pt x="627" y="0"/>
                  </a:moveTo>
                  <a:cubicBezTo>
                    <a:pt x="621" y="0"/>
                    <a:pt x="614" y="1"/>
                    <a:pt x="608" y="1"/>
                  </a:cubicBezTo>
                  <a:cubicBezTo>
                    <a:pt x="275" y="1"/>
                    <a:pt x="1" y="275"/>
                    <a:pt x="1" y="620"/>
                  </a:cubicBezTo>
                  <a:cubicBezTo>
                    <a:pt x="1" y="941"/>
                    <a:pt x="263" y="1227"/>
                    <a:pt x="608" y="1227"/>
                  </a:cubicBezTo>
                  <a:cubicBezTo>
                    <a:pt x="929" y="1227"/>
                    <a:pt x="1215" y="953"/>
                    <a:pt x="1215" y="620"/>
                  </a:cubicBezTo>
                  <a:cubicBezTo>
                    <a:pt x="1215" y="282"/>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7"/>
            <p:cNvSpPr/>
            <p:nvPr/>
          </p:nvSpPr>
          <p:spPr>
            <a:xfrm>
              <a:off x="-1925662" y="4088600"/>
              <a:ext cx="30400" cy="30700"/>
            </a:xfrm>
            <a:custGeom>
              <a:avLst/>
              <a:gdLst/>
              <a:ahLst/>
              <a:cxnLst/>
              <a:rect l="l" t="t" r="r" b="b"/>
              <a:pathLst>
                <a:path w="1216" h="1228" extrusionOk="0">
                  <a:moveTo>
                    <a:pt x="629" y="0"/>
                  </a:moveTo>
                  <a:cubicBezTo>
                    <a:pt x="622" y="0"/>
                    <a:pt x="615" y="0"/>
                    <a:pt x="608" y="1"/>
                  </a:cubicBezTo>
                  <a:cubicBezTo>
                    <a:pt x="287" y="1"/>
                    <a:pt x="1" y="275"/>
                    <a:pt x="1" y="620"/>
                  </a:cubicBezTo>
                  <a:cubicBezTo>
                    <a:pt x="1" y="941"/>
                    <a:pt x="263" y="1227"/>
                    <a:pt x="608" y="1227"/>
                  </a:cubicBezTo>
                  <a:cubicBezTo>
                    <a:pt x="942" y="1227"/>
                    <a:pt x="1215" y="965"/>
                    <a:pt x="1215" y="620"/>
                  </a:cubicBezTo>
                  <a:cubicBezTo>
                    <a:pt x="1215" y="282"/>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7"/>
            <p:cNvSpPr/>
            <p:nvPr/>
          </p:nvSpPr>
          <p:spPr>
            <a:xfrm>
              <a:off x="-1825337" y="4088600"/>
              <a:ext cx="30675" cy="30700"/>
            </a:xfrm>
            <a:custGeom>
              <a:avLst/>
              <a:gdLst/>
              <a:ahLst/>
              <a:cxnLst/>
              <a:rect l="l" t="t" r="r" b="b"/>
              <a:pathLst>
                <a:path w="1227" h="1228" extrusionOk="0">
                  <a:moveTo>
                    <a:pt x="639" y="0"/>
                  </a:moveTo>
                  <a:cubicBezTo>
                    <a:pt x="632" y="0"/>
                    <a:pt x="626" y="0"/>
                    <a:pt x="619" y="1"/>
                  </a:cubicBezTo>
                  <a:cubicBezTo>
                    <a:pt x="286" y="1"/>
                    <a:pt x="0" y="275"/>
                    <a:pt x="0" y="620"/>
                  </a:cubicBezTo>
                  <a:cubicBezTo>
                    <a:pt x="0" y="941"/>
                    <a:pt x="274" y="1227"/>
                    <a:pt x="619" y="1227"/>
                  </a:cubicBezTo>
                  <a:cubicBezTo>
                    <a:pt x="941" y="1227"/>
                    <a:pt x="1227" y="965"/>
                    <a:pt x="1227" y="620"/>
                  </a:cubicBezTo>
                  <a:cubicBezTo>
                    <a:pt x="1227" y="282"/>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7"/>
            <p:cNvSpPr/>
            <p:nvPr/>
          </p:nvSpPr>
          <p:spPr>
            <a:xfrm>
              <a:off x="-1725037" y="4088600"/>
              <a:ext cx="30400" cy="30700"/>
            </a:xfrm>
            <a:custGeom>
              <a:avLst/>
              <a:gdLst/>
              <a:ahLst/>
              <a:cxnLst/>
              <a:rect l="l" t="t" r="r" b="b"/>
              <a:pathLst>
                <a:path w="1216" h="1228" extrusionOk="0">
                  <a:moveTo>
                    <a:pt x="628" y="0"/>
                  </a:moveTo>
                  <a:cubicBezTo>
                    <a:pt x="621" y="0"/>
                    <a:pt x="615" y="0"/>
                    <a:pt x="608" y="1"/>
                  </a:cubicBezTo>
                  <a:cubicBezTo>
                    <a:pt x="275" y="1"/>
                    <a:pt x="1" y="275"/>
                    <a:pt x="1" y="620"/>
                  </a:cubicBezTo>
                  <a:cubicBezTo>
                    <a:pt x="1" y="941"/>
                    <a:pt x="263" y="1227"/>
                    <a:pt x="608" y="1227"/>
                  </a:cubicBezTo>
                  <a:cubicBezTo>
                    <a:pt x="929" y="1227"/>
                    <a:pt x="1215" y="965"/>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7"/>
            <p:cNvSpPr/>
            <p:nvPr/>
          </p:nvSpPr>
          <p:spPr>
            <a:xfrm>
              <a:off x="-1624712" y="4088600"/>
              <a:ext cx="30675" cy="30700"/>
            </a:xfrm>
            <a:custGeom>
              <a:avLst/>
              <a:gdLst/>
              <a:ahLst/>
              <a:cxnLst/>
              <a:rect l="l" t="t" r="r" b="b"/>
              <a:pathLst>
                <a:path w="1227" h="1228" extrusionOk="0">
                  <a:moveTo>
                    <a:pt x="628" y="0"/>
                  </a:moveTo>
                  <a:cubicBezTo>
                    <a:pt x="621" y="0"/>
                    <a:pt x="614" y="0"/>
                    <a:pt x="607" y="1"/>
                  </a:cubicBezTo>
                  <a:cubicBezTo>
                    <a:pt x="286" y="1"/>
                    <a:pt x="0" y="275"/>
                    <a:pt x="0" y="620"/>
                  </a:cubicBezTo>
                  <a:cubicBezTo>
                    <a:pt x="0" y="941"/>
                    <a:pt x="274" y="1227"/>
                    <a:pt x="607" y="1227"/>
                  </a:cubicBezTo>
                  <a:cubicBezTo>
                    <a:pt x="941" y="1227"/>
                    <a:pt x="1226" y="965"/>
                    <a:pt x="1226" y="620"/>
                  </a:cubicBezTo>
                  <a:cubicBezTo>
                    <a:pt x="1226"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7"/>
            <p:cNvSpPr/>
            <p:nvPr/>
          </p:nvSpPr>
          <p:spPr>
            <a:xfrm>
              <a:off x="-1524112" y="4088600"/>
              <a:ext cx="30375" cy="30700"/>
            </a:xfrm>
            <a:custGeom>
              <a:avLst/>
              <a:gdLst/>
              <a:ahLst/>
              <a:cxnLst/>
              <a:rect l="l" t="t" r="r" b="b"/>
              <a:pathLst>
                <a:path w="1215" h="1228" extrusionOk="0">
                  <a:moveTo>
                    <a:pt x="627" y="0"/>
                  </a:moveTo>
                  <a:cubicBezTo>
                    <a:pt x="621" y="0"/>
                    <a:pt x="614" y="0"/>
                    <a:pt x="608" y="1"/>
                  </a:cubicBezTo>
                  <a:cubicBezTo>
                    <a:pt x="274" y="1"/>
                    <a:pt x="0" y="275"/>
                    <a:pt x="0" y="620"/>
                  </a:cubicBezTo>
                  <a:cubicBezTo>
                    <a:pt x="0" y="941"/>
                    <a:pt x="262" y="1227"/>
                    <a:pt x="608" y="1227"/>
                  </a:cubicBezTo>
                  <a:cubicBezTo>
                    <a:pt x="929" y="1227"/>
                    <a:pt x="1215" y="965"/>
                    <a:pt x="1215" y="620"/>
                  </a:cubicBezTo>
                  <a:cubicBezTo>
                    <a:pt x="1215" y="282"/>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7"/>
            <p:cNvSpPr/>
            <p:nvPr/>
          </p:nvSpPr>
          <p:spPr>
            <a:xfrm>
              <a:off x="-1424112" y="4088600"/>
              <a:ext cx="30400" cy="30700"/>
            </a:xfrm>
            <a:custGeom>
              <a:avLst/>
              <a:gdLst/>
              <a:ahLst/>
              <a:cxnLst/>
              <a:rect l="l" t="t" r="r" b="b"/>
              <a:pathLst>
                <a:path w="1216" h="1228" extrusionOk="0">
                  <a:moveTo>
                    <a:pt x="629" y="0"/>
                  </a:moveTo>
                  <a:cubicBezTo>
                    <a:pt x="622" y="0"/>
                    <a:pt x="615" y="0"/>
                    <a:pt x="608" y="1"/>
                  </a:cubicBezTo>
                  <a:cubicBezTo>
                    <a:pt x="275" y="1"/>
                    <a:pt x="1" y="275"/>
                    <a:pt x="1" y="620"/>
                  </a:cubicBezTo>
                  <a:cubicBezTo>
                    <a:pt x="1" y="941"/>
                    <a:pt x="263" y="1227"/>
                    <a:pt x="608" y="1227"/>
                  </a:cubicBezTo>
                  <a:cubicBezTo>
                    <a:pt x="942" y="1227"/>
                    <a:pt x="1215" y="965"/>
                    <a:pt x="1215" y="620"/>
                  </a:cubicBezTo>
                  <a:cubicBezTo>
                    <a:pt x="1215" y="282"/>
                    <a:pt x="964" y="0"/>
                    <a:pt x="6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7"/>
            <p:cNvSpPr/>
            <p:nvPr/>
          </p:nvSpPr>
          <p:spPr>
            <a:xfrm>
              <a:off x="-1323787" y="4088600"/>
              <a:ext cx="30675" cy="30700"/>
            </a:xfrm>
            <a:custGeom>
              <a:avLst/>
              <a:gdLst/>
              <a:ahLst/>
              <a:cxnLst/>
              <a:rect l="l" t="t" r="r" b="b"/>
              <a:pathLst>
                <a:path w="1227" h="1228" extrusionOk="0">
                  <a:moveTo>
                    <a:pt x="639" y="0"/>
                  </a:moveTo>
                  <a:cubicBezTo>
                    <a:pt x="632" y="0"/>
                    <a:pt x="626" y="0"/>
                    <a:pt x="619" y="1"/>
                  </a:cubicBezTo>
                  <a:cubicBezTo>
                    <a:pt x="286" y="1"/>
                    <a:pt x="0" y="275"/>
                    <a:pt x="0" y="620"/>
                  </a:cubicBezTo>
                  <a:cubicBezTo>
                    <a:pt x="0" y="941"/>
                    <a:pt x="274" y="1227"/>
                    <a:pt x="619" y="1227"/>
                  </a:cubicBezTo>
                  <a:cubicBezTo>
                    <a:pt x="941" y="1227"/>
                    <a:pt x="1227" y="965"/>
                    <a:pt x="1227" y="620"/>
                  </a:cubicBezTo>
                  <a:cubicBezTo>
                    <a:pt x="1227" y="282"/>
                    <a:pt x="952" y="0"/>
                    <a:pt x="63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7"/>
            <p:cNvSpPr/>
            <p:nvPr/>
          </p:nvSpPr>
          <p:spPr>
            <a:xfrm>
              <a:off x="-1223187" y="4088600"/>
              <a:ext cx="30400" cy="30700"/>
            </a:xfrm>
            <a:custGeom>
              <a:avLst/>
              <a:gdLst/>
              <a:ahLst/>
              <a:cxnLst/>
              <a:rect l="l" t="t" r="r" b="b"/>
              <a:pathLst>
                <a:path w="1216" h="1228" extrusionOk="0">
                  <a:moveTo>
                    <a:pt x="628" y="0"/>
                  </a:moveTo>
                  <a:cubicBezTo>
                    <a:pt x="621" y="0"/>
                    <a:pt x="615" y="0"/>
                    <a:pt x="608" y="1"/>
                  </a:cubicBezTo>
                  <a:cubicBezTo>
                    <a:pt x="286" y="1"/>
                    <a:pt x="1" y="275"/>
                    <a:pt x="1" y="620"/>
                  </a:cubicBezTo>
                  <a:cubicBezTo>
                    <a:pt x="1" y="941"/>
                    <a:pt x="263" y="1227"/>
                    <a:pt x="608" y="1227"/>
                  </a:cubicBezTo>
                  <a:cubicBezTo>
                    <a:pt x="941" y="1227"/>
                    <a:pt x="1215" y="965"/>
                    <a:pt x="1215" y="620"/>
                  </a:cubicBezTo>
                  <a:cubicBezTo>
                    <a:pt x="1215" y="282"/>
                    <a:pt x="952"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7"/>
            <p:cNvSpPr/>
            <p:nvPr/>
          </p:nvSpPr>
          <p:spPr>
            <a:xfrm>
              <a:off x="-1123162" y="4088600"/>
              <a:ext cx="30675" cy="30700"/>
            </a:xfrm>
            <a:custGeom>
              <a:avLst/>
              <a:gdLst/>
              <a:ahLst/>
              <a:cxnLst/>
              <a:rect l="l" t="t" r="r" b="b"/>
              <a:pathLst>
                <a:path w="1227" h="1228" extrusionOk="0">
                  <a:moveTo>
                    <a:pt x="628" y="0"/>
                  </a:moveTo>
                  <a:cubicBezTo>
                    <a:pt x="621" y="0"/>
                    <a:pt x="614" y="0"/>
                    <a:pt x="607" y="1"/>
                  </a:cubicBezTo>
                  <a:cubicBezTo>
                    <a:pt x="286" y="1"/>
                    <a:pt x="0" y="275"/>
                    <a:pt x="0" y="620"/>
                  </a:cubicBezTo>
                  <a:cubicBezTo>
                    <a:pt x="0" y="941"/>
                    <a:pt x="274" y="1227"/>
                    <a:pt x="607" y="1227"/>
                  </a:cubicBezTo>
                  <a:cubicBezTo>
                    <a:pt x="941" y="1227"/>
                    <a:pt x="1227" y="965"/>
                    <a:pt x="1227" y="620"/>
                  </a:cubicBezTo>
                  <a:cubicBezTo>
                    <a:pt x="1227" y="282"/>
                    <a:pt x="964"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7"/>
            <p:cNvSpPr/>
            <p:nvPr/>
          </p:nvSpPr>
          <p:spPr>
            <a:xfrm>
              <a:off x="-1022562" y="4088600"/>
              <a:ext cx="30375" cy="30700"/>
            </a:xfrm>
            <a:custGeom>
              <a:avLst/>
              <a:gdLst/>
              <a:ahLst/>
              <a:cxnLst/>
              <a:rect l="l" t="t" r="r" b="b"/>
              <a:pathLst>
                <a:path w="1215" h="1228" extrusionOk="0">
                  <a:moveTo>
                    <a:pt x="627" y="0"/>
                  </a:moveTo>
                  <a:cubicBezTo>
                    <a:pt x="621" y="0"/>
                    <a:pt x="614" y="0"/>
                    <a:pt x="608" y="1"/>
                  </a:cubicBezTo>
                  <a:cubicBezTo>
                    <a:pt x="274" y="1"/>
                    <a:pt x="0" y="275"/>
                    <a:pt x="0" y="620"/>
                  </a:cubicBezTo>
                  <a:cubicBezTo>
                    <a:pt x="0" y="941"/>
                    <a:pt x="262" y="1227"/>
                    <a:pt x="608" y="1227"/>
                  </a:cubicBezTo>
                  <a:cubicBezTo>
                    <a:pt x="929" y="1227"/>
                    <a:pt x="1215" y="965"/>
                    <a:pt x="1215" y="620"/>
                  </a:cubicBezTo>
                  <a:cubicBezTo>
                    <a:pt x="1215" y="282"/>
                    <a:pt x="941" y="0"/>
                    <a:pt x="6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7"/>
            <p:cNvSpPr/>
            <p:nvPr/>
          </p:nvSpPr>
          <p:spPr>
            <a:xfrm>
              <a:off x="-922262" y="4088600"/>
              <a:ext cx="30700" cy="30700"/>
            </a:xfrm>
            <a:custGeom>
              <a:avLst/>
              <a:gdLst/>
              <a:ahLst/>
              <a:cxnLst/>
              <a:rect l="l" t="t" r="r" b="b"/>
              <a:pathLst>
                <a:path w="1228" h="1228" extrusionOk="0">
                  <a:moveTo>
                    <a:pt x="628" y="0"/>
                  </a:moveTo>
                  <a:cubicBezTo>
                    <a:pt x="622" y="0"/>
                    <a:pt x="615" y="0"/>
                    <a:pt x="608" y="1"/>
                  </a:cubicBezTo>
                  <a:cubicBezTo>
                    <a:pt x="287" y="1"/>
                    <a:pt x="1" y="275"/>
                    <a:pt x="1" y="620"/>
                  </a:cubicBezTo>
                  <a:cubicBezTo>
                    <a:pt x="1" y="941"/>
                    <a:pt x="275" y="1227"/>
                    <a:pt x="608" y="1227"/>
                  </a:cubicBezTo>
                  <a:cubicBezTo>
                    <a:pt x="941" y="1227"/>
                    <a:pt x="1227" y="965"/>
                    <a:pt x="1227" y="620"/>
                  </a:cubicBezTo>
                  <a:cubicBezTo>
                    <a:pt x="1227" y="282"/>
                    <a:pt x="953" y="0"/>
                    <a:pt x="62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7"/>
            <p:cNvSpPr/>
            <p:nvPr/>
          </p:nvSpPr>
          <p:spPr>
            <a:xfrm>
              <a:off x="-822237" y="4088600"/>
              <a:ext cx="30675" cy="30700"/>
            </a:xfrm>
            <a:custGeom>
              <a:avLst/>
              <a:gdLst/>
              <a:ahLst/>
              <a:cxnLst/>
              <a:rect l="l" t="t" r="r" b="b"/>
              <a:pathLst>
                <a:path w="1227" h="1228" extrusionOk="0">
                  <a:moveTo>
                    <a:pt x="640" y="0"/>
                  </a:moveTo>
                  <a:cubicBezTo>
                    <a:pt x="633" y="0"/>
                    <a:pt x="626" y="0"/>
                    <a:pt x="620" y="1"/>
                  </a:cubicBezTo>
                  <a:cubicBezTo>
                    <a:pt x="286" y="1"/>
                    <a:pt x="0" y="275"/>
                    <a:pt x="0" y="620"/>
                  </a:cubicBezTo>
                  <a:cubicBezTo>
                    <a:pt x="0" y="941"/>
                    <a:pt x="274" y="1227"/>
                    <a:pt x="620" y="1227"/>
                  </a:cubicBezTo>
                  <a:cubicBezTo>
                    <a:pt x="941" y="1227"/>
                    <a:pt x="1227" y="965"/>
                    <a:pt x="1227" y="620"/>
                  </a:cubicBezTo>
                  <a:cubicBezTo>
                    <a:pt x="1227" y="282"/>
                    <a:pt x="964" y="0"/>
                    <a:pt x="64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7"/>
            <p:cNvSpPr/>
            <p:nvPr/>
          </p:nvSpPr>
          <p:spPr>
            <a:xfrm>
              <a:off x="-1976837" y="4162125"/>
              <a:ext cx="30675" cy="30375"/>
            </a:xfrm>
            <a:custGeom>
              <a:avLst/>
              <a:gdLst/>
              <a:ahLst/>
              <a:cxnLst/>
              <a:rect l="l" t="t" r="r" b="b"/>
              <a:pathLst>
                <a:path w="1227" h="1215" extrusionOk="0">
                  <a:moveTo>
                    <a:pt x="619" y="1"/>
                  </a:moveTo>
                  <a:cubicBezTo>
                    <a:pt x="286" y="1"/>
                    <a:pt x="0" y="262"/>
                    <a:pt x="0" y="608"/>
                  </a:cubicBezTo>
                  <a:cubicBezTo>
                    <a:pt x="0" y="941"/>
                    <a:pt x="274" y="1215"/>
                    <a:pt x="619" y="1215"/>
                  </a:cubicBezTo>
                  <a:cubicBezTo>
                    <a:pt x="941" y="1215"/>
                    <a:pt x="1226" y="953"/>
                    <a:pt x="1226" y="608"/>
                  </a:cubicBezTo>
                  <a:cubicBezTo>
                    <a:pt x="1226" y="262"/>
                    <a:pt x="964"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7"/>
            <p:cNvSpPr/>
            <p:nvPr/>
          </p:nvSpPr>
          <p:spPr>
            <a:xfrm>
              <a:off x="-187623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7"/>
            <p:cNvSpPr/>
            <p:nvPr/>
          </p:nvSpPr>
          <p:spPr>
            <a:xfrm>
              <a:off x="-1775937" y="4162125"/>
              <a:ext cx="30700" cy="30375"/>
            </a:xfrm>
            <a:custGeom>
              <a:avLst/>
              <a:gdLst/>
              <a:ahLst/>
              <a:cxnLst/>
              <a:rect l="l" t="t" r="r" b="b"/>
              <a:pathLst>
                <a:path w="1228" h="1215" extrusionOk="0">
                  <a:moveTo>
                    <a:pt x="620" y="1"/>
                  </a:moveTo>
                  <a:cubicBezTo>
                    <a:pt x="287" y="1"/>
                    <a:pt x="1" y="262"/>
                    <a:pt x="1" y="608"/>
                  </a:cubicBezTo>
                  <a:cubicBezTo>
                    <a:pt x="1" y="941"/>
                    <a:pt x="275" y="1215"/>
                    <a:pt x="620" y="1215"/>
                  </a:cubicBezTo>
                  <a:cubicBezTo>
                    <a:pt x="941" y="1215"/>
                    <a:pt x="1227" y="953"/>
                    <a:pt x="1227" y="608"/>
                  </a:cubicBezTo>
                  <a:cubicBezTo>
                    <a:pt x="1227" y="262"/>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7"/>
            <p:cNvSpPr/>
            <p:nvPr/>
          </p:nvSpPr>
          <p:spPr>
            <a:xfrm>
              <a:off x="-1675612" y="4162125"/>
              <a:ext cx="30375" cy="30375"/>
            </a:xfrm>
            <a:custGeom>
              <a:avLst/>
              <a:gdLst/>
              <a:ahLst/>
              <a:cxnLst/>
              <a:rect l="l" t="t" r="r" b="b"/>
              <a:pathLst>
                <a:path w="1215" h="1215" extrusionOk="0">
                  <a:moveTo>
                    <a:pt x="607" y="1"/>
                  </a:moveTo>
                  <a:cubicBezTo>
                    <a:pt x="274" y="1"/>
                    <a:pt x="0" y="262"/>
                    <a:pt x="0" y="608"/>
                  </a:cubicBezTo>
                  <a:cubicBezTo>
                    <a:pt x="0" y="941"/>
                    <a:pt x="262" y="1215"/>
                    <a:pt x="607" y="1215"/>
                  </a:cubicBezTo>
                  <a:cubicBezTo>
                    <a:pt x="941" y="1215"/>
                    <a:pt x="1215" y="953"/>
                    <a:pt x="1215" y="608"/>
                  </a:cubicBezTo>
                  <a:cubicBezTo>
                    <a:pt x="1215" y="262"/>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7"/>
            <p:cNvSpPr/>
            <p:nvPr/>
          </p:nvSpPr>
          <p:spPr>
            <a:xfrm>
              <a:off x="-1575312" y="4162125"/>
              <a:ext cx="30675" cy="30375"/>
            </a:xfrm>
            <a:custGeom>
              <a:avLst/>
              <a:gdLst/>
              <a:ahLst/>
              <a:cxnLst/>
              <a:rect l="l" t="t" r="r" b="b"/>
              <a:pathLst>
                <a:path w="1227" h="1215" extrusionOk="0">
                  <a:moveTo>
                    <a:pt x="608" y="1"/>
                  </a:moveTo>
                  <a:cubicBezTo>
                    <a:pt x="286" y="1"/>
                    <a:pt x="1" y="262"/>
                    <a:pt x="1" y="608"/>
                  </a:cubicBezTo>
                  <a:cubicBezTo>
                    <a:pt x="1" y="941"/>
                    <a:pt x="274" y="1215"/>
                    <a:pt x="608" y="1215"/>
                  </a:cubicBezTo>
                  <a:cubicBezTo>
                    <a:pt x="941" y="1215"/>
                    <a:pt x="1227" y="953"/>
                    <a:pt x="1227" y="608"/>
                  </a:cubicBezTo>
                  <a:cubicBezTo>
                    <a:pt x="1227" y="262"/>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7"/>
            <p:cNvSpPr/>
            <p:nvPr/>
          </p:nvSpPr>
          <p:spPr>
            <a:xfrm>
              <a:off x="-1474712" y="4162125"/>
              <a:ext cx="30400" cy="30375"/>
            </a:xfrm>
            <a:custGeom>
              <a:avLst/>
              <a:gdLst/>
              <a:ahLst/>
              <a:cxnLst/>
              <a:rect l="l" t="t" r="r" b="b"/>
              <a:pathLst>
                <a:path w="1216" h="1215" extrusionOk="0">
                  <a:moveTo>
                    <a:pt x="608" y="1"/>
                  </a:moveTo>
                  <a:cubicBezTo>
                    <a:pt x="275" y="1"/>
                    <a:pt x="1" y="262"/>
                    <a:pt x="1" y="608"/>
                  </a:cubicBezTo>
                  <a:cubicBezTo>
                    <a:pt x="1" y="941"/>
                    <a:pt x="263" y="1215"/>
                    <a:pt x="608" y="1215"/>
                  </a:cubicBezTo>
                  <a:cubicBezTo>
                    <a:pt x="941" y="1215"/>
                    <a:pt x="1215" y="953"/>
                    <a:pt x="1215" y="608"/>
                  </a:cubicBezTo>
                  <a:cubicBezTo>
                    <a:pt x="1215" y="262"/>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7"/>
            <p:cNvSpPr/>
            <p:nvPr/>
          </p:nvSpPr>
          <p:spPr>
            <a:xfrm>
              <a:off x="-137468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7"/>
            <p:cNvSpPr/>
            <p:nvPr/>
          </p:nvSpPr>
          <p:spPr>
            <a:xfrm>
              <a:off x="-1274387" y="4162125"/>
              <a:ext cx="30700" cy="30375"/>
            </a:xfrm>
            <a:custGeom>
              <a:avLst/>
              <a:gdLst/>
              <a:ahLst/>
              <a:cxnLst/>
              <a:rect l="l" t="t" r="r" b="b"/>
              <a:pathLst>
                <a:path w="1228" h="1215" extrusionOk="0">
                  <a:moveTo>
                    <a:pt x="620" y="1"/>
                  </a:moveTo>
                  <a:cubicBezTo>
                    <a:pt x="287" y="1"/>
                    <a:pt x="1" y="262"/>
                    <a:pt x="1" y="608"/>
                  </a:cubicBezTo>
                  <a:cubicBezTo>
                    <a:pt x="1" y="941"/>
                    <a:pt x="275" y="1215"/>
                    <a:pt x="620" y="1215"/>
                  </a:cubicBezTo>
                  <a:cubicBezTo>
                    <a:pt x="941" y="1215"/>
                    <a:pt x="1227" y="953"/>
                    <a:pt x="1227" y="608"/>
                  </a:cubicBezTo>
                  <a:cubicBezTo>
                    <a:pt x="1227" y="262"/>
                    <a:pt x="941"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7"/>
            <p:cNvSpPr/>
            <p:nvPr/>
          </p:nvSpPr>
          <p:spPr>
            <a:xfrm>
              <a:off x="-1174062" y="4162125"/>
              <a:ext cx="30375" cy="30375"/>
            </a:xfrm>
            <a:custGeom>
              <a:avLst/>
              <a:gdLst/>
              <a:ahLst/>
              <a:cxnLst/>
              <a:rect l="l" t="t" r="r" b="b"/>
              <a:pathLst>
                <a:path w="1215" h="1215" extrusionOk="0">
                  <a:moveTo>
                    <a:pt x="607" y="1"/>
                  </a:moveTo>
                  <a:cubicBezTo>
                    <a:pt x="286" y="1"/>
                    <a:pt x="0" y="262"/>
                    <a:pt x="0" y="608"/>
                  </a:cubicBezTo>
                  <a:cubicBezTo>
                    <a:pt x="0" y="941"/>
                    <a:pt x="262" y="1215"/>
                    <a:pt x="607" y="1215"/>
                  </a:cubicBezTo>
                  <a:cubicBezTo>
                    <a:pt x="941" y="1215"/>
                    <a:pt x="1215" y="953"/>
                    <a:pt x="1215" y="608"/>
                  </a:cubicBezTo>
                  <a:cubicBezTo>
                    <a:pt x="1215" y="262"/>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7"/>
            <p:cNvSpPr/>
            <p:nvPr/>
          </p:nvSpPr>
          <p:spPr>
            <a:xfrm>
              <a:off x="-1073762" y="4162125"/>
              <a:ext cx="30675" cy="30375"/>
            </a:xfrm>
            <a:custGeom>
              <a:avLst/>
              <a:gdLst/>
              <a:ahLst/>
              <a:cxnLst/>
              <a:rect l="l" t="t" r="r" b="b"/>
              <a:pathLst>
                <a:path w="1227" h="1215" extrusionOk="0">
                  <a:moveTo>
                    <a:pt x="620" y="1"/>
                  </a:moveTo>
                  <a:cubicBezTo>
                    <a:pt x="286" y="1"/>
                    <a:pt x="1" y="262"/>
                    <a:pt x="1" y="608"/>
                  </a:cubicBezTo>
                  <a:cubicBezTo>
                    <a:pt x="1" y="941"/>
                    <a:pt x="274" y="1215"/>
                    <a:pt x="620" y="1215"/>
                  </a:cubicBezTo>
                  <a:cubicBezTo>
                    <a:pt x="941" y="1215"/>
                    <a:pt x="1227" y="953"/>
                    <a:pt x="1227" y="608"/>
                  </a:cubicBezTo>
                  <a:cubicBezTo>
                    <a:pt x="1227" y="262"/>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7"/>
            <p:cNvSpPr/>
            <p:nvPr/>
          </p:nvSpPr>
          <p:spPr>
            <a:xfrm>
              <a:off x="-973162" y="4162125"/>
              <a:ext cx="30400" cy="30375"/>
            </a:xfrm>
            <a:custGeom>
              <a:avLst/>
              <a:gdLst/>
              <a:ahLst/>
              <a:cxnLst/>
              <a:rect l="l" t="t" r="r" b="b"/>
              <a:pathLst>
                <a:path w="1216" h="1215" extrusionOk="0">
                  <a:moveTo>
                    <a:pt x="608" y="1"/>
                  </a:moveTo>
                  <a:cubicBezTo>
                    <a:pt x="287" y="1"/>
                    <a:pt x="1" y="262"/>
                    <a:pt x="1" y="608"/>
                  </a:cubicBezTo>
                  <a:cubicBezTo>
                    <a:pt x="1" y="941"/>
                    <a:pt x="263" y="1215"/>
                    <a:pt x="608" y="1215"/>
                  </a:cubicBezTo>
                  <a:cubicBezTo>
                    <a:pt x="942" y="1215"/>
                    <a:pt x="1215" y="953"/>
                    <a:pt x="1215" y="608"/>
                  </a:cubicBezTo>
                  <a:cubicBezTo>
                    <a:pt x="1215" y="262"/>
                    <a:pt x="942"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7"/>
            <p:cNvSpPr/>
            <p:nvPr/>
          </p:nvSpPr>
          <p:spPr>
            <a:xfrm>
              <a:off x="-873137" y="4162125"/>
              <a:ext cx="30675" cy="30375"/>
            </a:xfrm>
            <a:custGeom>
              <a:avLst/>
              <a:gdLst/>
              <a:ahLst/>
              <a:cxnLst/>
              <a:rect l="l" t="t" r="r" b="b"/>
              <a:pathLst>
                <a:path w="1227" h="1215" extrusionOk="0">
                  <a:moveTo>
                    <a:pt x="608" y="1"/>
                  </a:moveTo>
                  <a:cubicBezTo>
                    <a:pt x="286" y="1"/>
                    <a:pt x="0" y="262"/>
                    <a:pt x="0" y="608"/>
                  </a:cubicBezTo>
                  <a:cubicBezTo>
                    <a:pt x="0" y="941"/>
                    <a:pt x="274" y="1215"/>
                    <a:pt x="608" y="1215"/>
                  </a:cubicBezTo>
                  <a:cubicBezTo>
                    <a:pt x="941" y="1215"/>
                    <a:pt x="1227" y="953"/>
                    <a:pt x="1227" y="608"/>
                  </a:cubicBezTo>
                  <a:cubicBezTo>
                    <a:pt x="1227" y="262"/>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7"/>
            <p:cNvSpPr/>
            <p:nvPr/>
          </p:nvSpPr>
          <p:spPr>
            <a:xfrm>
              <a:off x="-772537" y="4162125"/>
              <a:ext cx="30400" cy="30375"/>
            </a:xfrm>
            <a:custGeom>
              <a:avLst/>
              <a:gdLst/>
              <a:ahLst/>
              <a:cxnLst/>
              <a:rect l="l" t="t" r="r" b="b"/>
              <a:pathLst>
                <a:path w="1216" h="1215" extrusionOk="0">
                  <a:moveTo>
                    <a:pt x="608" y="1"/>
                  </a:moveTo>
                  <a:cubicBezTo>
                    <a:pt x="275" y="1"/>
                    <a:pt x="1" y="262"/>
                    <a:pt x="1" y="608"/>
                  </a:cubicBezTo>
                  <a:cubicBezTo>
                    <a:pt x="1" y="941"/>
                    <a:pt x="263" y="1215"/>
                    <a:pt x="608" y="1215"/>
                  </a:cubicBezTo>
                  <a:cubicBezTo>
                    <a:pt x="929" y="1215"/>
                    <a:pt x="1215" y="953"/>
                    <a:pt x="1215" y="608"/>
                  </a:cubicBezTo>
                  <a:cubicBezTo>
                    <a:pt x="1215" y="262"/>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7"/>
            <p:cNvSpPr/>
            <p:nvPr/>
          </p:nvSpPr>
          <p:spPr>
            <a:xfrm>
              <a:off x="-1925662" y="4235350"/>
              <a:ext cx="30400" cy="30375"/>
            </a:xfrm>
            <a:custGeom>
              <a:avLst/>
              <a:gdLst/>
              <a:ahLst/>
              <a:cxnLst/>
              <a:rect l="l" t="t" r="r" b="b"/>
              <a:pathLst>
                <a:path w="1216" h="1215" extrusionOk="0">
                  <a:moveTo>
                    <a:pt x="608" y="0"/>
                  </a:moveTo>
                  <a:cubicBezTo>
                    <a:pt x="275" y="0"/>
                    <a:pt x="1" y="274"/>
                    <a:pt x="1" y="608"/>
                  </a:cubicBezTo>
                  <a:cubicBezTo>
                    <a:pt x="1" y="953"/>
                    <a:pt x="275" y="1215"/>
                    <a:pt x="608" y="1215"/>
                  </a:cubicBezTo>
                  <a:cubicBezTo>
                    <a:pt x="942" y="1215"/>
                    <a:pt x="1215" y="953"/>
                    <a:pt x="1215" y="608"/>
                  </a:cubicBezTo>
                  <a:cubicBezTo>
                    <a:pt x="1215" y="274"/>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7"/>
            <p:cNvSpPr/>
            <p:nvPr/>
          </p:nvSpPr>
          <p:spPr>
            <a:xfrm>
              <a:off x="-1825337" y="4235350"/>
              <a:ext cx="30675" cy="30675"/>
            </a:xfrm>
            <a:custGeom>
              <a:avLst/>
              <a:gdLst/>
              <a:ahLst/>
              <a:cxnLst/>
              <a:rect l="l" t="t" r="r" b="b"/>
              <a:pathLst>
                <a:path w="1227" h="1227" extrusionOk="0">
                  <a:moveTo>
                    <a:pt x="619" y="0"/>
                  </a:moveTo>
                  <a:cubicBezTo>
                    <a:pt x="286" y="0"/>
                    <a:pt x="0" y="286"/>
                    <a:pt x="0" y="608"/>
                  </a:cubicBezTo>
                  <a:cubicBezTo>
                    <a:pt x="0" y="941"/>
                    <a:pt x="274" y="1227"/>
                    <a:pt x="619" y="1227"/>
                  </a:cubicBezTo>
                  <a:cubicBezTo>
                    <a:pt x="941" y="1227"/>
                    <a:pt x="1227" y="953"/>
                    <a:pt x="1227" y="608"/>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7"/>
            <p:cNvSpPr/>
            <p:nvPr/>
          </p:nvSpPr>
          <p:spPr>
            <a:xfrm>
              <a:off x="-1725037" y="4235350"/>
              <a:ext cx="30400" cy="30675"/>
            </a:xfrm>
            <a:custGeom>
              <a:avLst/>
              <a:gdLst/>
              <a:ahLst/>
              <a:cxnLst/>
              <a:rect l="l" t="t" r="r" b="b"/>
              <a:pathLst>
                <a:path w="1216" h="1227" extrusionOk="0">
                  <a:moveTo>
                    <a:pt x="608" y="0"/>
                  </a:moveTo>
                  <a:cubicBezTo>
                    <a:pt x="275" y="0"/>
                    <a:pt x="1" y="286"/>
                    <a:pt x="1" y="608"/>
                  </a:cubicBezTo>
                  <a:cubicBezTo>
                    <a:pt x="1" y="941"/>
                    <a:pt x="263" y="1227"/>
                    <a:pt x="608" y="1227"/>
                  </a:cubicBezTo>
                  <a:cubicBezTo>
                    <a:pt x="929" y="1227"/>
                    <a:pt x="1215" y="953"/>
                    <a:pt x="1215" y="608"/>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7"/>
            <p:cNvSpPr/>
            <p:nvPr/>
          </p:nvSpPr>
          <p:spPr>
            <a:xfrm>
              <a:off x="-1624712" y="4235350"/>
              <a:ext cx="30375" cy="30375"/>
            </a:xfrm>
            <a:custGeom>
              <a:avLst/>
              <a:gdLst/>
              <a:ahLst/>
              <a:cxnLst/>
              <a:rect l="l" t="t" r="r" b="b"/>
              <a:pathLst>
                <a:path w="1215" h="1215" extrusionOk="0">
                  <a:moveTo>
                    <a:pt x="607" y="0"/>
                  </a:moveTo>
                  <a:cubicBezTo>
                    <a:pt x="274" y="0"/>
                    <a:pt x="0" y="274"/>
                    <a:pt x="0" y="608"/>
                  </a:cubicBezTo>
                  <a:cubicBezTo>
                    <a:pt x="0" y="953"/>
                    <a:pt x="274" y="1215"/>
                    <a:pt x="607" y="1215"/>
                  </a:cubicBezTo>
                  <a:cubicBezTo>
                    <a:pt x="953" y="1215"/>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7"/>
            <p:cNvSpPr/>
            <p:nvPr/>
          </p:nvSpPr>
          <p:spPr>
            <a:xfrm>
              <a:off x="-1524112" y="4235350"/>
              <a:ext cx="30375" cy="30675"/>
            </a:xfrm>
            <a:custGeom>
              <a:avLst/>
              <a:gdLst/>
              <a:ahLst/>
              <a:cxnLst/>
              <a:rect l="l" t="t" r="r" b="b"/>
              <a:pathLst>
                <a:path w="1215" h="1227" extrusionOk="0">
                  <a:moveTo>
                    <a:pt x="608" y="0"/>
                  </a:moveTo>
                  <a:cubicBezTo>
                    <a:pt x="274" y="0"/>
                    <a:pt x="0" y="286"/>
                    <a:pt x="0" y="608"/>
                  </a:cubicBezTo>
                  <a:cubicBezTo>
                    <a:pt x="0" y="941"/>
                    <a:pt x="262" y="1227"/>
                    <a:pt x="608" y="1227"/>
                  </a:cubicBezTo>
                  <a:cubicBezTo>
                    <a:pt x="929" y="1227"/>
                    <a:pt x="1215" y="953"/>
                    <a:pt x="1215" y="608"/>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7"/>
            <p:cNvSpPr/>
            <p:nvPr/>
          </p:nvSpPr>
          <p:spPr>
            <a:xfrm>
              <a:off x="-1424112" y="4235350"/>
              <a:ext cx="30400" cy="30675"/>
            </a:xfrm>
            <a:custGeom>
              <a:avLst/>
              <a:gdLst/>
              <a:ahLst/>
              <a:cxnLst/>
              <a:rect l="l" t="t" r="r" b="b"/>
              <a:pathLst>
                <a:path w="1216" h="1227" extrusionOk="0">
                  <a:moveTo>
                    <a:pt x="608" y="0"/>
                  </a:moveTo>
                  <a:cubicBezTo>
                    <a:pt x="275" y="0"/>
                    <a:pt x="1" y="286"/>
                    <a:pt x="1" y="608"/>
                  </a:cubicBezTo>
                  <a:cubicBezTo>
                    <a:pt x="1" y="941"/>
                    <a:pt x="263" y="1227"/>
                    <a:pt x="608" y="1227"/>
                  </a:cubicBezTo>
                  <a:cubicBezTo>
                    <a:pt x="942" y="1227"/>
                    <a:pt x="1215" y="953"/>
                    <a:pt x="1215" y="608"/>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7"/>
            <p:cNvSpPr/>
            <p:nvPr/>
          </p:nvSpPr>
          <p:spPr>
            <a:xfrm>
              <a:off x="-1323787" y="4235350"/>
              <a:ext cx="30675" cy="30675"/>
            </a:xfrm>
            <a:custGeom>
              <a:avLst/>
              <a:gdLst/>
              <a:ahLst/>
              <a:cxnLst/>
              <a:rect l="l" t="t" r="r" b="b"/>
              <a:pathLst>
                <a:path w="1227" h="1227" extrusionOk="0">
                  <a:moveTo>
                    <a:pt x="619" y="0"/>
                  </a:moveTo>
                  <a:cubicBezTo>
                    <a:pt x="286" y="0"/>
                    <a:pt x="0" y="286"/>
                    <a:pt x="0" y="608"/>
                  </a:cubicBezTo>
                  <a:cubicBezTo>
                    <a:pt x="0" y="941"/>
                    <a:pt x="274" y="1227"/>
                    <a:pt x="619" y="1227"/>
                  </a:cubicBezTo>
                  <a:cubicBezTo>
                    <a:pt x="941" y="1227"/>
                    <a:pt x="1227" y="953"/>
                    <a:pt x="1227" y="608"/>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7"/>
            <p:cNvSpPr/>
            <p:nvPr/>
          </p:nvSpPr>
          <p:spPr>
            <a:xfrm>
              <a:off x="-1223187" y="4235350"/>
              <a:ext cx="30400" cy="30675"/>
            </a:xfrm>
            <a:custGeom>
              <a:avLst/>
              <a:gdLst/>
              <a:ahLst/>
              <a:cxnLst/>
              <a:rect l="l" t="t" r="r" b="b"/>
              <a:pathLst>
                <a:path w="1216" h="1227" extrusionOk="0">
                  <a:moveTo>
                    <a:pt x="608" y="0"/>
                  </a:moveTo>
                  <a:cubicBezTo>
                    <a:pt x="286" y="0"/>
                    <a:pt x="1" y="286"/>
                    <a:pt x="1" y="608"/>
                  </a:cubicBezTo>
                  <a:cubicBezTo>
                    <a:pt x="1" y="941"/>
                    <a:pt x="263" y="1227"/>
                    <a:pt x="608" y="1227"/>
                  </a:cubicBezTo>
                  <a:cubicBezTo>
                    <a:pt x="941" y="1227"/>
                    <a:pt x="1215" y="953"/>
                    <a:pt x="1215" y="608"/>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7"/>
            <p:cNvSpPr/>
            <p:nvPr/>
          </p:nvSpPr>
          <p:spPr>
            <a:xfrm>
              <a:off x="-1123162" y="4235350"/>
              <a:ext cx="30375" cy="30375"/>
            </a:xfrm>
            <a:custGeom>
              <a:avLst/>
              <a:gdLst/>
              <a:ahLst/>
              <a:cxnLst/>
              <a:rect l="l" t="t" r="r" b="b"/>
              <a:pathLst>
                <a:path w="1215" h="1215" extrusionOk="0">
                  <a:moveTo>
                    <a:pt x="607" y="0"/>
                  </a:moveTo>
                  <a:cubicBezTo>
                    <a:pt x="274" y="0"/>
                    <a:pt x="0" y="274"/>
                    <a:pt x="0" y="608"/>
                  </a:cubicBezTo>
                  <a:cubicBezTo>
                    <a:pt x="0" y="953"/>
                    <a:pt x="274" y="1215"/>
                    <a:pt x="607" y="1215"/>
                  </a:cubicBezTo>
                  <a:cubicBezTo>
                    <a:pt x="953" y="1215"/>
                    <a:pt x="1215" y="953"/>
                    <a:pt x="1215" y="608"/>
                  </a:cubicBezTo>
                  <a:cubicBezTo>
                    <a:pt x="1215"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7"/>
            <p:cNvSpPr/>
            <p:nvPr/>
          </p:nvSpPr>
          <p:spPr>
            <a:xfrm>
              <a:off x="-1023162" y="4235350"/>
              <a:ext cx="30675" cy="30375"/>
            </a:xfrm>
            <a:custGeom>
              <a:avLst/>
              <a:gdLst/>
              <a:ahLst/>
              <a:cxnLst/>
              <a:rect l="l" t="t" r="r" b="b"/>
              <a:pathLst>
                <a:path w="1227" h="1215" extrusionOk="0">
                  <a:moveTo>
                    <a:pt x="620" y="0"/>
                  </a:moveTo>
                  <a:cubicBezTo>
                    <a:pt x="275" y="0"/>
                    <a:pt x="1" y="274"/>
                    <a:pt x="1" y="608"/>
                  </a:cubicBezTo>
                  <a:cubicBezTo>
                    <a:pt x="1" y="953"/>
                    <a:pt x="275" y="1215"/>
                    <a:pt x="620" y="1215"/>
                  </a:cubicBezTo>
                  <a:cubicBezTo>
                    <a:pt x="953" y="1215"/>
                    <a:pt x="1227" y="953"/>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7"/>
            <p:cNvSpPr/>
            <p:nvPr/>
          </p:nvSpPr>
          <p:spPr>
            <a:xfrm>
              <a:off x="-922262" y="4235350"/>
              <a:ext cx="30700" cy="30675"/>
            </a:xfrm>
            <a:custGeom>
              <a:avLst/>
              <a:gdLst/>
              <a:ahLst/>
              <a:cxnLst/>
              <a:rect l="l" t="t" r="r" b="b"/>
              <a:pathLst>
                <a:path w="1228" h="1227" extrusionOk="0">
                  <a:moveTo>
                    <a:pt x="608" y="0"/>
                  </a:moveTo>
                  <a:cubicBezTo>
                    <a:pt x="287" y="0"/>
                    <a:pt x="1" y="286"/>
                    <a:pt x="1" y="608"/>
                  </a:cubicBezTo>
                  <a:cubicBezTo>
                    <a:pt x="1" y="941"/>
                    <a:pt x="275" y="1227"/>
                    <a:pt x="608" y="1227"/>
                  </a:cubicBezTo>
                  <a:cubicBezTo>
                    <a:pt x="941" y="1227"/>
                    <a:pt x="1227" y="953"/>
                    <a:pt x="1227" y="608"/>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7"/>
            <p:cNvSpPr/>
            <p:nvPr/>
          </p:nvSpPr>
          <p:spPr>
            <a:xfrm>
              <a:off x="-822237" y="4235350"/>
              <a:ext cx="30675" cy="30675"/>
            </a:xfrm>
            <a:custGeom>
              <a:avLst/>
              <a:gdLst/>
              <a:ahLst/>
              <a:cxnLst/>
              <a:rect l="l" t="t" r="r" b="b"/>
              <a:pathLst>
                <a:path w="1227" h="1227" extrusionOk="0">
                  <a:moveTo>
                    <a:pt x="620" y="0"/>
                  </a:moveTo>
                  <a:cubicBezTo>
                    <a:pt x="286" y="0"/>
                    <a:pt x="0" y="286"/>
                    <a:pt x="0" y="608"/>
                  </a:cubicBezTo>
                  <a:cubicBezTo>
                    <a:pt x="0" y="941"/>
                    <a:pt x="274" y="1227"/>
                    <a:pt x="620" y="1227"/>
                  </a:cubicBezTo>
                  <a:cubicBezTo>
                    <a:pt x="941" y="1227"/>
                    <a:pt x="1227" y="953"/>
                    <a:pt x="1227" y="608"/>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7"/>
            <p:cNvSpPr/>
            <p:nvPr/>
          </p:nvSpPr>
          <p:spPr>
            <a:xfrm>
              <a:off x="-1976837" y="4308575"/>
              <a:ext cx="30675" cy="30675"/>
            </a:xfrm>
            <a:custGeom>
              <a:avLst/>
              <a:gdLst/>
              <a:ahLst/>
              <a:cxnLst/>
              <a:rect l="l" t="t" r="r" b="b"/>
              <a:pathLst>
                <a:path w="1227" h="1227" extrusionOk="0">
                  <a:moveTo>
                    <a:pt x="619" y="0"/>
                  </a:moveTo>
                  <a:cubicBezTo>
                    <a:pt x="286" y="0"/>
                    <a:pt x="0" y="274"/>
                    <a:pt x="0" y="620"/>
                  </a:cubicBezTo>
                  <a:cubicBezTo>
                    <a:pt x="0" y="941"/>
                    <a:pt x="274" y="1227"/>
                    <a:pt x="619" y="1227"/>
                  </a:cubicBezTo>
                  <a:cubicBezTo>
                    <a:pt x="941" y="1227"/>
                    <a:pt x="1226" y="953"/>
                    <a:pt x="1226" y="620"/>
                  </a:cubicBezTo>
                  <a:cubicBezTo>
                    <a:pt x="1226" y="286"/>
                    <a:pt x="964"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7"/>
            <p:cNvSpPr/>
            <p:nvPr/>
          </p:nvSpPr>
          <p:spPr>
            <a:xfrm>
              <a:off x="-187623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7"/>
            <p:cNvSpPr/>
            <p:nvPr/>
          </p:nvSpPr>
          <p:spPr>
            <a:xfrm>
              <a:off x="-1775937" y="4308575"/>
              <a:ext cx="30700" cy="30675"/>
            </a:xfrm>
            <a:custGeom>
              <a:avLst/>
              <a:gdLst/>
              <a:ahLst/>
              <a:cxnLst/>
              <a:rect l="l" t="t" r="r" b="b"/>
              <a:pathLst>
                <a:path w="1228" h="1227" extrusionOk="0">
                  <a:moveTo>
                    <a:pt x="620" y="0"/>
                  </a:moveTo>
                  <a:cubicBezTo>
                    <a:pt x="287" y="0"/>
                    <a:pt x="1" y="274"/>
                    <a:pt x="1" y="620"/>
                  </a:cubicBezTo>
                  <a:cubicBezTo>
                    <a:pt x="1" y="941"/>
                    <a:pt x="275" y="1227"/>
                    <a:pt x="620" y="1227"/>
                  </a:cubicBezTo>
                  <a:cubicBezTo>
                    <a:pt x="941" y="1227"/>
                    <a:pt x="1227" y="953"/>
                    <a:pt x="1227" y="620"/>
                  </a:cubicBezTo>
                  <a:cubicBezTo>
                    <a:pt x="1227" y="286"/>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7"/>
            <p:cNvSpPr/>
            <p:nvPr/>
          </p:nvSpPr>
          <p:spPr>
            <a:xfrm>
              <a:off x="-1675612" y="4308575"/>
              <a:ext cx="30375" cy="30675"/>
            </a:xfrm>
            <a:custGeom>
              <a:avLst/>
              <a:gdLst/>
              <a:ahLst/>
              <a:cxnLst/>
              <a:rect l="l" t="t" r="r" b="b"/>
              <a:pathLst>
                <a:path w="1215" h="1227" extrusionOk="0">
                  <a:moveTo>
                    <a:pt x="607" y="0"/>
                  </a:moveTo>
                  <a:cubicBezTo>
                    <a:pt x="274" y="0"/>
                    <a:pt x="0" y="274"/>
                    <a:pt x="0" y="620"/>
                  </a:cubicBezTo>
                  <a:cubicBezTo>
                    <a:pt x="0" y="941"/>
                    <a:pt x="262" y="1227"/>
                    <a:pt x="607" y="1227"/>
                  </a:cubicBezTo>
                  <a:cubicBezTo>
                    <a:pt x="941" y="1227"/>
                    <a:pt x="1215" y="953"/>
                    <a:pt x="1215" y="620"/>
                  </a:cubicBezTo>
                  <a:cubicBezTo>
                    <a:pt x="1215" y="286"/>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7"/>
            <p:cNvSpPr/>
            <p:nvPr/>
          </p:nvSpPr>
          <p:spPr>
            <a:xfrm>
              <a:off x="-1575312" y="4308575"/>
              <a:ext cx="30675" cy="30675"/>
            </a:xfrm>
            <a:custGeom>
              <a:avLst/>
              <a:gdLst/>
              <a:ahLst/>
              <a:cxnLst/>
              <a:rect l="l" t="t" r="r" b="b"/>
              <a:pathLst>
                <a:path w="1227" h="1227" extrusionOk="0">
                  <a:moveTo>
                    <a:pt x="608" y="0"/>
                  </a:moveTo>
                  <a:cubicBezTo>
                    <a:pt x="286" y="0"/>
                    <a:pt x="1" y="274"/>
                    <a:pt x="1" y="620"/>
                  </a:cubicBezTo>
                  <a:cubicBezTo>
                    <a:pt x="1" y="941"/>
                    <a:pt x="274" y="1227"/>
                    <a:pt x="608" y="1227"/>
                  </a:cubicBezTo>
                  <a:cubicBezTo>
                    <a:pt x="941" y="1227"/>
                    <a:pt x="1227" y="953"/>
                    <a:pt x="1227" y="620"/>
                  </a:cubicBezTo>
                  <a:cubicBezTo>
                    <a:pt x="1227" y="286"/>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7"/>
            <p:cNvSpPr/>
            <p:nvPr/>
          </p:nvSpPr>
          <p:spPr>
            <a:xfrm>
              <a:off x="-1474712" y="4308575"/>
              <a:ext cx="30400" cy="30675"/>
            </a:xfrm>
            <a:custGeom>
              <a:avLst/>
              <a:gdLst/>
              <a:ahLst/>
              <a:cxnLst/>
              <a:rect l="l" t="t" r="r" b="b"/>
              <a:pathLst>
                <a:path w="1216" h="1227" extrusionOk="0">
                  <a:moveTo>
                    <a:pt x="608" y="0"/>
                  </a:moveTo>
                  <a:cubicBezTo>
                    <a:pt x="275" y="0"/>
                    <a:pt x="1" y="274"/>
                    <a:pt x="1" y="620"/>
                  </a:cubicBezTo>
                  <a:cubicBezTo>
                    <a:pt x="1" y="941"/>
                    <a:pt x="263" y="1227"/>
                    <a:pt x="608" y="1227"/>
                  </a:cubicBezTo>
                  <a:cubicBezTo>
                    <a:pt x="941" y="1227"/>
                    <a:pt x="1215" y="953"/>
                    <a:pt x="1215" y="620"/>
                  </a:cubicBezTo>
                  <a:cubicBezTo>
                    <a:pt x="1215" y="286"/>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7"/>
            <p:cNvSpPr/>
            <p:nvPr/>
          </p:nvSpPr>
          <p:spPr>
            <a:xfrm>
              <a:off x="-137468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7"/>
            <p:cNvSpPr/>
            <p:nvPr/>
          </p:nvSpPr>
          <p:spPr>
            <a:xfrm>
              <a:off x="-1274387" y="4308575"/>
              <a:ext cx="30700" cy="30675"/>
            </a:xfrm>
            <a:custGeom>
              <a:avLst/>
              <a:gdLst/>
              <a:ahLst/>
              <a:cxnLst/>
              <a:rect l="l" t="t" r="r" b="b"/>
              <a:pathLst>
                <a:path w="1228" h="1227" extrusionOk="0">
                  <a:moveTo>
                    <a:pt x="620" y="0"/>
                  </a:moveTo>
                  <a:cubicBezTo>
                    <a:pt x="287" y="0"/>
                    <a:pt x="1" y="274"/>
                    <a:pt x="1" y="620"/>
                  </a:cubicBezTo>
                  <a:cubicBezTo>
                    <a:pt x="1" y="941"/>
                    <a:pt x="275" y="1227"/>
                    <a:pt x="620" y="1227"/>
                  </a:cubicBezTo>
                  <a:cubicBezTo>
                    <a:pt x="941" y="1227"/>
                    <a:pt x="1227" y="953"/>
                    <a:pt x="1227" y="620"/>
                  </a:cubicBezTo>
                  <a:cubicBezTo>
                    <a:pt x="1227" y="286"/>
                    <a:pt x="941"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7"/>
            <p:cNvSpPr/>
            <p:nvPr/>
          </p:nvSpPr>
          <p:spPr>
            <a:xfrm>
              <a:off x="-1174062" y="4308575"/>
              <a:ext cx="30375" cy="30675"/>
            </a:xfrm>
            <a:custGeom>
              <a:avLst/>
              <a:gdLst/>
              <a:ahLst/>
              <a:cxnLst/>
              <a:rect l="l" t="t" r="r" b="b"/>
              <a:pathLst>
                <a:path w="1215" h="1227" extrusionOk="0">
                  <a:moveTo>
                    <a:pt x="607" y="0"/>
                  </a:moveTo>
                  <a:cubicBezTo>
                    <a:pt x="286" y="0"/>
                    <a:pt x="0" y="274"/>
                    <a:pt x="0" y="620"/>
                  </a:cubicBezTo>
                  <a:cubicBezTo>
                    <a:pt x="0" y="941"/>
                    <a:pt x="262" y="1227"/>
                    <a:pt x="607" y="1227"/>
                  </a:cubicBezTo>
                  <a:cubicBezTo>
                    <a:pt x="941" y="1227"/>
                    <a:pt x="1215" y="953"/>
                    <a:pt x="1215" y="620"/>
                  </a:cubicBezTo>
                  <a:cubicBezTo>
                    <a:pt x="1215" y="286"/>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7"/>
            <p:cNvSpPr/>
            <p:nvPr/>
          </p:nvSpPr>
          <p:spPr>
            <a:xfrm>
              <a:off x="-1073762" y="4308575"/>
              <a:ext cx="30675" cy="30675"/>
            </a:xfrm>
            <a:custGeom>
              <a:avLst/>
              <a:gdLst/>
              <a:ahLst/>
              <a:cxnLst/>
              <a:rect l="l" t="t" r="r" b="b"/>
              <a:pathLst>
                <a:path w="1227" h="1227" extrusionOk="0">
                  <a:moveTo>
                    <a:pt x="620" y="0"/>
                  </a:moveTo>
                  <a:cubicBezTo>
                    <a:pt x="286" y="0"/>
                    <a:pt x="1" y="274"/>
                    <a:pt x="1" y="620"/>
                  </a:cubicBezTo>
                  <a:cubicBezTo>
                    <a:pt x="1" y="941"/>
                    <a:pt x="274" y="1227"/>
                    <a:pt x="620" y="1227"/>
                  </a:cubicBezTo>
                  <a:cubicBezTo>
                    <a:pt x="941" y="1227"/>
                    <a:pt x="1227" y="953"/>
                    <a:pt x="1227" y="620"/>
                  </a:cubicBezTo>
                  <a:cubicBezTo>
                    <a:pt x="1227" y="286"/>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7"/>
            <p:cNvSpPr/>
            <p:nvPr/>
          </p:nvSpPr>
          <p:spPr>
            <a:xfrm>
              <a:off x="-973162" y="4308575"/>
              <a:ext cx="30400" cy="30675"/>
            </a:xfrm>
            <a:custGeom>
              <a:avLst/>
              <a:gdLst/>
              <a:ahLst/>
              <a:cxnLst/>
              <a:rect l="l" t="t" r="r" b="b"/>
              <a:pathLst>
                <a:path w="1216" h="1227" extrusionOk="0">
                  <a:moveTo>
                    <a:pt x="608" y="0"/>
                  </a:moveTo>
                  <a:cubicBezTo>
                    <a:pt x="287" y="0"/>
                    <a:pt x="1" y="274"/>
                    <a:pt x="1" y="620"/>
                  </a:cubicBezTo>
                  <a:cubicBezTo>
                    <a:pt x="1" y="941"/>
                    <a:pt x="263" y="1227"/>
                    <a:pt x="608" y="1227"/>
                  </a:cubicBezTo>
                  <a:cubicBezTo>
                    <a:pt x="942" y="1227"/>
                    <a:pt x="1215" y="953"/>
                    <a:pt x="1215" y="620"/>
                  </a:cubicBezTo>
                  <a:cubicBezTo>
                    <a:pt x="1215" y="286"/>
                    <a:pt x="942"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7"/>
            <p:cNvSpPr/>
            <p:nvPr/>
          </p:nvSpPr>
          <p:spPr>
            <a:xfrm>
              <a:off x="-873137" y="4308575"/>
              <a:ext cx="30675" cy="30675"/>
            </a:xfrm>
            <a:custGeom>
              <a:avLst/>
              <a:gdLst/>
              <a:ahLst/>
              <a:cxnLst/>
              <a:rect l="l" t="t" r="r" b="b"/>
              <a:pathLst>
                <a:path w="1227" h="1227" extrusionOk="0">
                  <a:moveTo>
                    <a:pt x="608" y="0"/>
                  </a:moveTo>
                  <a:cubicBezTo>
                    <a:pt x="286" y="0"/>
                    <a:pt x="0" y="274"/>
                    <a:pt x="0" y="620"/>
                  </a:cubicBezTo>
                  <a:cubicBezTo>
                    <a:pt x="0" y="941"/>
                    <a:pt x="274" y="1227"/>
                    <a:pt x="608" y="1227"/>
                  </a:cubicBezTo>
                  <a:cubicBezTo>
                    <a:pt x="941" y="1227"/>
                    <a:pt x="1227" y="953"/>
                    <a:pt x="1227" y="620"/>
                  </a:cubicBezTo>
                  <a:cubicBezTo>
                    <a:pt x="1227" y="286"/>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7"/>
            <p:cNvSpPr/>
            <p:nvPr/>
          </p:nvSpPr>
          <p:spPr>
            <a:xfrm>
              <a:off x="-772537" y="4308575"/>
              <a:ext cx="30400" cy="30675"/>
            </a:xfrm>
            <a:custGeom>
              <a:avLst/>
              <a:gdLst/>
              <a:ahLst/>
              <a:cxnLst/>
              <a:rect l="l" t="t" r="r" b="b"/>
              <a:pathLst>
                <a:path w="1216" h="1227" extrusionOk="0">
                  <a:moveTo>
                    <a:pt x="608" y="0"/>
                  </a:moveTo>
                  <a:cubicBezTo>
                    <a:pt x="275" y="0"/>
                    <a:pt x="1" y="274"/>
                    <a:pt x="1" y="620"/>
                  </a:cubicBezTo>
                  <a:cubicBezTo>
                    <a:pt x="1" y="941"/>
                    <a:pt x="263" y="1227"/>
                    <a:pt x="608" y="1227"/>
                  </a:cubicBezTo>
                  <a:cubicBezTo>
                    <a:pt x="929" y="1227"/>
                    <a:pt x="1215" y="953"/>
                    <a:pt x="1215" y="620"/>
                  </a:cubicBezTo>
                  <a:cubicBezTo>
                    <a:pt x="1215" y="286"/>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7"/>
            <p:cNvSpPr/>
            <p:nvPr/>
          </p:nvSpPr>
          <p:spPr>
            <a:xfrm>
              <a:off x="-1925662" y="4382375"/>
              <a:ext cx="30400" cy="30400"/>
            </a:xfrm>
            <a:custGeom>
              <a:avLst/>
              <a:gdLst/>
              <a:ahLst/>
              <a:cxnLst/>
              <a:rect l="l" t="t" r="r" b="b"/>
              <a:pathLst>
                <a:path w="1216" h="1216" extrusionOk="0">
                  <a:moveTo>
                    <a:pt x="630" y="1"/>
                  </a:moveTo>
                  <a:cubicBezTo>
                    <a:pt x="623" y="1"/>
                    <a:pt x="615" y="1"/>
                    <a:pt x="608" y="1"/>
                  </a:cubicBezTo>
                  <a:cubicBezTo>
                    <a:pt x="287" y="1"/>
                    <a:pt x="1" y="263"/>
                    <a:pt x="1" y="608"/>
                  </a:cubicBezTo>
                  <a:cubicBezTo>
                    <a:pt x="1" y="942"/>
                    <a:pt x="263" y="1216"/>
                    <a:pt x="608" y="1216"/>
                  </a:cubicBezTo>
                  <a:cubicBezTo>
                    <a:pt x="942" y="1216"/>
                    <a:pt x="1215" y="954"/>
                    <a:pt x="1215" y="608"/>
                  </a:cubicBezTo>
                  <a:cubicBezTo>
                    <a:pt x="1215" y="270"/>
                    <a:pt x="964" y="1"/>
                    <a:pt x="6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7"/>
            <p:cNvSpPr/>
            <p:nvPr/>
          </p:nvSpPr>
          <p:spPr>
            <a:xfrm>
              <a:off x="-1825337" y="4382375"/>
              <a:ext cx="30675" cy="30400"/>
            </a:xfrm>
            <a:custGeom>
              <a:avLst/>
              <a:gdLst/>
              <a:ahLst/>
              <a:cxnLst/>
              <a:rect l="l" t="t" r="r" b="b"/>
              <a:pathLst>
                <a:path w="1227" h="1216" extrusionOk="0">
                  <a:moveTo>
                    <a:pt x="640" y="1"/>
                  </a:moveTo>
                  <a:cubicBezTo>
                    <a:pt x="633" y="1"/>
                    <a:pt x="626" y="1"/>
                    <a:pt x="619" y="1"/>
                  </a:cubicBezTo>
                  <a:cubicBezTo>
                    <a:pt x="286" y="1"/>
                    <a:pt x="0" y="263"/>
                    <a:pt x="0" y="608"/>
                  </a:cubicBezTo>
                  <a:cubicBezTo>
                    <a:pt x="0" y="942"/>
                    <a:pt x="274" y="1216"/>
                    <a:pt x="619" y="1216"/>
                  </a:cubicBezTo>
                  <a:cubicBezTo>
                    <a:pt x="941" y="1216"/>
                    <a:pt x="1227" y="954"/>
                    <a:pt x="1227" y="608"/>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7"/>
            <p:cNvSpPr/>
            <p:nvPr/>
          </p:nvSpPr>
          <p:spPr>
            <a:xfrm>
              <a:off x="-1725037" y="4382375"/>
              <a:ext cx="30400" cy="30400"/>
            </a:xfrm>
            <a:custGeom>
              <a:avLst/>
              <a:gdLst/>
              <a:ahLst/>
              <a:cxnLst/>
              <a:rect l="l" t="t" r="r" b="b"/>
              <a:pathLst>
                <a:path w="1216" h="1216" extrusionOk="0">
                  <a:moveTo>
                    <a:pt x="629" y="1"/>
                  </a:moveTo>
                  <a:cubicBezTo>
                    <a:pt x="622" y="1"/>
                    <a:pt x="615" y="1"/>
                    <a:pt x="608" y="1"/>
                  </a:cubicBezTo>
                  <a:cubicBezTo>
                    <a:pt x="275" y="1"/>
                    <a:pt x="1" y="263"/>
                    <a:pt x="1" y="608"/>
                  </a:cubicBezTo>
                  <a:cubicBezTo>
                    <a:pt x="1" y="942"/>
                    <a:pt x="263" y="1216"/>
                    <a:pt x="608" y="1216"/>
                  </a:cubicBezTo>
                  <a:cubicBezTo>
                    <a:pt x="929" y="1216"/>
                    <a:pt x="1215" y="954"/>
                    <a:pt x="1215" y="608"/>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7"/>
            <p:cNvSpPr/>
            <p:nvPr/>
          </p:nvSpPr>
          <p:spPr>
            <a:xfrm>
              <a:off x="-1624712" y="4382375"/>
              <a:ext cx="30675" cy="30400"/>
            </a:xfrm>
            <a:custGeom>
              <a:avLst/>
              <a:gdLst/>
              <a:ahLst/>
              <a:cxnLst/>
              <a:rect l="l" t="t" r="r" b="b"/>
              <a:pathLst>
                <a:path w="1227" h="1216" extrusionOk="0">
                  <a:moveTo>
                    <a:pt x="629" y="1"/>
                  </a:moveTo>
                  <a:cubicBezTo>
                    <a:pt x="622" y="1"/>
                    <a:pt x="615" y="1"/>
                    <a:pt x="607" y="1"/>
                  </a:cubicBezTo>
                  <a:cubicBezTo>
                    <a:pt x="286" y="1"/>
                    <a:pt x="0" y="263"/>
                    <a:pt x="0" y="608"/>
                  </a:cubicBezTo>
                  <a:cubicBezTo>
                    <a:pt x="0" y="942"/>
                    <a:pt x="274" y="1216"/>
                    <a:pt x="607" y="1216"/>
                  </a:cubicBezTo>
                  <a:cubicBezTo>
                    <a:pt x="941" y="1216"/>
                    <a:pt x="1226" y="954"/>
                    <a:pt x="1226" y="608"/>
                  </a:cubicBezTo>
                  <a:cubicBezTo>
                    <a:pt x="1226" y="270"/>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7"/>
            <p:cNvSpPr/>
            <p:nvPr/>
          </p:nvSpPr>
          <p:spPr>
            <a:xfrm>
              <a:off x="-1524112" y="4382375"/>
              <a:ext cx="30375" cy="30400"/>
            </a:xfrm>
            <a:custGeom>
              <a:avLst/>
              <a:gdLst/>
              <a:ahLst/>
              <a:cxnLst/>
              <a:rect l="l" t="t" r="r" b="b"/>
              <a:pathLst>
                <a:path w="1215" h="1216" extrusionOk="0">
                  <a:moveTo>
                    <a:pt x="628" y="1"/>
                  </a:moveTo>
                  <a:cubicBezTo>
                    <a:pt x="621" y="1"/>
                    <a:pt x="614" y="1"/>
                    <a:pt x="608" y="1"/>
                  </a:cubicBezTo>
                  <a:cubicBezTo>
                    <a:pt x="274" y="1"/>
                    <a:pt x="0" y="263"/>
                    <a:pt x="0" y="608"/>
                  </a:cubicBezTo>
                  <a:cubicBezTo>
                    <a:pt x="0" y="942"/>
                    <a:pt x="262" y="1216"/>
                    <a:pt x="608" y="1216"/>
                  </a:cubicBezTo>
                  <a:cubicBezTo>
                    <a:pt x="929" y="1216"/>
                    <a:pt x="1215" y="954"/>
                    <a:pt x="1215" y="608"/>
                  </a:cubicBezTo>
                  <a:cubicBezTo>
                    <a:pt x="1215" y="270"/>
                    <a:pt x="941"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7"/>
            <p:cNvSpPr/>
            <p:nvPr/>
          </p:nvSpPr>
          <p:spPr>
            <a:xfrm>
              <a:off x="-1424112" y="4382375"/>
              <a:ext cx="30400" cy="30400"/>
            </a:xfrm>
            <a:custGeom>
              <a:avLst/>
              <a:gdLst/>
              <a:ahLst/>
              <a:cxnLst/>
              <a:rect l="l" t="t" r="r" b="b"/>
              <a:pathLst>
                <a:path w="1216" h="1216" extrusionOk="0">
                  <a:moveTo>
                    <a:pt x="630" y="1"/>
                  </a:moveTo>
                  <a:cubicBezTo>
                    <a:pt x="623" y="1"/>
                    <a:pt x="615" y="1"/>
                    <a:pt x="608" y="1"/>
                  </a:cubicBezTo>
                  <a:cubicBezTo>
                    <a:pt x="275" y="1"/>
                    <a:pt x="1" y="263"/>
                    <a:pt x="1" y="608"/>
                  </a:cubicBezTo>
                  <a:cubicBezTo>
                    <a:pt x="1" y="942"/>
                    <a:pt x="263" y="1216"/>
                    <a:pt x="608" y="1216"/>
                  </a:cubicBezTo>
                  <a:cubicBezTo>
                    <a:pt x="942" y="1216"/>
                    <a:pt x="1215" y="954"/>
                    <a:pt x="1215" y="608"/>
                  </a:cubicBezTo>
                  <a:cubicBezTo>
                    <a:pt x="1215" y="270"/>
                    <a:pt x="964" y="1"/>
                    <a:pt x="63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7"/>
            <p:cNvSpPr/>
            <p:nvPr/>
          </p:nvSpPr>
          <p:spPr>
            <a:xfrm>
              <a:off x="-1323787" y="4382375"/>
              <a:ext cx="30675" cy="30400"/>
            </a:xfrm>
            <a:custGeom>
              <a:avLst/>
              <a:gdLst/>
              <a:ahLst/>
              <a:cxnLst/>
              <a:rect l="l" t="t" r="r" b="b"/>
              <a:pathLst>
                <a:path w="1227" h="1216" extrusionOk="0">
                  <a:moveTo>
                    <a:pt x="640" y="1"/>
                  </a:moveTo>
                  <a:cubicBezTo>
                    <a:pt x="633" y="1"/>
                    <a:pt x="626" y="1"/>
                    <a:pt x="619" y="1"/>
                  </a:cubicBezTo>
                  <a:cubicBezTo>
                    <a:pt x="286" y="1"/>
                    <a:pt x="0" y="263"/>
                    <a:pt x="0" y="608"/>
                  </a:cubicBezTo>
                  <a:cubicBezTo>
                    <a:pt x="0" y="942"/>
                    <a:pt x="274" y="1216"/>
                    <a:pt x="619" y="1216"/>
                  </a:cubicBezTo>
                  <a:cubicBezTo>
                    <a:pt x="941" y="1216"/>
                    <a:pt x="1227" y="954"/>
                    <a:pt x="1227" y="608"/>
                  </a:cubicBezTo>
                  <a:cubicBezTo>
                    <a:pt x="1227" y="270"/>
                    <a:pt x="953"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7"/>
            <p:cNvSpPr/>
            <p:nvPr/>
          </p:nvSpPr>
          <p:spPr>
            <a:xfrm>
              <a:off x="-1223187" y="4382375"/>
              <a:ext cx="30400" cy="30400"/>
            </a:xfrm>
            <a:custGeom>
              <a:avLst/>
              <a:gdLst/>
              <a:ahLst/>
              <a:cxnLst/>
              <a:rect l="l" t="t" r="r" b="b"/>
              <a:pathLst>
                <a:path w="1216" h="1216" extrusionOk="0">
                  <a:moveTo>
                    <a:pt x="629" y="1"/>
                  </a:moveTo>
                  <a:cubicBezTo>
                    <a:pt x="622" y="1"/>
                    <a:pt x="615" y="1"/>
                    <a:pt x="608" y="1"/>
                  </a:cubicBezTo>
                  <a:cubicBezTo>
                    <a:pt x="286" y="1"/>
                    <a:pt x="1" y="263"/>
                    <a:pt x="1" y="608"/>
                  </a:cubicBezTo>
                  <a:cubicBezTo>
                    <a:pt x="1" y="942"/>
                    <a:pt x="263" y="1216"/>
                    <a:pt x="608" y="1216"/>
                  </a:cubicBezTo>
                  <a:cubicBezTo>
                    <a:pt x="941" y="1216"/>
                    <a:pt x="1215" y="954"/>
                    <a:pt x="1215" y="608"/>
                  </a:cubicBezTo>
                  <a:cubicBezTo>
                    <a:pt x="1215"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7"/>
            <p:cNvSpPr/>
            <p:nvPr/>
          </p:nvSpPr>
          <p:spPr>
            <a:xfrm>
              <a:off x="-1123162" y="4382375"/>
              <a:ext cx="30675" cy="30400"/>
            </a:xfrm>
            <a:custGeom>
              <a:avLst/>
              <a:gdLst/>
              <a:ahLst/>
              <a:cxnLst/>
              <a:rect l="l" t="t" r="r" b="b"/>
              <a:pathLst>
                <a:path w="1227" h="1216" extrusionOk="0">
                  <a:moveTo>
                    <a:pt x="629" y="1"/>
                  </a:moveTo>
                  <a:cubicBezTo>
                    <a:pt x="622" y="1"/>
                    <a:pt x="615" y="1"/>
                    <a:pt x="607" y="1"/>
                  </a:cubicBezTo>
                  <a:cubicBezTo>
                    <a:pt x="286" y="1"/>
                    <a:pt x="0" y="263"/>
                    <a:pt x="0" y="608"/>
                  </a:cubicBezTo>
                  <a:cubicBezTo>
                    <a:pt x="0" y="942"/>
                    <a:pt x="274" y="1216"/>
                    <a:pt x="607" y="1216"/>
                  </a:cubicBezTo>
                  <a:cubicBezTo>
                    <a:pt x="941" y="1216"/>
                    <a:pt x="1227" y="954"/>
                    <a:pt x="1227" y="608"/>
                  </a:cubicBezTo>
                  <a:cubicBezTo>
                    <a:pt x="1227" y="270"/>
                    <a:pt x="964"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7"/>
            <p:cNvSpPr/>
            <p:nvPr/>
          </p:nvSpPr>
          <p:spPr>
            <a:xfrm>
              <a:off x="-1022562" y="4382375"/>
              <a:ext cx="30375" cy="30400"/>
            </a:xfrm>
            <a:custGeom>
              <a:avLst/>
              <a:gdLst/>
              <a:ahLst/>
              <a:cxnLst/>
              <a:rect l="l" t="t" r="r" b="b"/>
              <a:pathLst>
                <a:path w="1215" h="1216" extrusionOk="0">
                  <a:moveTo>
                    <a:pt x="628" y="1"/>
                  </a:moveTo>
                  <a:cubicBezTo>
                    <a:pt x="621" y="1"/>
                    <a:pt x="614" y="1"/>
                    <a:pt x="608" y="1"/>
                  </a:cubicBezTo>
                  <a:cubicBezTo>
                    <a:pt x="274" y="1"/>
                    <a:pt x="0" y="263"/>
                    <a:pt x="0" y="608"/>
                  </a:cubicBezTo>
                  <a:cubicBezTo>
                    <a:pt x="0" y="942"/>
                    <a:pt x="262" y="1216"/>
                    <a:pt x="608" y="1216"/>
                  </a:cubicBezTo>
                  <a:cubicBezTo>
                    <a:pt x="929" y="1216"/>
                    <a:pt x="1215" y="954"/>
                    <a:pt x="1215" y="608"/>
                  </a:cubicBezTo>
                  <a:cubicBezTo>
                    <a:pt x="1215" y="270"/>
                    <a:pt x="941"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7"/>
            <p:cNvSpPr/>
            <p:nvPr/>
          </p:nvSpPr>
          <p:spPr>
            <a:xfrm>
              <a:off x="-922262" y="4382375"/>
              <a:ext cx="30700" cy="30400"/>
            </a:xfrm>
            <a:custGeom>
              <a:avLst/>
              <a:gdLst/>
              <a:ahLst/>
              <a:cxnLst/>
              <a:rect l="l" t="t" r="r" b="b"/>
              <a:pathLst>
                <a:path w="1228" h="1216" extrusionOk="0">
                  <a:moveTo>
                    <a:pt x="629" y="1"/>
                  </a:moveTo>
                  <a:cubicBezTo>
                    <a:pt x="622" y="1"/>
                    <a:pt x="615" y="1"/>
                    <a:pt x="608" y="1"/>
                  </a:cubicBezTo>
                  <a:cubicBezTo>
                    <a:pt x="287" y="1"/>
                    <a:pt x="1" y="263"/>
                    <a:pt x="1" y="608"/>
                  </a:cubicBezTo>
                  <a:cubicBezTo>
                    <a:pt x="1" y="942"/>
                    <a:pt x="275" y="1216"/>
                    <a:pt x="608" y="1216"/>
                  </a:cubicBezTo>
                  <a:cubicBezTo>
                    <a:pt x="941" y="1216"/>
                    <a:pt x="1227" y="954"/>
                    <a:pt x="1227" y="608"/>
                  </a:cubicBezTo>
                  <a:cubicBezTo>
                    <a:pt x="1227" y="270"/>
                    <a:pt x="953" y="1"/>
                    <a:pt x="62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a:off x="-822237" y="4382375"/>
              <a:ext cx="30675" cy="30400"/>
            </a:xfrm>
            <a:custGeom>
              <a:avLst/>
              <a:gdLst/>
              <a:ahLst/>
              <a:cxnLst/>
              <a:rect l="l" t="t" r="r" b="b"/>
              <a:pathLst>
                <a:path w="1227" h="1216" extrusionOk="0">
                  <a:moveTo>
                    <a:pt x="640" y="1"/>
                  </a:moveTo>
                  <a:cubicBezTo>
                    <a:pt x="633" y="1"/>
                    <a:pt x="627" y="1"/>
                    <a:pt x="620" y="1"/>
                  </a:cubicBezTo>
                  <a:cubicBezTo>
                    <a:pt x="286" y="1"/>
                    <a:pt x="0" y="263"/>
                    <a:pt x="0" y="608"/>
                  </a:cubicBezTo>
                  <a:cubicBezTo>
                    <a:pt x="0" y="942"/>
                    <a:pt x="274" y="1216"/>
                    <a:pt x="620" y="1216"/>
                  </a:cubicBezTo>
                  <a:cubicBezTo>
                    <a:pt x="941" y="1216"/>
                    <a:pt x="1227" y="954"/>
                    <a:pt x="1227" y="608"/>
                  </a:cubicBezTo>
                  <a:cubicBezTo>
                    <a:pt x="1227" y="270"/>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7"/>
            <p:cNvSpPr/>
            <p:nvPr/>
          </p:nvSpPr>
          <p:spPr>
            <a:xfrm>
              <a:off x="-1976837" y="4455600"/>
              <a:ext cx="30675" cy="30700"/>
            </a:xfrm>
            <a:custGeom>
              <a:avLst/>
              <a:gdLst/>
              <a:ahLst/>
              <a:cxnLst/>
              <a:rect l="l" t="t" r="r" b="b"/>
              <a:pathLst>
                <a:path w="1227" h="1228" extrusionOk="0">
                  <a:moveTo>
                    <a:pt x="640" y="1"/>
                  </a:moveTo>
                  <a:cubicBezTo>
                    <a:pt x="633" y="1"/>
                    <a:pt x="626" y="1"/>
                    <a:pt x="619" y="1"/>
                  </a:cubicBezTo>
                  <a:cubicBezTo>
                    <a:pt x="286" y="1"/>
                    <a:pt x="0" y="275"/>
                    <a:pt x="0" y="608"/>
                  </a:cubicBezTo>
                  <a:cubicBezTo>
                    <a:pt x="0" y="942"/>
                    <a:pt x="274" y="1227"/>
                    <a:pt x="619" y="1227"/>
                  </a:cubicBezTo>
                  <a:cubicBezTo>
                    <a:pt x="941" y="1227"/>
                    <a:pt x="1226" y="954"/>
                    <a:pt x="1226" y="608"/>
                  </a:cubicBezTo>
                  <a:cubicBezTo>
                    <a:pt x="1226" y="282"/>
                    <a:pt x="975"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7"/>
            <p:cNvSpPr/>
            <p:nvPr/>
          </p:nvSpPr>
          <p:spPr>
            <a:xfrm>
              <a:off x="-1876237" y="4455600"/>
              <a:ext cx="30675" cy="30700"/>
            </a:xfrm>
            <a:custGeom>
              <a:avLst/>
              <a:gdLst/>
              <a:ahLst/>
              <a:cxnLst/>
              <a:rect l="l" t="t" r="r" b="b"/>
              <a:pathLst>
                <a:path w="1227" h="1228" extrusionOk="0">
                  <a:moveTo>
                    <a:pt x="628" y="1"/>
                  </a:moveTo>
                  <a:cubicBezTo>
                    <a:pt x="621" y="1"/>
                    <a:pt x="614" y="1"/>
                    <a:pt x="608" y="1"/>
                  </a:cubicBezTo>
                  <a:cubicBezTo>
                    <a:pt x="286" y="1"/>
                    <a:pt x="0" y="275"/>
                    <a:pt x="0" y="608"/>
                  </a:cubicBezTo>
                  <a:cubicBezTo>
                    <a:pt x="0" y="942"/>
                    <a:pt x="274" y="1227"/>
                    <a:pt x="608" y="1227"/>
                  </a:cubicBezTo>
                  <a:cubicBezTo>
                    <a:pt x="941" y="1227"/>
                    <a:pt x="1227" y="954"/>
                    <a:pt x="1227" y="608"/>
                  </a:cubicBezTo>
                  <a:cubicBezTo>
                    <a:pt x="1227"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7"/>
            <p:cNvSpPr/>
            <p:nvPr/>
          </p:nvSpPr>
          <p:spPr>
            <a:xfrm>
              <a:off x="-1775937" y="4455600"/>
              <a:ext cx="30700" cy="30700"/>
            </a:xfrm>
            <a:custGeom>
              <a:avLst/>
              <a:gdLst/>
              <a:ahLst/>
              <a:cxnLst/>
              <a:rect l="l" t="t" r="r" b="b"/>
              <a:pathLst>
                <a:path w="1228" h="1228" extrusionOk="0">
                  <a:moveTo>
                    <a:pt x="639" y="1"/>
                  </a:moveTo>
                  <a:cubicBezTo>
                    <a:pt x="633" y="1"/>
                    <a:pt x="626" y="1"/>
                    <a:pt x="620" y="1"/>
                  </a:cubicBezTo>
                  <a:cubicBezTo>
                    <a:pt x="287" y="1"/>
                    <a:pt x="1" y="275"/>
                    <a:pt x="1" y="608"/>
                  </a:cubicBezTo>
                  <a:cubicBezTo>
                    <a:pt x="1" y="942"/>
                    <a:pt x="275" y="1227"/>
                    <a:pt x="620" y="1227"/>
                  </a:cubicBezTo>
                  <a:cubicBezTo>
                    <a:pt x="941" y="1227"/>
                    <a:pt x="1227" y="954"/>
                    <a:pt x="1227" y="608"/>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7"/>
            <p:cNvSpPr/>
            <p:nvPr/>
          </p:nvSpPr>
          <p:spPr>
            <a:xfrm>
              <a:off x="-1675612" y="4455600"/>
              <a:ext cx="30375" cy="30700"/>
            </a:xfrm>
            <a:custGeom>
              <a:avLst/>
              <a:gdLst/>
              <a:ahLst/>
              <a:cxnLst/>
              <a:rect l="l" t="t" r="r" b="b"/>
              <a:pathLst>
                <a:path w="1215" h="1228" extrusionOk="0">
                  <a:moveTo>
                    <a:pt x="628" y="1"/>
                  </a:moveTo>
                  <a:cubicBezTo>
                    <a:pt x="621" y="1"/>
                    <a:pt x="614" y="1"/>
                    <a:pt x="607" y="1"/>
                  </a:cubicBezTo>
                  <a:cubicBezTo>
                    <a:pt x="274" y="1"/>
                    <a:pt x="0" y="275"/>
                    <a:pt x="0" y="608"/>
                  </a:cubicBezTo>
                  <a:cubicBezTo>
                    <a:pt x="0" y="942"/>
                    <a:pt x="262" y="1227"/>
                    <a:pt x="607" y="1227"/>
                  </a:cubicBezTo>
                  <a:cubicBezTo>
                    <a:pt x="941" y="1227"/>
                    <a:pt x="1215" y="954"/>
                    <a:pt x="1215" y="608"/>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7"/>
            <p:cNvSpPr/>
            <p:nvPr/>
          </p:nvSpPr>
          <p:spPr>
            <a:xfrm>
              <a:off x="-1575312" y="4455600"/>
              <a:ext cx="30675" cy="30700"/>
            </a:xfrm>
            <a:custGeom>
              <a:avLst/>
              <a:gdLst/>
              <a:ahLst/>
              <a:cxnLst/>
              <a:rect l="l" t="t" r="r" b="b"/>
              <a:pathLst>
                <a:path w="1227" h="1228" extrusionOk="0">
                  <a:moveTo>
                    <a:pt x="628" y="1"/>
                  </a:moveTo>
                  <a:cubicBezTo>
                    <a:pt x="621" y="1"/>
                    <a:pt x="615" y="1"/>
                    <a:pt x="608" y="1"/>
                  </a:cubicBezTo>
                  <a:cubicBezTo>
                    <a:pt x="286" y="1"/>
                    <a:pt x="1" y="275"/>
                    <a:pt x="1" y="608"/>
                  </a:cubicBezTo>
                  <a:cubicBezTo>
                    <a:pt x="1" y="942"/>
                    <a:pt x="274" y="1227"/>
                    <a:pt x="608" y="1227"/>
                  </a:cubicBezTo>
                  <a:cubicBezTo>
                    <a:pt x="941" y="1227"/>
                    <a:pt x="1227" y="954"/>
                    <a:pt x="1227" y="608"/>
                  </a:cubicBezTo>
                  <a:cubicBezTo>
                    <a:pt x="1227" y="282"/>
                    <a:pt x="95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7"/>
            <p:cNvSpPr/>
            <p:nvPr/>
          </p:nvSpPr>
          <p:spPr>
            <a:xfrm>
              <a:off x="-1474712" y="4455600"/>
              <a:ext cx="30400" cy="30700"/>
            </a:xfrm>
            <a:custGeom>
              <a:avLst/>
              <a:gdLst/>
              <a:ahLst/>
              <a:cxnLst/>
              <a:rect l="l" t="t" r="r" b="b"/>
              <a:pathLst>
                <a:path w="1216" h="1228" extrusionOk="0">
                  <a:moveTo>
                    <a:pt x="628" y="1"/>
                  </a:moveTo>
                  <a:cubicBezTo>
                    <a:pt x="622" y="1"/>
                    <a:pt x="615" y="1"/>
                    <a:pt x="608" y="1"/>
                  </a:cubicBezTo>
                  <a:cubicBezTo>
                    <a:pt x="275" y="1"/>
                    <a:pt x="1" y="275"/>
                    <a:pt x="1" y="608"/>
                  </a:cubicBezTo>
                  <a:cubicBezTo>
                    <a:pt x="1" y="942"/>
                    <a:pt x="263" y="1227"/>
                    <a:pt x="608" y="1227"/>
                  </a:cubicBezTo>
                  <a:cubicBezTo>
                    <a:pt x="941" y="1227"/>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7"/>
            <p:cNvSpPr/>
            <p:nvPr/>
          </p:nvSpPr>
          <p:spPr>
            <a:xfrm>
              <a:off x="-1374687" y="4455600"/>
              <a:ext cx="30675" cy="30700"/>
            </a:xfrm>
            <a:custGeom>
              <a:avLst/>
              <a:gdLst/>
              <a:ahLst/>
              <a:cxnLst/>
              <a:rect l="l" t="t" r="r" b="b"/>
              <a:pathLst>
                <a:path w="1227" h="1228" extrusionOk="0">
                  <a:moveTo>
                    <a:pt x="628" y="1"/>
                  </a:moveTo>
                  <a:cubicBezTo>
                    <a:pt x="621" y="1"/>
                    <a:pt x="615" y="1"/>
                    <a:pt x="608" y="1"/>
                  </a:cubicBezTo>
                  <a:cubicBezTo>
                    <a:pt x="286" y="1"/>
                    <a:pt x="0" y="275"/>
                    <a:pt x="0" y="608"/>
                  </a:cubicBezTo>
                  <a:cubicBezTo>
                    <a:pt x="0" y="942"/>
                    <a:pt x="274" y="1227"/>
                    <a:pt x="608" y="1227"/>
                  </a:cubicBezTo>
                  <a:cubicBezTo>
                    <a:pt x="941" y="1227"/>
                    <a:pt x="1227" y="954"/>
                    <a:pt x="1227" y="608"/>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7"/>
            <p:cNvSpPr/>
            <p:nvPr/>
          </p:nvSpPr>
          <p:spPr>
            <a:xfrm>
              <a:off x="-1274387" y="4455600"/>
              <a:ext cx="30700" cy="30700"/>
            </a:xfrm>
            <a:custGeom>
              <a:avLst/>
              <a:gdLst/>
              <a:ahLst/>
              <a:cxnLst/>
              <a:rect l="l" t="t" r="r" b="b"/>
              <a:pathLst>
                <a:path w="1228" h="1228" extrusionOk="0">
                  <a:moveTo>
                    <a:pt x="639" y="1"/>
                  </a:moveTo>
                  <a:cubicBezTo>
                    <a:pt x="633" y="1"/>
                    <a:pt x="626" y="1"/>
                    <a:pt x="620" y="1"/>
                  </a:cubicBezTo>
                  <a:cubicBezTo>
                    <a:pt x="287" y="1"/>
                    <a:pt x="1" y="275"/>
                    <a:pt x="1" y="608"/>
                  </a:cubicBezTo>
                  <a:cubicBezTo>
                    <a:pt x="1" y="942"/>
                    <a:pt x="275" y="1227"/>
                    <a:pt x="620" y="1227"/>
                  </a:cubicBezTo>
                  <a:cubicBezTo>
                    <a:pt x="941" y="1227"/>
                    <a:pt x="1227" y="954"/>
                    <a:pt x="1227" y="608"/>
                  </a:cubicBezTo>
                  <a:cubicBezTo>
                    <a:pt x="1227" y="282"/>
                    <a:pt x="953" y="1"/>
                    <a:pt x="63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7"/>
            <p:cNvSpPr/>
            <p:nvPr/>
          </p:nvSpPr>
          <p:spPr>
            <a:xfrm>
              <a:off x="-1174062" y="4455600"/>
              <a:ext cx="30375" cy="30700"/>
            </a:xfrm>
            <a:custGeom>
              <a:avLst/>
              <a:gdLst/>
              <a:ahLst/>
              <a:cxnLst/>
              <a:rect l="l" t="t" r="r" b="b"/>
              <a:pathLst>
                <a:path w="1215" h="1228" extrusionOk="0">
                  <a:moveTo>
                    <a:pt x="628" y="1"/>
                  </a:moveTo>
                  <a:cubicBezTo>
                    <a:pt x="621" y="1"/>
                    <a:pt x="614" y="1"/>
                    <a:pt x="607" y="1"/>
                  </a:cubicBezTo>
                  <a:cubicBezTo>
                    <a:pt x="286" y="1"/>
                    <a:pt x="0" y="275"/>
                    <a:pt x="0" y="608"/>
                  </a:cubicBezTo>
                  <a:cubicBezTo>
                    <a:pt x="0" y="942"/>
                    <a:pt x="262" y="1227"/>
                    <a:pt x="607" y="1227"/>
                  </a:cubicBezTo>
                  <a:cubicBezTo>
                    <a:pt x="941" y="1227"/>
                    <a:pt x="1215" y="954"/>
                    <a:pt x="1215" y="608"/>
                  </a:cubicBezTo>
                  <a:cubicBezTo>
                    <a:pt x="1215" y="282"/>
                    <a:pt x="963"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7"/>
            <p:cNvSpPr/>
            <p:nvPr/>
          </p:nvSpPr>
          <p:spPr>
            <a:xfrm>
              <a:off x="-1073762" y="4455600"/>
              <a:ext cx="30675" cy="30700"/>
            </a:xfrm>
            <a:custGeom>
              <a:avLst/>
              <a:gdLst/>
              <a:ahLst/>
              <a:cxnLst/>
              <a:rect l="l" t="t" r="r" b="b"/>
              <a:pathLst>
                <a:path w="1227" h="1228" extrusionOk="0">
                  <a:moveTo>
                    <a:pt x="640" y="1"/>
                  </a:moveTo>
                  <a:cubicBezTo>
                    <a:pt x="633" y="1"/>
                    <a:pt x="626" y="1"/>
                    <a:pt x="620" y="1"/>
                  </a:cubicBezTo>
                  <a:cubicBezTo>
                    <a:pt x="286" y="1"/>
                    <a:pt x="1" y="275"/>
                    <a:pt x="1" y="608"/>
                  </a:cubicBezTo>
                  <a:cubicBezTo>
                    <a:pt x="1" y="942"/>
                    <a:pt x="274" y="1227"/>
                    <a:pt x="620" y="1227"/>
                  </a:cubicBezTo>
                  <a:cubicBezTo>
                    <a:pt x="941" y="1227"/>
                    <a:pt x="1227" y="954"/>
                    <a:pt x="1227" y="608"/>
                  </a:cubicBezTo>
                  <a:cubicBezTo>
                    <a:pt x="1227" y="282"/>
                    <a:pt x="964" y="1"/>
                    <a:pt x="64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7"/>
            <p:cNvSpPr/>
            <p:nvPr/>
          </p:nvSpPr>
          <p:spPr>
            <a:xfrm>
              <a:off x="-973162" y="4455600"/>
              <a:ext cx="30400" cy="30700"/>
            </a:xfrm>
            <a:custGeom>
              <a:avLst/>
              <a:gdLst/>
              <a:ahLst/>
              <a:cxnLst/>
              <a:rect l="l" t="t" r="r" b="b"/>
              <a:pathLst>
                <a:path w="1216" h="1228" extrusionOk="0">
                  <a:moveTo>
                    <a:pt x="628" y="1"/>
                  </a:moveTo>
                  <a:cubicBezTo>
                    <a:pt x="622" y="1"/>
                    <a:pt x="615" y="1"/>
                    <a:pt x="608" y="1"/>
                  </a:cubicBezTo>
                  <a:cubicBezTo>
                    <a:pt x="287" y="1"/>
                    <a:pt x="1" y="275"/>
                    <a:pt x="1" y="608"/>
                  </a:cubicBezTo>
                  <a:cubicBezTo>
                    <a:pt x="1" y="942"/>
                    <a:pt x="263" y="1227"/>
                    <a:pt x="608" y="1227"/>
                  </a:cubicBezTo>
                  <a:cubicBezTo>
                    <a:pt x="942" y="1227"/>
                    <a:pt x="1215" y="954"/>
                    <a:pt x="1215" y="608"/>
                  </a:cubicBezTo>
                  <a:cubicBezTo>
                    <a:pt x="1215" y="282"/>
                    <a:pt x="952"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7"/>
            <p:cNvSpPr/>
            <p:nvPr/>
          </p:nvSpPr>
          <p:spPr>
            <a:xfrm>
              <a:off x="-873137" y="4455600"/>
              <a:ext cx="30675" cy="30700"/>
            </a:xfrm>
            <a:custGeom>
              <a:avLst/>
              <a:gdLst/>
              <a:ahLst/>
              <a:cxnLst/>
              <a:rect l="l" t="t" r="r" b="b"/>
              <a:pathLst>
                <a:path w="1227" h="1228" extrusionOk="0">
                  <a:moveTo>
                    <a:pt x="628" y="1"/>
                  </a:moveTo>
                  <a:cubicBezTo>
                    <a:pt x="622" y="1"/>
                    <a:pt x="615" y="1"/>
                    <a:pt x="608" y="1"/>
                  </a:cubicBezTo>
                  <a:cubicBezTo>
                    <a:pt x="286" y="1"/>
                    <a:pt x="0" y="275"/>
                    <a:pt x="0" y="608"/>
                  </a:cubicBezTo>
                  <a:cubicBezTo>
                    <a:pt x="0" y="942"/>
                    <a:pt x="274" y="1227"/>
                    <a:pt x="608" y="1227"/>
                  </a:cubicBezTo>
                  <a:cubicBezTo>
                    <a:pt x="941" y="1227"/>
                    <a:pt x="1227" y="954"/>
                    <a:pt x="1227" y="608"/>
                  </a:cubicBezTo>
                  <a:cubicBezTo>
                    <a:pt x="1227" y="282"/>
                    <a:pt x="964" y="1"/>
                    <a:pt x="62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7"/>
            <p:cNvSpPr/>
            <p:nvPr/>
          </p:nvSpPr>
          <p:spPr>
            <a:xfrm>
              <a:off x="-772537" y="4455600"/>
              <a:ext cx="30400" cy="30700"/>
            </a:xfrm>
            <a:custGeom>
              <a:avLst/>
              <a:gdLst/>
              <a:ahLst/>
              <a:cxnLst/>
              <a:rect l="l" t="t" r="r" b="b"/>
              <a:pathLst>
                <a:path w="1216" h="1228" extrusionOk="0">
                  <a:moveTo>
                    <a:pt x="627" y="1"/>
                  </a:moveTo>
                  <a:cubicBezTo>
                    <a:pt x="621" y="1"/>
                    <a:pt x="614" y="1"/>
                    <a:pt x="608" y="1"/>
                  </a:cubicBezTo>
                  <a:cubicBezTo>
                    <a:pt x="275" y="1"/>
                    <a:pt x="1" y="275"/>
                    <a:pt x="1" y="608"/>
                  </a:cubicBezTo>
                  <a:cubicBezTo>
                    <a:pt x="1" y="942"/>
                    <a:pt x="263" y="1227"/>
                    <a:pt x="608" y="1227"/>
                  </a:cubicBezTo>
                  <a:cubicBezTo>
                    <a:pt x="929" y="1227"/>
                    <a:pt x="1215" y="954"/>
                    <a:pt x="1215" y="608"/>
                  </a:cubicBezTo>
                  <a:cubicBezTo>
                    <a:pt x="1215" y="282"/>
                    <a:pt x="941" y="1"/>
                    <a:pt x="62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7"/>
            <p:cNvSpPr/>
            <p:nvPr/>
          </p:nvSpPr>
          <p:spPr>
            <a:xfrm>
              <a:off x="-1925662" y="4528850"/>
              <a:ext cx="30400" cy="30675"/>
            </a:xfrm>
            <a:custGeom>
              <a:avLst/>
              <a:gdLst/>
              <a:ahLst/>
              <a:cxnLst/>
              <a:rect l="l" t="t" r="r" b="b"/>
              <a:pathLst>
                <a:path w="1216" h="1227" extrusionOk="0">
                  <a:moveTo>
                    <a:pt x="608" y="0"/>
                  </a:moveTo>
                  <a:cubicBezTo>
                    <a:pt x="287" y="0"/>
                    <a:pt x="1" y="274"/>
                    <a:pt x="1" y="619"/>
                  </a:cubicBezTo>
                  <a:cubicBezTo>
                    <a:pt x="1" y="941"/>
                    <a:pt x="263" y="1226"/>
                    <a:pt x="608" y="1226"/>
                  </a:cubicBezTo>
                  <a:cubicBezTo>
                    <a:pt x="942" y="1226"/>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7"/>
            <p:cNvSpPr/>
            <p:nvPr/>
          </p:nvSpPr>
          <p:spPr>
            <a:xfrm>
              <a:off x="-1825337" y="45288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7"/>
            <p:cNvSpPr/>
            <p:nvPr/>
          </p:nvSpPr>
          <p:spPr>
            <a:xfrm>
              <a:off x="-1725037" y="45288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29" y="1226"/>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7"/>
            <p:cNvSpPr/>
            <p:nvPr/>
          </p:nvSpPr>
          <p:spPr>
            <a:xfrm>
              <a:off x="-1624712" y="4528850"/>
              <a:ext cx="30675" cy="30675"/>
            </a:xfrm>
            <a:custGeom>
              <a:avLst/>
              <a:gdLst/>
              <a:ahLst/>
              <a:cxnLst/>
              <a:rect l="l" t="t" r="r" b="b"/>
              <a:pathLst>
                <a:path w="1227" h="1227" extrusionOk="0">
                  <a:moveTo>
                    <a:pt x="607" y="0"/>
                  </a:moveTo>
                  <a:cubicBezTo>
                    <a:pt x="286" y="0"/>
                    <a:pt x="0" y="274"/>
                    <a:pt x="0" y="619"/>
                  </a:cubicBezTo>
                  <a:cubicBezTo>
                    <a:pt x="0" y="941"/>
                    <a:pt x="274" y="1226"/>
                    <a:pt x="607" y="1226"/>
                  </a:cubicBezTo>
                  <a:cubicBezTo>
                    <a:pt x="941" y="1226"/>
                    <a:pt x="1226" y="953"/>
                    <a:pt x="1226" y="619"/>
                  </a:cubicBezTo>
                  <a:cubicBezTo>
                    <a:pt x="1226"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7"/>
            <p:cNvSpPr/>
            <p:nvPr/>
          </p:nvSpPr>
          <p:spPr>
            <a:xfrm>
              <a:off x="-1524112" y="4528850"/>
              <a:ext cx="30375" cy="30675"/>
            </a:xfrm>
            <a:custGeom>
              <a:avLst/>
              <a:gdLst/>
              <a:ahLst/>
              <a:cxnLst/>
              <a:rect l="l" t="t" r="r" b="b"/>
              <a:pathLst>
                <a:path w="1215" h="1227" extrusionOk="0">
                  <a:moveTo>
                    <a:pt x="608" y="0"/>
                  </a:moveTo>
                  <a:cubicBezTo>
                    <a:pt x="274" y="0"/>
                    <a:pt x="0" y="274"/>
                    <a:pt x="0" y="619"/>
                  </a:cubicBezTo>
                  <a:cubicBezTo>
                    <a:pt x="0" y="941"/>
                    <a:pt x="262" y="1226"/>
                    <a:pt x="608" y="1226"/>
                  </a:cubicBezTo>
                  <a:cubicBezTo>
                    <a:pt x="929" y="1226"/>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7"/>
            <p:cNvSpPr/>
            <p:nvPr/>
          </p:nvSpPr>
          <p:spPr>
            <a:xfrm>
              <a:off x="-1424112" y="4528850"/>
              <a:ext cx="30400" cy="30675"/>
            </a:xfrm>
            <a:custGeom>
              <a:avLst/>
              <a:gdLst/>
              <a:ahLst/>
              <a:cxnLst/>
              <a:rect l="l" t="t" r="r" b="b"/>
              <a:pathLst>
                <a:path w="1216" h="1227" extrusionOk="0">
                  <a:moveTo>
                    <a:pt x="608" y="0"/>
                  </a:moveTo>
                  <a:cubicBezTo>
                    <a:pt x="275" y="0"/>
                    <a:pt x="1" y="274"/>
                    <a:pt x="1" y="619"/>
                  </a:cubicBezTo>
                  <a:cubicBezTo>
                    <a:pt x="1" y="941"/>
                    <a:pt x="263" y="1226"/>
                    <a:pt x="608" y="1226"/>
                  </a:cubicBezTo>
                  <a:cubicBezTo>
                    <a:pt x="942" y="1226"/>
                    <a:pt x="1215" y="953"/>
                    <a:pt x="1215" y="619"/>
                  </a:cubicBezTo>
                  <a:cubicBezTo>
                    <a:pt x="1215" y="274"/>
                    <a:pt x="953"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7"/>
            <p:cNvSpPr/>
            <p:nvPr/>
          </p:nvSpPr>
          <p:spPr>
            <a:xfrm>
              <a:off x="-1323787" y="4528850"/>
              <a:ext cx="30675" cy="30675"/>
            </a:xfrm>
            <a:custGeom>
              <a:avLst/>
              <a:gdLst/>
              <a:ahLst/>
              <a:cxnLst/>
              <a:rect l="l" t="t" r="r" b="b"/>
              <a:pathLst>
                <a:path w="1227" h="1227" extrusionOk="0">
                  <a:moveTo>
                    <a:pt x="619" y="0"/>
                  </a:moveTo>
                  <a:cubicBezTo>
                    <a:pt x="286" y="0"/>
                    <a:pt x="0" y="274"/>
                    <a:pt x="0" y="619"/>
                  </a:cubicBezTo>
                  <a:cubicBezTo>
                    <a:pt x="0" y="941"/>
                    <a:pt x="274" y="1226"/>
                    <a:pt x="619" y="1226"/>
                  </a:cubicBezTo>
                  <a:cubicBezTo>
                    <a:pt x="941" y="1226"/>
                    <a:pt x="1227" y="953"/>
                    <a:pt x="1227" y="619"/>
                  </a:cubicBezTo>
                  <a:cubicBezTo>
                    <a:pt x="1227" y="274"/>
                    <a:pt x="941" y="0"/>
                    <a:pt x="61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7"/>
            <p:cNvSpPr/>
            <p:nvPr/>
          </p:nvSpPr>
          <p:spPr>
            <a:xfrm>
              <a:off x="-1223187" y="4528850"/>
              <a:ext cx="30400" cy="30675"/>
            </a:xfrm>
            <a:custGeom>
              <a:avLst/>
              <a:gdLst/>
              <a:ahLst/>
              <a:cxnLst/>
              <a:rect l="l" t="t" r="r" b="b"/>
              <a:pathLst>
                <a:path w="1216" h="1227" extrusionOk="0">
                  <a:moveTo>
                    <a:pt x="608" y="0"/>
                  </a:moveTo>
                  <a:cubicBezTo>
                    <a:pt x="286" y="0"/>
                    <a:pt x="1" y="274"/>
                    <a:pt x="1" y="619"/>
                  </a:cubicBezTo>
                  <a:cubicBezTo>
                    <a:pt x="1" y="941"/>
                    <a:pt x="263" y="1226"/>
                    <a:pt x="608" y="1226"/>
                  </a:cubicBezTo>
                  <a:cubicBezTo>
                    <a:pt x="941" y="1226"/>
                    <a:pt x="1215" y="953"/>
                    <a:pt x="1215" y="619"/>
                  </a:cubicBezTo>
                  <a:cubicBezTo>
                    <a:pt x="1215"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7"/>
            <p:cNvSpPr/>
            <p:nvPr/>
          </p:nvSpPr>
          <p:spPr>
            <a:xfrm>
              <a:off x="-1123162" y="4528850"/>
              <a:ext cx="30675" cy="30675"/>
            </a:xfrm>
            <a:custGeom>
              <a:avLst/>
              <a:gdLst/>
              <a:ahLst/>
              <a:cxnLst/>
              <a:rect l="l" t="t" r="r" b="b"/>
              <a:pathLst>
                <a:path w="1227" h="1227" extrusionOk="0">
                  <a:moveTo>
                    <a:pt x="607" y="0"/>
                  </a:moveTo>
                  <a:cubicBezTo>
                    <a:pt x="286" y="0"/>
                    <a:pt x="0" y="274"/>
                    <a:pt x="0" y="619"/>
                  </a:cubicBezTo>
                  <a:cubicBezTo>
                    <a:pt x="0" y="941"/>
                    <a:pt x="274" y="1226"/>
                    <a:pt x="607" y="1226"/>
                  </a:cubicBezTo>
                  <a:cubicBezTo>
                    <a:pt x="941" y="1226"/>
                    <a:pt x="1227" y="953"/>
                    <a:pt x="1227" y="619"/>
                  </a:cubicBezTo>
                  <a:cubicBezTo>
                    <a:pt x="1227" y="274"/>
                    <a:pt x="953" y="0"/>
                    <a:pt x="60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7"/>
            <p:cNvSpPr/>
            <p:nvPr/>
          </p:nvSpPr>
          <p:spPr>
            <a:xfrm>
              <a:off x="-1022562" y="4528850"/>
              <a:ext cx="30375" cy="30675"/>
            </a:xfrm>
            <a:custGeom>
              <a:avLst/>
              <a:gdLst/>
              <a:ahLst/>
              <a:cxnLst/>
              <a:rect l="l" t="t" r="r" b="b"/>
              <a:pathLst>
                <a:path w="1215" h="1227" extrusionOk="0">
                  <a:moveTo>
                    <a:pt x="608" y="0"/>
                  </a:moveTo>
                  <a:cubicBezTo>
                    <a:pt x="274" y="0"/>
                    <a:pt x="0" y="274"/>
                    <a:pt x="0" y="619"/>
                  </a:cubicBezTo>
                  <a:cubicBezTo>
                    <a:pt x="0" y="941"/>
                    <a:pt x="262" y="1226"/>
                    <a:pt x="608" y="1226"/>
                  </a:cubicBezTo>
                  <a:cubicBezTo>
                    <a:pt x="929" y="1226"/>
                    <a:pt x="1215" y="953"/>
                    <a:pt x="1215" y="619"/>
                  </a:cubicBezTo>
                  <a:cubicBezTo>
                    <a:pt x="1215" y="274"/>
                    <a:pt x="929"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7"/>
            <p:cNvSpPr/>
            <p:nvPr/>
          </p:nvSpPr>
          <p:spPr>
            <a:xfrm>
              <a:off x="-922262" y="4528850"/>
              <a:ext cx="30700" cy="30675"/>
            </a:xfrm>
            <a:custGeom>
              <a:avLst/>
              <a:gdLst/>
              <a:ahLst/>
              <a:cxnLst/>
              <a:rect l="l" t="t" r="r" b="b"/>
              <a:pathLst>
                <a:path w="1228" h="1227" extrusionOk="0">
                  <a:moveTo>
                    <a:pt x="608" y="0"/>
                  </a:moveTo>
                  <a:cubicBezTo>
                    <a:pt x="287" y="0"/>
                    <a:pt x="1" y="274"/>
                    <a:pt x="1" y="619"/>
                  </a:cubicBezTo>
                  <a:cubicBezTo>
                    <a:pt x="1" y="941"/>
                    <a:pt x="275" y="1226"/>
                    <a:pt x="608" y="1226"/>
                  </a:cubicBezTo>
                  <a:cubicBezTo>
                    <a:pt x="941" y="1226"/>
                    <a:pt x="1227" y="953"/>
                    <a:pt x="1227" y="619"/>
                  </a:cubicBezTo>
                  <a:cubicBezTo>
                    <a:pt x="1227" y="274"/>
                    <a:pt x="941" y="0"/>
                    <a:pt x="60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7"/>
            <p:cNvSpPr/>
            <p:nvPr/>
          </p:nvSpPr>
          <p:spPr>
            <a:xfrm>
              <a:off x="-822237" y="4528850"/>
              <a:ext cx="30675" cy="30675"/>
            </a:xfrm>
            <a:custGeom>
              <a:avLst/>
              <a:gdLst/>
              <a:ahLst/>
              <a:cxnLst/>
              <a:rect l="l" t="t" r="r" b="b"/>
              <a:pathLst>
                <a:path w="1227" h="1227" extrusionOk="0">
                  <a:moveTo>
                    <a:pt x="620" y="0"/>
                  </a:moveTo>
                  <a:cubicBezTo>
                    <a:pt x="286" y="0"/>
                    <a:pt x="0" y="274"/>
                    <a:pt x="0" y="619"/>
                  </a:cubicBezTo>
                  <a:cubicBezTo>
                    <a:pt x="0" y="941"/>
                    <a:pt x="274" y="1226"/>
                    <a:pt x="620" y="1226"/>
                  </a:cubicBezTo>
                  <a:cubicBezTo>
                    <a:pt x="941" y="1226"/>
                    <a:pt x="1227" y="953"/>
                    <a:pt x="1227" y="619"/>
                  </a:cubicBezTo>
                  <a:cubicBezTo>
                    <a:pt x="1227" y="274"/>
                    <a:pt x="953" y="0"/>
                    <a:pt x="62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7"/>
            <p:cNvSpPr/>
            <p:nvPr/>
          </p:nvSpPr>
          <p:spPr>
            <a:xfrm>
              <a:off x="-1976837" y="4602050"/>
              <a:ext cx="30675" cy="30700"/>
            </a:xfrm>
            <a:custGeom>
              <a:avLst/>
              <a:gdLst/>
              <a:ahLst/>
              <a:cxnLst/>
              <a:rect l="l" t="t" r="r" b="b"/>
              <a:pathLst>
                <a:path w="1227" h="1228" extrusionOk="0">
                  <a:moveTo>
                    <a:pt x="619" y="1"/>
                  </a:moveTo>
                  <a:cubicBezTo>
                    <a:pt x="286" y="1"/>
                    <a:pt x="0" y="275"/>
                    <a:pt x="0" y="620"/>
                  </a:cubicBezTo>
                  <a:cubicBezTo>
                    <a:pt x="0" y="942"/>
                    <a:pt x="274" y="1227"/>
                    <a:pt x="619" y="1227"/>
                  </a:cubicBezTo>
                  <a:cubicBezTo>
                    <a:pt x="941" y="1227"/>
                    <a:pt x="1226" y="965"/>
                    <a:pt x="1226" y="620"/>
                  </a:cubicBezTo>
                  <a:cubicBezTo>
                    <a:pt x="1226" y="275"/>
                    <a:pt x="964" y="13"/>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1" name="Google Shape;611;p27"/>
            <p:cNvSpPr/>
            <p:nvPr/>
          </p:nvSpPr>
          <p:spPr>
            <a:xfrm>
              <a:off x="-187623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41"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2" name="Google Shape;612;p27"/>
            <p:cNvSpPr/>
            <p:nvPr/>
          </p:nvSpPr>
          <p:spPr>
            <a:xfrm>
              <a:off x="-1775937" y="4602050"/>
              <a:ext cx="30700" cy="30700"/>
            </a:xfrm>
            <a:custGeom>
              <a:avLst/>
              <a:gdLst/>
              <a:ahLst/>
              <a:cxnLst/>
              <a:rect l="l" t="t" r="r" b="b"/>
              <a:pathLst>
                <a:path w="1228" h="1228" extrusionOk="0">
                  <a:moveTo>
                    <a:pt x="620" y="1"/>
                  </a:moveTo>
                  <a:cubicBezTo>
                    <a:pt x="287" y="1"/>
                    <a:pt x="1" y="275"/>
                    <a:pt x="1" y="620"/>
                  </a:cubicBezTo>
                  <a:cubicBezTo>
                    <a:pt x="1" y="942"/>
                    <a:pt x="275" y="1227"/>
                    <a:pt x="620" y="1227"/>
                  </a:cubicBezTo>
                  <a:cubicBezTo>
                    <a:pt x="941" y="1227"/>
                    <a:pt x="1227" y="965"/>
                    <a:pt x="1227" y="620"/>
                  </a:cubicBezTo>
                  <a:cubicBezTo>
                    <a:pt x="1227" y="275"/>
                    <a:pt x="941" y="13"/>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7"/>
            <p:cNvSpPr/>
            <p:nvPr/>
          </p:nvSpPr>
          <p:spPr>
            <a:xfrm>
              <a:off x="-1675612" y="4602050"/>
              <a:ext cx="30375" cy="30700"/>
            </a:xfrm>
            <a:custGeom>
              <a:avLst/>
              <a:gdLst/>
              <a:ahLst/>
              <a:cxnLst/>
              <a:rect l="l" t="t" r="r" b="b"/>
              <a:pathLst>
                <a:path w="1215" h="1228" extrusionOk="0">
                  <a:moveTo>
                    <a:pt x="607" y="1"/>
                  </a:moveTo>
                  <a:cubicBezTo>
                    <a:pt x="274" y="1"/>
                    <a:pt x="0" y="275"/>
                    <a:pt x="0" y="620"/>
                  </a:cubicBezTo>
                  <a:cubicBezTo>
                    <a:pt x="0" y="942"/>
                    <a:pt x="262" y="1227"/>
                    <a:pt x="607" y="1227"/>
                  </a:cubicBezTo>
                  <a:cubicBezTo>
                    <a:pt x="941" y="1227"/>
                    <a:pt x="1215" y="965"/>
                    <a:pt x="1215" y="620"/>
                  </a:cubicBezTo>
                  <a:cubicBezTo>
                    <a:pt x="1215" y="275"/>
                    <a:pt x="953" y="13"/>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4" name="Google Shape;614;p27"/>
            <p:cNvSpPr/>
            <p:nvPr/>
          </p:nvSpPr>
          <p:spPr>
            <a:xfrm>
              <a:off x="-1575312" y="4602050"/>
              <a:ext cx="30675" cy="30700"/>
            </a:xfrm>
            <a:custGeom>
              <a:avLst/>
              <a:gdLst/>
              <a:ahLst/>
              <a:cxnLst/>
              <a:rect l="l" t="t" r="r" b="b"/>
              <a:pathLst>
                <a:path w="1227" h="1228" extrusionOk="0">
                  <a:moveTo>
                    <a:pt x="608" y="1"/>
                  </a:moveTo>
                  <a:cubicBezTo>
                    <a:pt x="286" y="1"/>
                    <a:pt x="1" y="275"/>
                    <a:pt x="1" y="620"/>
                  </a:cubicBezTo>
                  <a:cubicBezTo>
                    <a:pt x="1" y="942"/>
                    <a:pt x="274" y="1227"/>
                    <a:pt x="608" y="1227"/>
                  </a:cubicBezTo>
                  <a:cubicBezTo>
                    <a:pt x="941" y="1227"/>
                    <a:pt x="1227" y="965"/>
                    <a:pt x="1227" y="620"/>
                  </a:cubicBezTo>
                  <a:cubicBezTo>
                    <a:pt x="1227" y="275"/>
                    <a:pt x="941"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5" name="Google Shape;615;p27"/>
            <p:cNvSpPr/>
            <p:nvPr/>
          </p:nvSpPr>
          <p:spPr>
            <a:xfrm>
              <a:off x="-1474712" y="4602050"/>
              <a:ext cx="30400" cy="30700"/>
            </a:xfrm>
            <a:custGeom>
              <a:avLst/>
              <a:gdLst/>
              <a:ahLst/>
              <a:cxnLst/>
              <a:rect l="l" t="t" r="r" b="b"/>
              <a:pathLst>
                <a:path w="1216" h="1228" extrusionOk="0">
                  <a:moveTo>
                    <a:pt x="608" y="1"/>
                  </a:moveTo>
                  <a:cubicBezTo>
                    <a:pt x="275" y="1"/>
                    <a:pt x="1" y="275"/>
                    <a:pt x="1" y="620"/>
                  </a:cubicBezTo>
                  <a:cubicBezTo>
                    <a:pt x="1" y="942"/>
                    <a:pt x="263" y="1227"/>
                    <a:pt x="608" y="1227"/>
                  </a:cubicBezTo>
                  <a:cubicBezTo>
                    <a:pt x="941" y="1227"/>
                    <a:pt x="1215" y="965"/>
                    <a:pt x="1215" y="620"/>
                  </a:cubicBezTo>
                  <a:cubicBezTo>
                    <a:pt x="1215" y="275"/>
                    <a:pt x="941"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7"/>
            <p:cNvSpPr/>
            <p:nvPr/>
          </p:nvSpPr>
          <p:spPr>
            <a:xfrm>
              <a:off x="-137468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53"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7" name="Google Shape;617;p27"/>
            <p:cNvSpPr/>
            <p:nvPr/>
          </p:nvSpPr>
          <p:spPr>
            <a:xfrm>
              <a:off x="-1274387" y="4602050"/>
              <a:ext cx="30700" cy="30700"/>
            </a:xfrm>
            <a:custGeom>
              <a:avLst/>
              <a:gdLst/>
              <a:ahLst/>
              <a:cxnLst/>
              <a:rect l="l" t="t" r="r" b="b"/>
              <a:pathLst>
                <a:path w="1228" h="1228" extrusionOk="0">
                  <a:moveTo>
                    <a:pt x="620" y="1"/>
                  </a:moveTo>
                  <a:cubicBezTo>
                    <a:pt x="287" y="1"/>
                    <a:pt x="1" y="275"/>
                    <a:pt x="1" y="620"/>
                  </a:cubicBezTo>
                  <a:cubicBezTo>
                    <a:pt x="1" y="942"/>
                    <a:pt x="275" y="1227"/>
                    <a:pt x="620" y="1227"/>
                  </a:cubicBezTo>
                  <a:cubicBezTo>
                    <a:pt x="941" y="1227"/>
                    <a:pt x="1227" y="965"/>
                    <a:pt x="1227" y="620"/>
                  </a:cubicBezTo>
                  <a:cubicBezTo>
                    <a:pt x="1227" y="275"/>
                    <a:pt x="941" y="13"/>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7"/>
            <p:cNvSpPr/>
            <p:nvPr/>
          </p:nvSpPr>
          <p:spPr>
            <a:xfrm>
              <a:off x="-1174062" y="4602050"/>
              <a:ext cx="30375" cy="30700"/>
            </a:xfrm>
            <a:custGeom>
              <a:avLst/>
              <a:gdLst/>
              <a:ahLst/>
              <a:cxnLst/>
              <a:rect l="l" t="t" r="r" b="b"/>
              <a:pathLst>
                <a:path w="1215" h="1228" extrusionOk="0">
                  <a:moveTo>
                    <a:pt x="607" y="1"/>
                  </a:moveTo>
                  <a:cubicBezTo>
                    <a:pt x="286" y="1"/>
                    <a:pt x="0" y="275"/>
                    <a:pt x="0" y="620"/>
                  </a:cubicBezTo>
                  <a:cubicBezTo>
                    <a:pt x="0" y="942"/>
                    <a:pt x="262" y="1227"/>
                    <a:pt x="607" y="1227"/>
                  </a:cubicBezTo>
                  <a:cubicBezTo>
                    <a:pt x="941" y="1227"/>
                    <a:pt x="1215" y="965"/>
                    <a:pt x="1215" y="620"/>
                  </a:cubicBezTo>
                  <a:cubicBezTo>
                    <a:pt x="1215" y="275"/>
                    <a:pt x="953" y="13"/>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27"/>
            <p:cNvSpPr/>
            <p:nvPr/>
          </p:nvSpPr>
          <p:spPr>
            <a:xfrm>
              <a:off x="-1073762" y="4602050"/>
              <a:ext cx="30675" cy="30700"/>
            </a:xfrm>
            <a:custGeom>
              <a:avLst/>
              <a:gdLst/>
              <a:ahLst/>
              <a:cxnLst/>
              <a:rect l="l" t="t" r="r" b="b"/>
              <a:pathLst>
                <a:path w="1227" h="1228" extrusionOk="0">
                  <a:moveTo>
                    <a:pt x="620" y="1"/>
                  </a:moveTo>
                  <a:cubicBezTo>
                    <a:pt x="286" y="1"/>
                    <a:pt x="1" y="275"/>
                    <a:pt x="1" y="620"/>
                  </a:cubicBezTo>
                  <a:cubicBezTo>
                    <a:pt x="1" y="942"/>
                    <a:pt x="274" y="1227"/>
                    <a:pt x="620" y="1227"/>
                  </a:cubicBezTo>
                  <a:cubicBezTo>
                    <a:pt x="941" y="1227"/>
                    <a:pt x="1227" y="965"/>
                    <a:pt x="1227" y="620"/>
                  </a:cubicBezTo>
                  <a:cubicBezTo>
                    <a:pt x="1227" y="275"/>
                    <a:pt x="953" y="13"/>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27"/>
            <p:cNvSpPr/>
            <p:nvPr/>
          </p:nvSpPr>
          <p:spPr>
            <a:xfrm>
              <a:off x="-973162" y="4602050"/>
              <a:ext cx="30400" cy="30700"/>
            </a:xfrm>
            <a:custGeom>
              <a:avLst/>
              <a:gdLst/>
              <a:ahLst/>
              <a:cxnLst/>
              <a:rect l="l" t="t" r="r" b="b"/>
              <a:pathLst>
                <a:path w="1216" h="1228" extrusionOk="0">
                  <a:moveTo>
                    <a:pt x="608" y="1"/>
                  </a:moveTo>
                  <a:cubicBezTo>
                    <a:pt x="287" y="1"/>
                    <a:pt x="1" y="275"/>
                    <a:pt x="1" y="620"/>
                  </a:cubicBezTo>
                  <a:cubicBezTo>
                    <a:pt x="1" y="942"/>
                    <a:pt x="263" y="1227"/>
                    <a:pt x="608" y="1227"/>
                  </a:cubicBezTo>
                  <a:cubicBezTo>
                    <a:pt x="942" y="1227"/>
                    <a:pt x="1215" y="965"/>
                    <a:pt x="1215" y="620"/>
                  </a:cubicBezTo>
                  <a:cubicBezTo>
                    <a:pt x="1215" y="275"/>
                    <a:pt x="942"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27"/>
            <p:cNvSpPr/>
            <p:nvPr/>
          </p:nvSpPr>
          <p:spPr>
            <a:xfrm>
              <a:off x="-873137" y="4602050"/>
              <a:ext cx="30675" cy="30700"/>
            </a:xfrm>
            <a:custGeom>
              <a:avLst/>
              <a:gdLst/>
              <a:ahLst/>
              <a:cxnLst/>
              <a:rect l="l" t="t" r="r" b="b"/>
              <a:pathLst>
                <a:path w="1227" h="1228" extrusionOk="0">
                  <a:moveTo>
                    <a:pt x="608" y="1"/>
                  </a:moveTo>
                  <a:cubicBezTo>
                    <a:pt x="286" y="1"/>
                    <a:pt x="0" y="275"/>
                    <a:pt x="0" y="620"/>
                  </a:cubicBezTo>
                  <a:cubicBezTo>
                    <a:pt x="0" y="942"/>
                    <a:pt x="274" y="1227"/>
                    <a:pt x="608" y="1227"/>
                  </a:cubicBezTo>
                  <a:cubicBezTo>
                    <a:pt x="941" y="1227"/>
                    <a:pt x="1227" y="965"/>
                    <a:pt x="1227" y="620"/>
                  </a:cubicBezTo>
                  <a:cubicBezTo>
                    <a:pt x="1227" y="275"/>
                    <a:pt x="953"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27"/>
            <p:cNvSpPr/>
            <p:nvPr/>
          </p:nvSpPr>
          <p:spPr>
            <a:xfrm>
              <a:off x="-772537" y="4602050"/>
              <a:ext cx="30400" cy="30700"/>
            </a:xfrm>
            <a:custGeom>
              <a:avLst/>
              <a:gdLst/>
              <a:ahLst/>
              <a:cxnLst/>
              <a:rect l="l" t="t" r="r" b="b"/>
              <a:pathLst>
                <a:path w="1216" h="1228" extrusionOk="0">
                  <a:moveTo>
                    <a:pt x="608" y="1"/>
                  </a:moveTo>
                  <a:cubicBezTo>
                    <a:pt x="275" y="1"/>
                    <a:pt x="1" y="275"/>
                    <a:pt x="1" y="620"/>
                  </a:cubicBezTo>
                  <a:cubicBezTo>
                    <a:pt x="1" y="942"/>
                    <a:pt x="263" y="1227"/>
                    <a:pt x="608" y="1227"/>
                  </a:cubicBezTo>
                  <a:cubicBezTo>
                    <a:pt x="929" y="1227"/>
                    <a:pt x="1215" y="965"/>
                    <a:pt x="1215" y="620"/>
                  </a:cubicBezTo>
                  <a:cubicBezTo>
                    <a:pt x="1215" y="275"/>
                    <a:pt x="929" y="13"/>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3" name="Google Shape;623;p27"/>
            <p:cNvSpPr/>
            <p:nvPr/>
          </p:nvSpPr>
          <p:spPr>
            <a:xfrm>
              <a:off x="-1925662" y="4675575"/>
              <a:ext cx="30400" cy="30400"/>
            </a:xfrm>
            <a:custGeom>
              <a:avLst/>
              <a:gdLst/>
              <a:ahLst/>
              <a:cxnLst/>
              <a:rect l="l" t="t" r="r" b="b"/>
              <a:pathLst>
                <a:path w="1216" h="1216" extrusionOk="0">
                  <a:moveTo>
                    <a:pt x="608" y="1"/>
                  </a:moveTo>
                  <a:cubicBezTo>
                    <a:pt x="287" y="1"/>
                    <a:pt x="1" y="263"/>
                    <a:pt x="1" y="608"/>
                  </a:cubicBezTo>
                  <a:cubicBezTo>
                    <a:pt x="1" y="941"/>
                    <a:pt x="263" y="1215"/>
                    <a:pt x="608" y="1215"/>
                  </a:cubicBezTo>
                  <a:cubicBezTo>
                    <a:pt x="942" y="1215"/>
                    <a:pt x="1215" y="953"/>
                    <a:pt x="1215" y="608"/>
                  </a:cubicBezTo>
                  <a:cubicBezTo>
                    <a:pt x="1215" y="287"/>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7"/>
            <p:cNvSpPr/>
            <p:nvPr/>
          </p:nvSpPr>
          <p:spPr>
            <a:xfrm>
              <a:off x="-1825337" y="4675575"/>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7" y="953"/>
                    <a:pt x="1227" y="608"/>
                  </a:cubicBezTo>
                  <a:cubicBezTo>
                    <a:pt x="1227" y="287"/>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7"/>
            <p:cNvSpPr/>
            <p:nvPr/>
          </p:nvSpPr>
          <p:spPr>
            <a:xfrm>
              <a:off x="-1725037" y="4675575"/>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29" y="1215"/>
                    <a:pt x="1215" y="953"/>
                    <a:pt x="1215" y="608"/>
                  </a:cubicBezTo>
                  <a:cubicBezTo>
                    <a:pt x="1215" y="287"/>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6" name="Google Shape;626;p27"/>
            <p:cNvSpPr/>
            <p:nvPr/>
          </p:nvSpPr>
          <p:spPr>
            <a:xfrm>
              <a:off x="-1624712" y="4675575"/>
              <a:ext cx="30675" cy="30400"/>
            </a:xfrm>
            <a:custGeom>
              <a:avLst/>
              <a:gdLst/>
              <a:ahLst/>
              <a:cxnLst/>
              <a:rect l="l" t="t" r="r" b="b"/>
              <a:pathLst>
                <a:path w="1227" h="1216" extrusionOk="0">
                  <a:moveTo>
                    <a:pt x="607" y="1"/>
                  </a:moveTo>
                  <a:cubicBezTo>
                    <a:pt x="286" y="1"/>
                    <a:pt x="0" y="263"/>
                    <a:pt x="0" y="608"/>
                  </a:cubicBezTo>
                  <a:cubicBezTo>
                    <a:pt x="0" y="941"/>
                    <a:pt x="274" y="1215"/>
                    <a:pt x="607" y="1215"/>
                  </a:cubicBezTo>
                  <a:cubicBezTo>
                    <a:pt x="941" y="1215"/>
                    <a:pt x="1226" y="953"/>
                    <a:pt x="1226" y="608"/>
                  </a:cubicBezTo>
                  <a:cubicBezTo>
                    <a:pt x="1226" y="287"/>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7" name="Google Shape;627;p27"/>
            <p:cNvSpPr/>
            <p:nvPr/>
          </p:nvSpPr>
          <p:spPr>
            <a:xfrm>
              <a:off x="-1524112" y="4675575"/>
              <a:ext cx="30375" cy="30400"/>
            </a:xfrm>
            <a:custGeom>
              <a:avLst/>
              <a:gdLst/>
              <a:ahLst/>
              <a:cxnLst/>
              <a:rect l="l" t="t" r="r" b="b"/>
              <a:pathLst>
                <a:path w="1215" h="1216" extrusionOk="0">
                  <a:moveTo>
                    <a:pt x="608" y="1"/>
                  </a:moveTo>
                  <a:cubicBezTo>
                    <a:pt x="274" y="1"/>
                    <a:pt x="0" y="263"/>
                    <a:pt x="0" y="608"/>
                  </a:cubicBezTo>
                  <a:cubicBezTo>
                    <a:pt x="0" y="941"/>
                    <a:pt x="262" y="1215"/>
                    <a:pt x="608" y="1215"/>
                  </a:cubicBezTo>
                  <a:cubicBezTo>
                    <a:pt x="929" y="1215"/>
                    <a:pt x="1215" y="953"/>
                    <a:pt x="1215" y="608"/>
                  </a:cubicBezTo>
                  <a:cubicBezTo>
                    <a:pt x="1215" y="287"/>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8" name="Google Shape;628;p27"/>
            <p:cNvSpPr/>
            <p:nvPr/>
          </p:nvSpPr>
          <p:spPr>
            <a:xfrm>
              <a:off x="-1424112" y="4675575"/>
              <a:ext cx="30400" cy="30400"/>
            </a:xfrm>
            <a:custGeom>
              <a:avLst/>
              <a:gdLst/>
              <a:ahLst/>
              <a:cxnLst/>
              <a:rect l="l" t="t" r="r" b="b"/>
              <a:pathLst>
                <a:path w="1216" h="1216" extrusionOk="0">
                  <a:moveTo>
                    <a:pt x="608" y="1"/>
                  </a:moveTo>
                  <a:cubicBezTo>
                    <a:pt x="275" y="1"/>
                    <a:pt x="1" y="263"/>
                    <a:pt x="1" y="608"/>
                  </a:cubicBezTo>
                  <a:cubicBezTo>
                    <a:pt x="1" y="941"/>
                    <a:pt x="263" y="1215"/>
                    <a:pt x="608" y="1215"/>
                  </a:cubicBezTo>
                  <a:cubicBezTo>
                    <a:pt x="942" y="1215"/>
                    <a:pt x="1215" y="953"/>
                    <a:pt x="1215" y="608"/>
                  </a:cubicBezTo>
                  <a:cubicBezTo>
                    <a:pt x="1215" y="287"/>
                    <a:pt x="953"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7"/>
            <p:cNvSpPr/>
            <p:nvPr/>
          </p:nvSpPr>
          <p:spPr>
            <a:xfrm>
              <a:off x="-1323787" y="4675575"/>
              <a:ext cx="30675" cy="30400"/>
            </a:xfrm>
            <a:custGeom>
              <a:avLst/>
              <a:gdLst/>
              <a:ahLst/>
              <a:cxnLst/>
              <a:rect l="l" t="t" r="r" b="b"/>
              <a:pathLst>
                <a:path w="1227" h="1216" extrusionOk="0">
                  <a:moveTo>
                    <a:pt x="619" y="1"/>
                  </a:moveTo>
                  <a:cubicBezTo>
                    <a:pt x="286" y="1"/>
                    <a:pt x="0" y="263"/>
                    <a:pt x="0" y="608"/>
                  </a:cubicBezTo>
                  <a:cubicBezTo>
                    <a:pt x="0" y="941"/>
                    <a:pt x="274" y="1215"/>
                    <a:pt x="619" y="1215"/>
                  </a:cubicBezTo>
                  <a:cubicBezTo>
                    <a:pt x="941" y="1215"/>
                    <a:pt x="1227" y="953"/>
                    <a:pt x="1227" y="608"/>
                  </a:cubicBezTo>
                  <a:cubicBezTo>
                    <a:pt x="1227" y="287"/>
                    <a:pt x="941" y="1"/>
                    <a:pt x="619"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7"/>
            <p:cNvSpPr/>
            <p:nvPr/>
          </p:nvSpPr>
          <p:spPr>
            <a:xfrm>
              <a:off x="-1223187" y="4675575"/>
              <a:ext cx="30400" cy="30400"/>
            </a:xfrm>
            <a:custGeom>
              <a:avLst/>
              <a:gdLst/>
              <a:ahLst/>
              <a:cxnLst/>
              <a:rect l="l" t="t" r="r" b="b"/>
              <a:pathLst>
                <a:path w="1216" h="1216" extrusionOk="0">
                  <a:moveTo>
                    <a:pt x="608" y="1"/>
                  </a:moveTo>
                  <a:cubicBezTo>
                    <a:pt x="286" y="1"/>
                    <a:pt x="1" y="263"/>
                    <a:pt x="1" y="608"/>
                  </a:cubicBezTo>
                  <a:cubicBezTo>
                    <a:pt x="1" y="941"/>
                    <a:pt x="263" y="1215"/>
                    <a:pt x="608" y="1215"/>
                  </a:cubicBezTo>
                  <a:cubicBezTo>
                    <a:pt x="941" y="1215"/>
                    <a:pt x="1215" y="953"/>
                    <a:pt x="1215" y="608"/>
                  </a:cubicBezTo>
                  <a:cubicBezTo>
                    <a:pt x="1215" y="287"/>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1" name="Google Shape;631;p27"/>
            <p:cNvSpPr/>
            <p:nvPr/>
          </p:nvSpPr>
          <p:spPr>
            <a:xfrm>
              <a:off x="-1123162" y="4675575"/>
              <a:ext cx="30675" cy="30400"/>
            </a:xfrm>
            <a:custGeom>
              <a:avLst/>
              <a:gdLst/>
              <a:ahLst/>
              <a:cxnLst/>
              <a:rect l="l" t="t" r="r" b="b"/>
              <a:pathLst>
                <a:path w="1227" h="1216" extrusionOk="0">
                  <a:moveTo>
                    <a:pt x="607" y="1"/>
                  </a:moveTo>
                  <a:cubicBezTo>
                    <a:pt x="286" y="1"/>
                    <a:pt x="0" y="263"/>
                    <a:pt x="0" y="608"/>
                  </a:cubicBezTo>
                  <a:cubicBezTo>
                    <a:pt x="0" y="941"/>
                    <a:pt x="274" y="1215"/>
                    <a:pt x="607" y="1215"/>
                  </a:cubicBezTo>
                  <a:cubicBezTo>
                    <a:pt x="941" y="1215"/>
                    <a:pt x="1227" y="953"/>
                    <a:pt x="1227" y="608"/>
                  </a:cubicBezTo>
                  <a:cubicBezTo>
                    <a:pt x="1227" y="287"/>
                    <a:pt x="953" y="1"/>
                    <a:pt x="60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2" name="Google Shape;632;p27"/>
            <p:cNvSpPr/>
            <p:nvPr/>
          </p:nvSpPr>
          <p:spPr>
            <a:xfrm>
              <a:off x="-1022562" y="4675575"/>
              <a:ext cx="30375" cy="30400"/>
            </a:xfrm>
            <a:custGeom>
              <a:avLst/>
              <a:gdLst/>
              <a:ahLst/>
              <a:cxnLst/>
              <a:rect l="l" t="t" r="r" b="b"/>
              <a:pathLst>
                <a:path w="1215" h="1216" extrusionOk="0">
                  <a:moveTo>
                    <a:pt x="608" y="1"/>
                  </a:moveTo>
                  <a:cubicBezTo>
                    <a:pt x="274" y="1"/>
                    <a:pt x="0" y="263"/>
                    <a:pt x="0" y="608"/>
                  </a:cubicBezTo>
                  <a:cubicBezTo>
                    <a:pt x="0" y="941"/>
                    <a:pt x="262" y="1215"/>
                    <a:pt x="608" y="1215"/>
                  </a:cubicBezTo>
                  <a:cubicBezTo>
                    <a:pt x="929" y="1215"/>
                    <a:pt x="1215" y="953"/>
                    <a:pt x="1215" y="608"/>
                  </a:cubicBezTo>
                  <a:cubicBezTo>
                    <a:pt x="1215" y="287"/>
                    <a:pt x="929"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7"/>
            <p:cNvSpPr/>
            <p:nvPr/>
          </p:nvSpPr>
          <p:spPr>
            <a:xfrm>
              <a:off x="-922262" y="4675575"/>
              <a:ext cx="30700" cy="30400"/>
            </a:xfrm>
            <a:custGeom>
              <a:avLst/>
              <a:gdLst/>
              <a:ahLst/>
              <a:cxnLst/>
              <a:rect l="l" t="t" r="r" b="b"/>
              <a:pathLst>
                <a:path w="1228" h="1216" extrusionOk="0">
                  <a:moveTo>
                    <a:pt x="608" y="1"/>
                  </a:moveTo>
                  <a:cubicBezTo>
                    <a:pt x="287" y="1"/>
                    <a:pt x="1" y="263"/>
                    <a:pt x="1" y="608"/>
                  </a:cubicBezTo>
                  <a:cubicBezTo>
                    <a:pt x="1" y="941"/>
                    <a:pt x="275" y="1215"/>
                    <a:pt x="608" y="1215"/>
                  </a:cubicBezTo>
                  <a:cubicBezTo>
                    <a:pt x="941" y="1215"/>
                    <a:pt x="1227" y="953"/>
                    <a:pt x="1227" y="608"/>
                  </a:cubicBezTo>
                  <a:cubicBezTo>
                    <a:pt x="1227" y="287"/>
                    <a:pt x="941" y="1"/>
                    <a:pt x="6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4" name="Google Shape;634;p27"/>
            <p:cNvSpPr/>
            <p:nvPr/>
          </p:nvSpPr>
          <p:spPr>
            <a:xfrm>
              <a:off x="-822237" y="4675575"/>
              <a:ext cx="30675" cy="30400"/>
            </a:xfrm>
            <a:custGeom>
              <a:avLst/>
              <a:gdLst/>
              <a:ahLst/>
              <a:cxnLst/>
              <a:rect l="l" t="t" r="r" b="b"/>
              <a:pathLst>
                <a:path w="1227" h="1216" extrusionOk="0">
                  <a:moveTo>
                    <a:pt x="620" y="1"/>
                  </a:moveTo>
                  <a:cubicBezTo>
                    <a:pt x="286" y="1"/>
                    <a:pt x="0" y="263"/>
                    <a:pt x="0" y="608"/>
                  </a:cubicBezTo>
                  <a:cubicBezTo>
                    <a:pt x="0" y="941"/>
                    <a:pt x="274" y="1215"/>
                    <a:pt x="620" y="1215"/>
                  </a:cubicBezTo>
                  <a:cubicBezTo>
                    <a:pt x="941" y="1215"/>
                    <a:pt x="1227" y="953"/>
                    <a:pt x="1227" y="608"/>
                  </a:cubicBezTo>
                  <a:cubicBezTo>
                    <a:pt x="1227" y="287"/>
                    <a:pt x="953" y="1"/>
                    <a:pt x="62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5" name="Google Shape;635;p27"/>
            <p:cNvSpPr/>
            <p:nvPr/>
          </p:nvSpPr>
          <p:spPr>
            <a:xfrm>
              <a:off x="-1788137" y="3057100"/>
              <a:ext cx="860850" cy="236500"/>
            </a:xfrm>
            <a:custGeom>
              <a:avLst/>
              <a:gdLst/>
              <a:ahLst/>
              <a:cxnLst/>
              <a:rect l="l" t="t" r="r" b="b"/>
              <a:pathLst>
                <a:path w="34434" h="9460" extrusionOk="0">
                  <a:moveTo>
                    <a:pt x="17095" y="0"/>
                  </a:moveTo>
                  <a:cubicBezTo>
                    <a:pt x="6400" y="0"/>
                    <a:pt x="1" y="3030"/>
                    <a:pt x="1" y="3030"/>
                  </a:cubicBezTo>
                  <a:lnTo>
                    <a:pt x="3084" y="5411"/>
                  </a:lnTo>
                  <a:lnTo>
                    <a:pt x="2168" y="8983"/>
                  </a:lnTo>
                  <a:cubicBezTo>
                    <a:pt x="5752" y="7748"/>
                    <a:pt x="11330" y="6979"/>
                    <a:pt x="17107" y="6979"/>
                  </a:cubicBezTo>
                  <a:cubicBezTo>
                    <a:pt x="22749" y="6979"/>
                    <a:pt x="28581" y="7712"/>
                    <a:pt x="32933" y="9459"/>
                  </a:cubicBezTo>
                  <a:cubicBezTo>
                    <a:pt x="31862" y="6125"/>
                    <a:pt x="31159" y="5221"/>
                    <a:pt x="31159" y="5221"/>
                  </a:cubicBezTo>
                  <a:lnTo>
                    <a:pt x="34433" y="3375"/>
                  </a:lnTo>
                  <a:cubicBezTo>
                    <a:pt x="34433" y="3375"/>
                    <a:pt x="29064" y="184"/>
                    <a:pt x="17884" y="6"/>
                  </a:cubicBezTo>
                  <a:cubicBezTo>
                    <a:pt x="17618" y="2"/>
                    <a:pt x="17355" y="0"/>
                    <a:pt x="17095"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6" name="Google Shape;636;p27"/>
            <p:cNvSpPr/>
            <p:nvPr/>
          </p:nvSpPr>
          <p:spPr>
            <a:xfrm>
              <a:off x="-1886962" y="3361725"/>
              <a:ext cx="1076650" cy="1265075"/>
            </a:xfrm>
            <a:custGeom>
              <a:avLst/>
              <a:gdLst/>
              <a:ahLst/>
              <a:cxnLst/>
              <a:rect l="l" t="t" r="r" b="b"/>
              <a:pathLst>
                <a:path w="43066" h="50603" extrusionOk="0">
                  <a:moveTo>
                    <a:pt x="1120" y="1"/>
                  </a:moveTo>
                  <a:cubicBezTo>
                    <a:pt x="489" y="1"/>
                    <a:pt x="1" y="501"/>
                    <a:pt x="1" y="1120"/>
                  </a:cubicBezTo>
                  <a:lnTo>
                    <a:pt x="1" y="49483"/>
                  </a:lnTo>
                  <a:cubicBezTo>
                    <a:pt x="1" y="50114"/>
                    <a:pt x="501" y="50602"/>
                    <a:pt x="1120" y="50602"/>
                  </a:cubicBezTo>
                  <a:lnTo>
                    <a:pt x="41958" y="50602"/>
                  </a:lnTo>
                  <a:cubicBezTo>
                    <a:pt x="42566" y="50602"/>
                    <a:pt x="43054" y="50102"/>
                    <a:pt x="43066" y="49483"/>
                  </a:cubicBezTo>
                  <a:lnTo>
                    <a:pt x="43066" y="1120"/>
                  </a:lnTo>
                  <a:cubicBezTo>
                    <a:pt x="43066" y="489"/>
                    <a:pt x="42566" y="1"/>
                    <a:pt x="4195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7" name="Google Shape;637;p27"/>
          <p:cNvSpPr/>
          <p:nvPr/>
        </p:nvSpPr>
        <p:spPr>
          <a:xfrm rot="-468549">
            <a:off x="10066674" y="5458442"/>
            <a:ext cx="1666252" cy="1922105"/>
          </a:xfrm>
          <a:prstGeom prst="roundRect">
            <a:avLst>
              <a:gd name="adj" fmla="val 16667"/>
            </a:avLst>
          </a:prstGeom>
          <a:solidFill>
            <a:srgbClr val="B8E9A7">
              <a:alpha val="4464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7"/>
          <p:cNvSpPr/>
          <p:nvPr/>
        </p:nvSpPr>
        <p:spPr>
          <a:xfrm>
            <a:off x="8948001" y="-407233"/>
            <a:ext cx="385772" cy="109633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7"/>
          <p:cNvSpPr/>
          <p:nvPr/>
        </p:nvSpPr>
        <p:spPr>
          <a:xfrm rot="21555184">
            <a:off x="10513059" y="5840085"/>
            <a:ext cx="846792" cy="861574"/>
          </a:xfrm>
          <a:prstGeom prst="ellipse">
            <a:avLst/>
          </a:prstGeom>
          <a:solidFill>
            <a:srgbClr val="4DD11E">
              <a:alpha val="5313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grpSp>
        <p:nvGrpSpPr>
          <p:cNvPr id="642" name="Google Shape;642;p27"/>
          <p:cNvGrpSpPr/>
          <p:nvPr/>
        </p:nvGrpSpPr>
        <p:grpSpPr>
          <a:xfrm>
            <a:off x="7306300" y="4094081"/>
            <a:ext cx="3291953" cy="3804896"/>
            <a:chOff x="5479724" y="3070561"/>
            <a:chExt cx="2468965" cy="2853672"/>
          </a:xfrm>
        </p:grpSpPr>
        <p:grpSp>
          <p:nvGrpSpPr>
            <p:cNvPr id="643" name="Google Shape;643;p27"/>
            <p:cNvGrpSpPr/>
            <p:nvPr/>
          </p:nvGrpSpPr>
          <p:grpSpPr>
            <a:xfrm>
              <a:off x="5479724" y="3070561"/>
              <a:ext cx="2468965" cy="2853672"/>
              <a:chOff x="3666702" y="3236338"/>
              <a:chExt cx="2334056" cy="2697742"/>
            </a:xfrm>
          </p:grpSpPr>
          <p:sp>
            <p:nvSpPr>
              <p:cNvPr id="644" name="Google Shape;644;p27"/>
              <p:cNvSpPr/>
              <p:nvPr/>
            </p:nvSpPr>
            <p:spPr>
              <a:xfrm rot="1300884">
                <a:off x="5882116" y="3824877"/>
                <a:ext cx="36428" cy="36490"/>
              </a:xfrm>
              <a:custGeom>
                <a:avLst/>
                <a:gdLst/>
                <a:ahLst/>
                <a:cxnLst/>
                <a:rect l="l" t="t" r="r" b="b"/>
                <a:pathLst>
                  <a:path w="1191" h="1193" extrusionOk="0">
                    <a:moveTo>
                      <a:pt x="635" y="1"/>
                    </a:moveTo>
                    <a:cubicBezTo>
                      <a:pt x="622" y="1"/>
                      <a:pt x="609" y="1"/>
                      <a:pt x="596" y="2"/>
                    </a:cubicBezTo>
                    <a:cubicBezTo>
                      <a:pt x="262" y="2"/>
                      <a:pt x="0" y="264"/>
                      <a:pt x="0" y="597"/>
                    </a:cubicBezTo>
                    <a:cubicBezTo>
                      <a:pt x="0" y="919"/>
                      <a:pt x="262" y="1193"/>
                      <a:pt x="596" y="1193"/>
                    </a:cubicBezTo>
                    <a:cubicBezTo>
                      <a:pt x="917"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5" name="Google Shape;645;p27"/>
              <p:cNvGrpSpPr/>
              <p:nvPr/>
            </p:nvGrpSpPr>
            <p:grpSpPr>
              <a:xfrm>
                <a:off x="3666702" y="3236338"/>
                <a:ext cx="2334056" cy="2697742"/>
                <a:chOff x="3666702" y="3236338"/>
                <a:chExt cx="2334056" cy="2697742"/>
              </a:xfrm>
            </p:grpSpPr>
            <p:sp>
              <p:nvSpPr>
                <p:cNvPr id="646" name="Google Shape;646;p27"/>
                <p:cNvSpPr/>
                <p:nvPr/>
              </p:nvSpPr>
              <p:spPr>
                <a:xfrm rot="1300884">
                  <a:off x="4027664" y="3453910"/>
                  <a:ext cx="1611109" cy="2262599"/>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7"/>
                <p:cNvSpPr/>
                <p:nvPr/>
              </p:nvSpPr>
              <p:spPr>
                <a:xfrm rot="1300884">
                  <a:off x="4344215" y="3514739"/>
                  <a:ext cx="1611843" cy="550647"/>
                </a:xfrm>
                <a:custGeom>
                  <a:avLst/>
                  <a:gdLst/>
                  <a:ahLst/>
                  <a:cxnLst/>
                  <a:rect l="l" t="t" r="r" b="b"/>
                  <a:pathLst>
                    <a:path w="52698" h="18003" extrusionOk="0">
                      <a:moveTo>
                        <a:pt x="1632" y="1"/>
                      </a:moveTo>
                      <a:cubicBezTo>
                        <a:pt x="727" y="1"/>
                        <a:pt x="1" y="727"/>
                        <a:pt x="1" y="1632"/>
                      </a:cubicBezTo>
                      <a:lnTo>
                        <a:pt x="1" y="1763"/>
                      </a:lnTo>
                      <a:lnTo>
                        <a:pt x="1" y="15038"/>
                      </a:lnTo>
                      <a:lnTo>
                        <a:pt x="1" y="17765"/>
                      </a:lnTo>
                      <a:cubicBezTo>
                        <a:pt x="370" y="17515"/>
                        <a:pt x="727" y="17205"/>
                        <a:pt x="1382" y="17205"/>
                      </a:cubicBezTo>
                      <a:cubicBezTo>
                        <a:pt x="2632" y="17205"/>
                        <a:pt x="2632" y="18003"/>
                        <a:pt x="3870" y="18003"/>
                      </a:cubicBezTo>
                      <a:cubicBezTo>
                        <a:pt x="5096" y="18003"/>
                        <a:pt x="5096" y="17205"/>
                        <a:pt x="6347" y="17205"/>
                      </a:cubicBezTo>
                      <a:cubicBezTo>
                        <a:pt x="7585" y="17205"/>
                        <a:pt x="7585" y="18003"/>
                        <a:pt x="8835" y="18003"/>
                      </a:cubicBezTo>
                      <a:cubicBezTo>
                        <a:pt x="10073" y="18003"/>
                        <a:pt x="10073" y="17205"/>
                        <a:pt x="11323" y="17205"/>
                      </a:cubicBezTo>
                      <a:cubicBezTo>
                        <a:pt x="12562" y="17205"/>
                        <a:pt x="12562" y="18003"/>
                        <a:pt x="13812" y="18003"/>
                      </a:cubicBezTo>
                      <a:cubicBezTo>
                        <a:pt x="15038" y="18003"/>
                        <a:pt x="15038" y="17205"/>
                        <a:pt x="16288" y="17205"/>
                      </a:cubicBezTo>
                      <a:cubicBezTo>
                        <a:pt x="17527" y="17205"/>
                        <a:pt x="17527" y="18003"/>
                        <a:pt x="18777" y="18003"/>
                      </a:cubicBezTo>
                      <a:cubicBezTo>
                        <a:pt x="20015" y="18003"/>
                        <a:pt x="20015" y="17205"/>
                        <a:pt x="21265" y="17205"/>
                      </a:cubicBezTo>
                      <a:cubicBezTo>
                        <a:pt x="22503" y="17205"/>
                        <a:pt x="22503" y="18003"/>
                        <a:pt x="23754" y="18003"/>
                      </a:cubicBezTo>
                      <a:cubicBezTo>
                        <a:pt x="24980" y="18003"/>
                        <a:pt x="24980" y="17205"/>
                        <a:pt x="26230" y="17205"/>
                      </a:cubicBezTo>
                      <a:cubicBezTo>
                        <a:pt x="27468" y="17205"/>
                        <a:pt x="27468" y="18003"/>
                        <a:pt x="28718" y="18003"/>
                      </a:cubicBezTo>
                      <a:cubicBezTo>
                        <a:pt x="29969" y="18003"/>
                        <a:pt x="29957" y="17205"/>
                        <a:pt x="31207" y="17205"/>
                      </a:cubicBezTo>
                      <a:cubicBezTo>
                        <a:pt x="32445" y="17205"/>
                        <a:pt x="32445" y="18003"/>
                        <a:pt x="33695" y="18003"/>
                      </a:cubicBezTo>
                      <a:cubicBezTo>
                        <a:pt x="34922" y="18003"/>
                        <a:pt x="34922" y="17205"/>
                        <a:pt x="36172" y="17205"/>
                      </a:cubicBezTo>
                      <a:cubicBezTo>
                        <a:pt x="37410" y="17205"/>
                        <a:pt x="37410" y="18003"/>
                        <a:pt x="38660" y="18003"/>
                      </a:cubicBezTo>
                      <a:cubicBezTo>
                        <a:pt x="39898" y="18003"/>
                        <a:pt x="39898" y="17205"/>
                        <a:pt x="41149" y="17205"/>
                      </a:cubicBezTo>
                      <a:cubicBezTo>
                        <a:pt x="42387" y="17205"/>
                        <a:pt x="42387" y="18003"/>
                        <a:pt x="43637" y="18003"/>
                      </a:cubicBezTo>
                      <a:cubicBezTo>
                        <a:pt x="44863" y="18003"/>
                        <a:pt x="44863" y="17205"/>
                        <a:pt x="46113" y="17205"/>
                      </a:cubicBezTo>
                      <a:cubicBezTo>
                        <a:pt x="47352" y="17205"/>
                        <a:pt x="47352" y="18003"/>
                        <a:pt x="48602" y="18003"/>
                      </a:cubicBezTo>
                      <a:cubicBezTo>
                        <a:pt x="49840" y="18003"/>
                        <a:pt x="49840" y="17205"/>
                        <a:pt x="51090" y="17205"/>
                      </a:cubicBezTo>
                      <a:cubicBezTo>
                        <a:pt x="51876" y="17205"/>
                        <a:pt x="52233" y="17658"/>
                        <a:pt x="52698" y="17919"/>
                      </a:cubicBezTo>
                      <a:lnTo>
                        <a:pt x="52698" y="15062"/>
                      </a:lnTo>
                      <a:lnTo>
                        <a:pt x="52698" y="1632"/>
                      </a:lnTo>
                      <a:cubicBezTo>
                        <a:pt x="52698" y="727"/>
                        <a:pt x="51971" y="1"/>
                        <a:pt x="51055"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7"/>
                <p:cNvSpPr/>
                <p:nvPr/>
              </p:nvSpPr>
              <p:spPr>
                <a:xfrm rot="1300884">
                  <a:off x="4659449" y="3338653"/>
                  <a:ext cx="36459" cy="36490"/>
                </a:xfrm>
                <a:custGeom>
                  <a:avLst/>
                  <a:gdLst/>
                  <a:ahLst/>
                  <a:cxnLst/>
                  <a:rect l="l" t="t" r="r" b="b"/>
                  <a:pathLst>
                    <a:path w="1192" h="1193" extrusionOk="0">
                      <a:moveTo>
                        <a:pt x="637" y="1"/>
                      </a:moveTo>
                      <a:cubicBezTo>
                        <a:pt x="623" y="1"/>
                        <a:pt x="610" y="1"/>
                        <a:pt x="596" y="2"/>
                      </a:cubicBezTo>
                      <a:cubicBezTo>
                        <a:pt x="275" y="2"/>
                        <a:pt x="1" y="264"/>
                        <a:pt x="1" y="597"/>
                      </a:cubicBezTo>
                      <a:cubicBezTo>
                        <a:pt x="1" y="919"/>
                        <a:pt x="275" y="1193"/>
                        <a:pt x="596" y="1193"/>
                      </a:cubicBezTo>
                      <a:cubicBezTo>
                        <a:pt x="930" y="1193"/>
                        <a:pt x="1192" y="919"/>
                        <a:pt x="1192" y="597"/>
                      </a:cubicBezTo>
                      <a:cubicBezTo>
                        <a:pt x="1192" y="266"/>
                        <a:pt x="951" y="1"/>
                        <a:pt x="637"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9" name="Google Shape;649;p27"/>
                <p:cNvSpPr/>
                <p:nvPr/>
              </p:nvSpPr>
              <p:spPr>
                <a:xfrm rot="1300884">
                  <a:off x="4770809" y="3382932"/>
                  <a:ext cx="36428" cy="36490"/>
                </a:xfrm>
                <a:custGeom>
                  <a:avLst/>
                  <a:gdLst/>
                  <a:ahLst/>
                  <a:cxnLst/>
                  <a:rect l="l" t="t" r="r" b="b"/>
                  <a:pathLst>
                    <a:path w="1191" h="1193" extrusionOk="0">
                      <a:moveTo>
                        <a:pt x="636" y="1"/>
                      </a:moveTo>
                      <a:cubicBezTo>
                        <a:pt x="622" y="1"/>
                        <a:pt x="609" y="1"/>
                        <a:pt x="595" y="2"/>
                      </a:cubicBezTo>
                      <a:cubicBezTo>
                        <a:pt x="274" y="2"/>
                        <a:pt x="0" y="264"/>
                        <a:pt x="0" y="597"/>
                      </a:cubicBezTo>
                      <a:cubicBezTo>
                        <a:pt x="0" y="919"/>
                        <a:pt x="274" y="1193"/>
                        <a:pt x="595"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0" name="Google Shape;650;p27"/>
                <p:cNvSpPr/>
                <p:nvPr/>
              </p:nvSpPr>
              <p:spPr>
                <a:xfrm rot="1300884">
                  <a:off x="4882138" y="3427206"/>
                  <a:ext cx="36428" cy="36490"/>
                </a:xfrm>
                <a:custGeom>
                  <a:avLst/>
                  <a:gdLst/>
                  <a:ahLst/>
                  <a:cxnLst/>
                  <a:rect l="l" t="t" r="r" b="b"/>
                  <a:pathLst>
                    <a:path w="1191" h="1193" extrusionOk="0">
                      <a:moveTo>
                        <a:pt x="633" y="1"/>
                      </a:moveTo>
                      <a:cubicBezTo>
                        <a:pt x="621" y="1"/>
                        <a:pt x="608" y="1"/>
                        <a:pt x="596" y="2"/>
                      </a:cubicBezTo>
                      <a:cubicBezTo>
                        <a:pt x="262" y="2"/>
                        <a:pt x="0" y="264"/>
                        <a:pt x="0" y="597"/>
                      </a:cubicBezTo>
                      <a:cubicBezTo>
                        <a:pt x="0" y="919"/>
                        <a:pt x="262" y="1193"/>
                        <a:pt x="596" y="1193"/>
                      </a:cubicBezTo>
                      <a:cubicBezTo>
                        <a:pt x="917" y="1193"/>
                        <a:pt x="1191" y="919"/>
                        <a:pt x="1191" y="597"/>
                      </a:cubicBezTo>
                      <a:cubicBezTo>
                        <a:pt x="1191" y="266"/>
                        <a:pt x="928" y="1"/>
                        <a:pt x="633"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1" name="Google Shape;651;p27"/>
                <p:cNvSpPr/>
                <p:nvPr/>
              </p:nvSpPr>
              <p:spPr>
                <a:xfrm rot="1300884">
                  <a:off x="4992785" y="3471214"/>
                  <a:ext cx="36459" cy="36490"/>
                </a:xfrm>
                <a:custGeom>
                  <a:avLst/>
                  <a:gdLst/>
                  <a:ahLst/>
                  <a:cxnLst/>
                  <a:rect l="l" t="t" r="r" b="b"/>
                  <a:pathLst>
                    <a:path w="1192" h="1193" extrusionOk="0">
                      <a:moveTo>
                        <a:pt x="636" y="1"/>
                      </a:moveTo>
                      <a:cubicBezTo>
                        <a:pt x="623" y="1"/>
                        <a:pt x="609" y="1"/>
                        <a:pt x="596" y="2"/>
                      </a:cubicBezTo>
                      <a:cubicBezTo>
                        <a:pt x="274" y="2"/>
                        <a:pt x="1" y="264"/>
                        <a:pt x="1" y="597"/>
                      </a:cubicBezTo>
                      <a:cubicBezTo>
                        <a:pt x="1" y="919"/>
                        <a:pt x="274"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2" name="Google Shape;652;p27"/>
                <p:cNvSpPr/>
                <p:nvPr/>
              </p:nvSpPr>
              <p:spPr>
                <a:xfrm rot="1300884">
                  <a:off x="5104114" y="3515488"/>
                  <a:ext cx="36459" cy="36490"/>
                </a:xfrm>
                <a:custGeom>
                  <a:avLst/>
                  <a:gdLst/>
                  <a:ahLst/>
                  <a:cxnLst/>
                  <a:rect l="l" t="t" r="r" b="b"/>
                  <a:pathLst>
                    <a:path w="1192" h="1193" extrusionOk="0">
                      <a:moveTo>
                        <a:pt x="636" y="1"/>
                      </a:moveTo>
                      <a:cubicBezTo>
                        <a:pt x="623" y="1"/>
                        <a:pt x="610" y="1"/>
                        <a:pt x="596" y="2"/>
                      </a:cubicBezTo>
                      <a:cubicBezTo>
                        <a:pt x="275" y="2"/>
                        <a:pt x="1" y="264"/>
                        <a:pt x="1" y="597"/>
                      </a:cubicBezTo>
                      <a:cubicBezTo>
                        <a:pt x="1" y="919"/>
                        <a:pt x="275"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27"/>
                <p:cNvSpPr/>
                <p:nvPr/>
              </p:nvSpPr>
              <p:spPr>
                <a:xfrm rot="1300884">
                  <a:off x="5215444" y="3559761"/>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8" y="1193"/>
                        <a:pt x="1192" y="919"/>
                        <a:pt x="1192" y="597"/>
                      </a:cubicBezTo>
                      <a:cubicBezTo>
                        <a:pt x="1192" y="266"/>
                        <a:pt x="940"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4" name="Google Shape;654;p27"/>
                <p:cNvSpPr/>
                <p:nvPr/>
              </p:nvSpPr>
              <p:spPr>
                <a:xfrm rot="1300884">
                  <a:off x="5326121" y="3603769"/>
                  <a:ext cx="36428" cy="36490"/>
                </a:xfrm>
                <a:custGeom>
                  <a:avLst/>
                  <a:gdLst/>
                  <a:ahLst/>
                  <a:cxnLst/>
                  <a:rect l="l" t="t" r="r" b="b"/>
                  <a:pathLst>
                    <a:path w="1191" h="1193" extrusionOk="0">
                      <a:moveTo>
                        <a:pt x="636" y="1"/>
                      </a:moveTo>
                      <a:cubicBezTo>
                        <a:pt x="623" y="1"/>
                        <a:pt x="609" y="1"/>
                        <a:pt x="596" y="2"/>
                      </a:cubicBezTo>
                      <a:cubicBezTo>
                        <a:pt x="274" y="2"/>
                        <a:pt x="0" y="264"/>
                        <a:pt x="0" y="597"/>
                      </a:cubicBezTo>
                      <a:cubicBezTo>
                        <a:pt x="0" y="919"/>
                        <a:pt x="274" y="1193"/>
                        <a:pt x="596"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5" name="Google Shape;655;p27"/>
                <p:cNvSpPr/>
                <p:nvPr/>
              </p:nvSpPr>
              <p:spPr>
                <a:xfrm rot="1300884">
                  <a:off x="5437438" y="3648108"/>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50"/>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rot="1300884">
                  <a:off x="5548779" y="3692322"/>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7"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7" name="Google Shape;657;p27"/>
                <p:cNvSpPr/>
                <p:nvPr/>
              </p:nvSpPr>
              <p:spPr>
                <a:xfrm rot="1300884">
                  <a:off x="5660109" y="3736596"/>
                  <a:ext cx="36459" cy="36490"/>
                </a:xfrm>
                <a:custGeom>
                  <a:avLst/>
                  <a:gdLst/>
                  <a:ahLst/>
                  <a:cxnLst/>
                  <a:rect l="l" t="t" r="r" b="b"/>
                  <a:pathLst>
                    <a:path w="1192" h="1193" extrusionOk="0">
                      <a:moveTo>
                        <a:pt x="635" y="1"/>
                      </a:moveTo>
                      <a:cubicBezTo>
                        <a:pt x="622" y="1"/>
                        <a:pt x="609" y="1"/>
                        <a:pt x="596" y="2"/>
                      </a:cubicBezTo>
                      <a:cubicBezTo>
                        <a:pt x="263" y="2"/>
                        <a:pt x="1" y="264"/>
                        <a:pt x="1" y="597"/>
                      </a:cubicBezTo>
                      <a:cubicBezTo>
                        <a:pt x="1" y="919"/>
                        <a:pt x="263" y="1193"/>
                        <a:pt x="596" y="1193"/>
                      </a:cubicBezTo>
                      <a:cubicBezTo>
                        <a:pt x="918" y="1193"/>
                        <a:pt x="1191" y="919"/>
                        <a:pt x="1191" y="597"/>
                      </a:cubicBezTo>
                      <a:cubicBezTo>
                        <a:pt x="1191" y="266"/>
                        <a:pt x="939" y="1"/>
                        <a:pt x="63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rot="1300884">
                  <a:off x="5770786" y="3780604"/>
                  <a:ext cx="36428" cy="36490"/>
                </a:xfrm>
                <a:custGeom>
                  <a:avLst/>
                  <a:gdLst/>
                  <a:ahLst/>
                  <a:cxnLst/>
                  <a:rect l="l" t="t" r="r" b="b"/>
                  <a:pathLst>
                    <a:path w="1191" h="1193" extrusionOk="0">
                      <a:moveTo>
                        <a:pt x="636" y="1"/>
                      </a:moveTo>
                      <a:cubicBezTo>
                        <a:pt x="622" y="1"/>
                        <a:pt x="609" y="1"/>
                        <a:pt x="595" y="2"/>
                      </a:cubicBezTo>
                      <a:cubicBezTo>
                        <a:pt x="274" y="2"/>
                        <a:pt x="0" y="264"/>
                        <a:pt x="0" y="597"/>
                      </a:cubicBezTo>
                      <a:cubicBezTo>
                        <a:pt x="0" y="919"/>
                        <a:pt x="274" y="1193"/>
                        <a:pt x="595" y="1193"/>
                      </a:cubicBezTo>
                      <a:cubicBezTo>
                        <a:pt x="929" y="1193"/>
                        <a:pt x="1191" y="919"/>
                        <a:pt x="1191" y="597"/>
                      </a:cubicBezTo>
                      <a:cubicBezTo>
                        <a:pt x="1191" y="266"/>
                        <a:pt x="950" y="1"/>
                        <a:pt x="63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9" name="Google Shape;659;p27"/>
                <p:cNvSpPr/>
                <p:nvPr/>
              </p:nvSpPr>
              <p:spPr>
                <a:xfrm rot="1300884">
                  <a:off x="4572820" y="3397911"/>
                  <a:ext cx="36428" cy="36459"/>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0" name="Google Shape;660;p27"/>
                <p:cNvSpPr/>
                <p:nvPr/>
              </p:nvSpPr>
              <p:spPr>
                <a:xfrm rot="1300884">
                  <a:off x="4683809" y="3442049"/>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1" name="Google Shape;661;p27"/>
                <p:cNvSpPr/>
                <p:nvPr/>
              </p:nvSpPr>
              <p:spPr>
                <a:xfrm rot="1300884">
                  <a:off x="4794796" y="3486193"/>
                  <a:ext cx="36459" cy="36459"/>
                </a:xfrm>
                <a:custGeom>
                  <a:avLst/>
                  <a:gdLst/>
                  <a:ahLst/>
                  <a:cxnLst/>
                  <a:rect l="l" t="t" r="r" b="b"/>
                  <a:pathLst>
                    <a:path w="1192" h="1192" extrusionOk="0">
                      <a:moveTo>
                        <a:pt x="596" y="1"/>
                      </a:moveTo>
                      <a:cubicBezTo>
                        <a:pt x="274" y="1"/>
                        <a:pt x="1" y="275"/>
                        <a:pt x="1" y="596"/>
                      </a:cubicBezTo>
                      <a:cubicBezTo>
                        <a:pt x="1"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rot="1300884">
                  <a:off x="4906126" y="3530466"/>
                  <a:ext cx="36459" cy="36459"/>
                </a:xfrm>
                <a:custGeom>
                  <a:avLst/>
                  <a:gdLst/>
                  <a:ahLst/>
                  <a:cxnLst/>
                  <a:rect l="l" t="t" r="r" b="b"/>
                  <a:pathLst>
                    <a:path w="1192" h="1192" extrusionOk="0">
                      <a:moveTo>
                        <a:pt x="596" y="1"/>
                      </a:moveTo>
                      <a:cubicBezTo>
                        <a:pt x="275" y="1"/>
                        <a:pt x="1" y="275"/>
                        <a:pt x="1" y="596"/>
                      </a:cubicBezTo>
                      <a:cubicBezTo>
                        <a:pt x="1" y="929"/>
                        <a:pt x="275"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rot="1300884">
                  <a:off x="5017456" y="3574740"/>
                  <a:ext cx="36459" cy="36459"/>
                </a:xfrm>
                <a:custGeom>
                  <a:avLst/>
                  <a:gdLst/>
                  <a:ahLst/>
                  <a:cxnLst/>
                  <a:rect l="l" t="t" r="r" b="b"/>
                  <a:pathLst>
                    <a:path w="1192" h="1192" extrusionOk="0">
                      <a:moveTo>
                        <a:pt x="596" y="1"/>
                      </a:moveTo>
                      <a:cubicBezTo>
                        <a:pt x="263" y="1"/>
                        <a:pt x="1" y="275"/>
                        <a:pt x="1" y="596"/>
                      </a:cubicBezTo>
                      <a:cubicBezTo>
                        <a:pt x="1" y="929"/>
                        <a:pt x="263" y="1191"/>
                        <a:pt x="596" y="1191"/>
                      </a:cubicBezTo>
                      <a:cubicBezTo>
                        <a:pt x="918" y="1191"/>
                        <a:pt x="1192" y="929"/>
                        <a:pt x="1192" y="608"/>
                      </a:cubicBezTo>
                      <a:cubicBezTo>
                        <a:pt x="1192" y="275"/>
                        <a:pt x="918"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4" name="Google Shape;664;p27"/>
                <p:cNvSpPr/>
                <p:nvPr/>
              </p:nvSpPr>
              <p:spPr>
                <a:xfrm rot="1300884">
                  <a:off x="5128133" y="3618748"/>
                  <a:ext cx="36428" cy="36459"/>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27"/>
                <p:cNvSpPr/>
                <p:nvPr/>
              </p:nvSpPr>
              <p:spPr>
                <a:xfrm rot="1300884">
                  <a:off x="5239462" y="3663022"/>
                  <a:ext cx="36428" cy="36459"/>
                </a:xfrm>
                <a:custGeom>
                  <a:avLst/>
                  <a:gdLst/>
                  <a:ahLst/>
                  <a:cxnLst/>
                  <a:rect l="l" t="t" r="r" b="b"/>
                  <a:pathLst>
                    <a:path w="1191" h="1192" extrusionOk="0">
                      <a:moveTo>
                        <a:pt x="596" y="1"/>
                      </a:moveTo>
                      <a:cubicBezTo>
                        <a:pt x="274" y="1"/>
                        <a:pt x="0" y="275"/>
                        <a:pt x="0" y="596"/>
                      </a:cubicBezTo>
                      <a:cubicBezTo>
                        <a:pt x="0" y="929"/>
                        <a:pt x="274" y="1191"/>
                        <a:pt x="596" y="1191"/>
                      </a:cubicBezTo>
                      <a:cubicBezTo>
                        <a:pt x="929" y="1191"/>
                        <a:pt x="1191" y="929"/>
                        <a:pt x="1191" y="608"/>
                      </a:cubicBezTo>
                      <a:cubicBezTo>
                        <a:pt x="1191" y="275"/>
                        <a:pt x="929"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7"/>
                <p:cNvSpPr/>
                <p:nvPr/>
              </p:nvSpPr>
              <p:spPr>
                <a:xfrm rot="1300884">
                  <a:off x="5350791" y="3707301"/>
                  <a:ext cx="36459" cy="36459"/>
                </a:xfrm>
                <a:custGeom>
                  <a:avLst/>
                  <a:gdLst/>
                  <a:ahLst/>
                  <a:cxnLst/>
                  <a:rect l="l" t="t" r="r" b="b"/>
                  <a:pathLst>
                    <a:path w="1192" h="1192" extrusionOk="0">
                      <a:moveTo>
                        <a:pt x="596" y="1"/>
                      </a:moveTo>
                      <a:cubicBezTo>
                        <a:pt x="262" y="1"/>
                        <a:pt x="1" y="275"/>
                        <a:pt x="1" y="596"/>
                      </a:cubicBezTo>
                      <a:cubicBezTo>
                        <a:pt x="1"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7"/>
                <p:cNvSpPr/>
                <p:nvPr/>
              </p:nvSpPr>
              <p:spPr>
                <a:xfrm rot="1300884">
                  <a:off x="5461439" y="3751303"/>
                  <a:ext cx="36459" cy="36459"/>
                </a:xfrm>
                <a:custGeom>
                  <a:avLst/>
                  <a:gdLst/>
                  <a:ahLst/>
                  <a:cxnLst/>
                  <a:rect l="l" t="t" r="r" b="b"/>
                  <a:pathLst>
                    <a:path w="1192" h="1192" extrusionOk="0">
                      <a:moveTo>
                        <a:pt x="596" y="1"/>
                      </a:moveTo>
                      <a:cubicBezTo>
                        <a:pt x="275" y="1"/>
                        <a:pt x="1" y="275"/>
                        <a:pt x="1" y="596"/>
                      </a:cubicBezTo>
                      <a:cubicBezTo>
                        <a:pt x="1" y="929"/>
                        <a:pt x="275" y="1191"/>
                        <a:pt x="596" y="1191"/>
                      </a:cubicBezTo>
                      <a:cubicBezTo>
                        <a:pt x="930" y="1191"/>
                        <a:pt x="1192" y="929"/>
                        <a:pt x="1192" y="608"/>
                      </a:cubicBezTo>
                      <a:cubicBezTo>
                        <a:pt x="1192" y="275"/>
                        <a:pt x="930"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27"/>
                <p:cNvSpPr/>
                <p:nvPr/>
              </p:nvSpPr>
              <p:spPr>
                <a:xfrm rot="1300884">
                  <a:off x="5572798" y="3795583"/>
                  <a:ext cx="36428" cy="36459"/>
                </a:xfrm>
                <a:custGeom>
                  <a:avLst/>
                  <a:gdLst/>
                  <a:ahLst/>
                  <a:cxnLst/>
                  <a:rect l="l" t="t" r="r" b="b"/>
                  <a:pathLst>
                    <a:path w="1191" h="1192" extrusionOk="0">
                      <a:moveTo>
                        <a:pt x="595" y="1"/>
                      </a:moveTo>
                      <a:cubicBezTo>
                        <a:pt x="274" y="1"/>
                        <a:pt x="0" y="275"/>
                        <a:pt x="0" y="596"/>
                      </a:cubicBezTo>
                      <a:cubicBezTo>
                        <a:pt x="0" y="929"/>
                        <a:pt x="274" y="1191"/>
                        <a:pt x="595" y="1191"/>
                      </a:cubicBezTo>
                      <a:cubicBezTo>
                        <a:pt x="929" y="1191"/>
                        <a:pt x="1191" y="929"/>
                        <a:pt x="1191" y="608"/>
                      </a:cubicBezTo>
                      <a:cubicBezTo>
                        <a:pt x="1191" y="275"/>
                        <a:pt x="929" y="13"/>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27"/>
                <p:cNvSpPr/>
                <p:nvPr/>
              </p:nvSpPr>
              <p:spPr>
                <a:xfrm rot="1300884">
                  <a:off x="5684127" y="3839856"/>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27"/>
                <p:cNvSpPr/>
                <p:nvPr/>
              </p:nvSpPr>
              <p:spPr>
                <a:xfrm rot="1300884">
                  <a:off x="5795457" y="3884130"/>
                  <a:ext cx="36428" cy="36459"/>
                </a:xfrm>
                <a:custGeom>
                  <a:avLst/>
                  <a:gdLst/>
                  <a:ahLst/>
                  <a:cxnLst/>
                  <a:rect l="l" t="t" r="r" b="b"/>
                  <a:pathLst>
                    <a:path w="1191" h="1192" extrusionOk="0">
                      <a:moveTo>
                        <a:pt x="596" y="1"/>
                      </a:moveTo>
                      <a:cubicBezTo>
                        <a:pt x="262" y="1"/>
                        <a:pt x="0" y="275"/>
                        <a:pt x="0" y="596"/>
                      </a:cubicBezTo>
                      <a:cubicBezTo>
                        <a:pt x="0" y="929"/>
                        <a:pt x="262" y="1191"/>
                        <a:pt x="596" y="1191"/>
                      </a:cubicBezTo>
                      <a:cubicBezTo>
                        <a:pt x="917" y="1191"/>
                        <a:pt x="1191" y="929"/>
                        <a:pt x="1191" y="608"/>
                      </a:cubicBezTo>
                      <a:cubicBezTo>
                        <a:pt x="1191" y="275"/>
                        <a:pt x="917" y="13"/>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7"/>
                <p:cNvSpPr/>
                <p:nvPr/>
              </p:nvSpPr>
              <p:spPr>
                <a:xfrm rot="1300884">
                  <a:off x="4594843" y="3501147"/>
                  <a:ext cx="36459" cy="36428"/>
                </a:xfrm>
                <a:custGeom>
                  <a:avLst/>
                  <a:gdLst/>
                  <a:ahLst/>
                  <a:cxnLst/>
                  <a:rect l="l" t="t" r="r" b="b"/>
                  <a:pathLst>
                    <a:path w="1192" h="1191" extrusionOk="0">
                      <a:moveTo>
                        <a:pt x="596" y="0"/>
                      </a:moveTo>
                      <a:cubicBezTo>
                        <a:pt x="275" y="0"/>
                        <a:pt x="1" y="262"/>
                        <a:pt x="1" y="595"/>
                      </a:cubicBezTo>
                      <a:cubicBezTo>
                        <a:pt x="1" y="917"/>
                        <a:pt x="275" y="1191"/>
                        <a:pt x="596" y="1191"/>
                      </a:cubicBezTo>
                      <a:cubicBezTo>
                        <a:pt x="930" y="1191"/>
                        <a:pt x="1192" y="917"/>
                        <a:pt x="1192" y="595"/>
                      </a:cubicBezTo>
                      <a:cubicBezTo>
                        <a:pt x="1192" y="262"/>
                        <a:pt x="930"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7"/>
                <p:cNvSpPr/>
                <p:nvPr/>
              </p:nvSpPr>
              <p:spPr>
                <a:xfrm rot="1300884">
                  <a:off x="4706202" y="3545426"/>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27"/>
                <p:cNvSpPr/>
                <p:nvPr/>
              </p:nvSpPr>
              <p:spPr>
                <a:xfrm rot="1300884">
                  <a:off x="4817531" y="3589700"/>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27"/>
                <p:cNvSpPr/>
                <p:nvPr/>
              </p:nvSpPr>
              <p:spPr>
                <a:xfrm rot="1300884">
                  <a:off x="4928178" y="3633708"/>
                  <a:ext cx="36459" cy="36428"/>
                </a:xfrm>
                <a:custGeom>
                  <a:avLst/>
                  <a:gdLst/>
                  <a:ahLst/>
                  <a:cxnLst/>
                  <a:rect l="l" t="t" r="r" b="b"/>
                  <a:pathLst>
                    <a:path w="1192" h="1191" extrusionOk="0">
                      <a:moveTo>
                        <a:pt x="596" y="0"/>
                      </a:moveTo>
                      <a:cubicBezTo>
                        <a:pt x="274" y="0"/>
                        <a:pt x="1" y="262"/>
                        <a:pt x="1" y="595"/>
                      </a:cubicBezTo>
                      <a:cubicBezTo>
                        <a:pt x="1"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27"/>
                <p:cNvSpPr/>
                <p:nvPr/>
              </p:nvSpPr>
              <p:spPr>
                <a:xfrm rot="1300884">
                  <a:off x="5039508" y="3677982"/>
                  <a:ext cx="36459" cy="36428"/>
                </a:xfrm>
                <a:custGeom>
                  <a:avLst/>
                  <a:gdLst/>
                  <a:ahLst/>
                  <a:cxnLst/>
                  <a:rect l="l" t="t" r="r" b="b"/>
                  <a:pathLst>
                    <a:path w="1192" h="1191" extrusionOk="0">
                      <a:moveTo>
                        <a:pt x="596" y="0"/>
                      </a:moveTo>
                      <a:cubicBezTo>
                        <a:pt x="275" y="0"/>
                        <a:pt x="1" y="262"/>
                        <a:pt x="1" y="595"/>
                      </a:cubicBezTo>
                      <a:cubicBezTo>
                        <a:pt x="1" y="917"/>
                        <a:pt x="275"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7"/>
                <p:cNvSpPr/>
                <p:nvPr/>
              </p:nvSpPr>
              <p:spPr>
                <a:xfrm rot="1300884">
                  <a:off x="5150837" y="3722255"/>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2" y="917"/>
                        <a:pt x="1192" y="595"/>
                      </a:cubicBezTo>
                      <a:cubicBezTo>
                        <a:pt x="1192" y="262"/>
                        <a:pt x="918"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7"/>
                <p:cNvSpPr/>
                <p:nvPr/>
              </p:nvSpPr>
              <p:spPr>
                <a:xfrm rot="1300884">
                  <a:off x="5261514" y="3766263"/>
                  <a:ext cx="36428" cy="36428"/>
                </a:xfrm>
                <a:custGeom>
                  <a:avLst/>
                  <a:gdLst/>
                  <a:ahLst/>
                  <a:cxnLst/>
                  <a:rect l="l" t="t" r="r" b="b"/>
                  <a:pathLst>
                    <a:path w="1191"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27"/>
                <p:cNvSpPr/>
                <p:nvPr/>
              </p:nvSpPr>
              <p:spPr>
                <a:xfrm rot="1300884">
                  <a:off x="5372843" y="3810542"/>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27"/>
                <p:cNvSpPr/>
                <p:nvPr/>
              </p:nvSpPr>
              <p:spPr>
                <a:xfrm rot="1300884">
                  <a:off x="5484173" y="3854816"/>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0" name="Google Shape;680;p27"/>
                <p:cNvSpPr/>
                <p:nvPr/>
              </p:nvSpPr>
              <p:spPr>
                <a:xfrm rot="1300884">
                  <a:off x="5595502" y="3899090"/>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7"/>
                <p:cNvSpPr/>
                <p:nvPr/>
              </p:nvSpPr>
              <p:spPr>
                <a:xfrm rot="1300884">
                  <a:off x="5706179" y="3943098"/>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2" name="Google Shape;682;p27"/>
                <p:cNvSpPr/>
                <p:nvPr/>
              </p:nvSpPr>
              <p:spPr>
                <a:xfrm rot="1300884">
                  <a:off x="5817509" y="3987371"/>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3" name="Google Shape;683;p27"/>
                <p:cNvSpPr/>
                <p:nvPr/>
              </p:nvSpPr>
              <p:spPr>
                <a:xfrm rot="1300884">
                  <a:off x="4508089" y="3560687"/>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7"/>
                <p:cNvSpPr/>
                <p:nvPr/>
              </p:nvSpPr>
              <p:spPr>
                <a:xfrm rot="1300884">
                  <a:off x="4619078" y="3604825"/>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7"/>
                <p:cNvSpPr/>
                <p:nvPr/>
              </p:nvSpPr>
              <p:spPr>
                <a:xfrm rot="1300884">
                  <a:off x="4730065" y="3648969"/>
                  <a:ext cx="36459" cy="36459"/>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7"/>
                <p:cNvSpPr/>
                <p:nvPr/>
              </p:nvSpPr>
              <p:spPr>
                <a:xfrm rot="1300884">
                  <a:off x="4841395" y="3693242"/>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7"/>
                <p:cNvSpPr/>
                <p:nvPr/>
              </p:nvSpPr>
              <p:spPr>
                <a:xfrm rot="1300884">
                  <a:off x="4952725" y="3737516"/>
                  <a:ext cx="36459" cy="36459"/>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7"/>
                <p:cNvSpPr/>
                <p:nvPr/>
              </p:nvSpPr>
              <p:spPr>
                <a:xfrm rot="1300884">
                  <a:off x="5063402" y="3781524"/>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7"/>
                <p:cNvSpPr/>
                <p:nvPr/>
              </p:nvSpPr>
              <p:spPr>
                <a:xfrm rot="1300884">
                  <a:off x="5174731" y="3825798"/>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7"/>
                <p:cNvSpPr/>
                <p:nvPr/>
              </p:nvSpPr>
              <p:spPr>
                <a:xfrm rot="1300884">
                  <a:off x="5286060" y="3870077"/>
                  <a:ext cx="36459" cy="36459"/>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7"/>
                <p:cNvSpPr/>
                <p:nvPr/>
              </p:nvSpPr>
              <p:spPr>
                <a:xfrm rot="1300884">
                  <a:off x="5396707" y="3914079"/>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7"/>
                <p:cNvSpPr/>
                <p:nvPr/>
              </p:nvSpPr>
              <p:spPr>
                <a:xfrm rot="1300884">
                  <a:off x="5508067" y="3958359"/>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7"/>
                <p:cNvSpPr/>
                <p:nvPr/>
              </p:nvSpPr>
              <p:spPr>
                <a:xfrm rot="1300884">
                  <a:off x="5619396" y="4002632"/>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7"/>
                <p:cNvSpPr/>
                <p:nvPr/>
              </p:nvSpPr>
              <p:spPr>
                <a:xfrm rot="1300884">
                  <a:off x="5730726" y="4046906"/>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7"/>
                <p:cNvSpPr/>
                <p:nvPr/>
              </p:nvSpPr>
              <p:spPr>
                <a:xfrm rot="1300884">
                  <a:off x="4530383" y="3663241"/>
                  <a:ext cx="36459" cy="36428"/>
                </a:xfrm>
                <a:custGeom>
                  <a:avLst/>
                  <a:gdLst/>
                  <a:ahLst/>
                  <a:cxnLst/>
                  <a:rect l="l" t="t" r="r" b="b"/>
                  <a:pathLst>
                    <a:path w="1192" h="1191" extrusionOk="0">
                      <a:moveTo>
                        <a:pt x="596" y="0"/>
                      </a:moveTo>
                      <a:cubicBezTo>
                        <a:pt x="275" y="0"/>
                        <a:pt x="1" y="274"/>
                        <a:pt x="1" y="595"/>
                      </a:cubicBezTo>
                      <a:cubicBezTo>
                        <a:pt x="1" y="929"/>
                        <a:pt x="275" y="1191"/>
                        <a:pt x="596" y="1191"/>
                      </a:cubicBezTo>
                      <a:cubicBezTo>
                        <a:pt x="930" y="1191"/>
                        <a:pt x="1192" y="929"/>
                        <a:pt x="1192" y="595"/>
                      </a:cubicBezTo>
                      <a:cubicBezTo>
                        <a:pt x="1192" y="274"/>
                        <a:pt x="930"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7"/>
                <p:cNvSpPr/>
                <p:nvPr/>
              </p:nvSpPr>
              <p:spPr>
                <a:xfrm rot="1300884">
                  <a:off x="4641401" y="3707385"/>
                  <a:ext cx="36428" cy="36428"/>
                </a:xfrm>
                <a:custGeom>
                  <a:avLst/>
                  <a:gdLst/>
                  <a:ahLst/>
                  <a:cxnLst/>
                  <a:rect l="l" t="t" r="r" b="b"/>
                  <a:pathLst>
                    <a:path w="1191" h="1191" extrusionOk="0">
                      <a:moveTo>
                        <a:pt x="596" y="0"/>
                      </a:moveTo>
                      <a:cubicBezTo>
                        <a:pt x="262" y="0"/>
                        <a:pt x="0" y="274"/>
                        <a:pt x="0" y="595"/>
                      </a:cubicBezTo>
                      <a:cubicBezTo>
                        <a:pt x="0" y="929"/>
                        <a:pt x="262" y="1191"/>
                        <a:pt x="596" y="1191"/>
                      </a:cubicBezTo>
                      <a:cubicBezTo>
                        <a:pt x="917" y="1191"/>
                        <a:pt x="1191" y="929"/>
                        <a:pt x="1191" y="595"/>
                      </a:cubicBezTo>
                      <a:cubicBezTo>
                        <a:pt x="1191" y="274"/>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7"/>
                <p:cNvSpPr/>
                <p:nvPr/>
              </p:nvSpPr>
              <p:spPr>
                <a:xfrm rot="1300884">
                  <a:off x="4752936" y="3752135"/>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05"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7"/>
                <p:cNvSpPr/>
                <p:nvPr/>
              </p:nvSpPr>
              <p:spPr>
                <a:xfrm rot="1300884">
                  <a:off x="4863718" y="3795802"/>
                  <a:ext cx="36459" cy="36428"/>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7"/>
                <p:cNvSpPr/>
                <p:nvPr/>
              </p:nvSpPr>
              <p:spPr>
                <a:xfrm rot="1300884">
                  <a:off x="4975048" y="3840075"/>
                  <a:ext cx="36459" cy="36428"/>
                </a:xfrm>
                <a:custGeom>
                  <a:avLst/>
                  <a:gdLst/>
                  <a:ahLst/>
                  <a:cxnLst/>
                  <a:rect l="l" t="t" r="r" b="b"/>
                  <a:pathLst>
                    <a:path w="1192" h="1191" extrusionOk="0">
                      <a:moveTo>
                        <a:pt x="596" y="0"/>
                      </a:moveTo>
                      <a:cubicBezTo>
                        <a:pt x="263" y="0"/>
                        <a:pt x="1" y="274"/>
                        <a:pt x="1" y="595"/>
                      </a:cubicBezTo>
                      <a:cubicBezTo>
                        <a:pt x="1" y="929"/>
                        <a:pt x="263"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7"/>
                <p:cNvSpPr/>
                <p:nvPr/>
              </p:nvSpPr>
              <p:spPr>
                <a:xfrm rot="1300884">
                  <a:off x="5085725" y="3884083"/>
                  <a:ext cx="36428" cy="36428"/>
                </a:xfrm>
                <a:custGeom>
                  <a:avLst/>
                  <a:gdLst/>
                  <a:ahLst/>
                  <a:cxnLst/>
                  <a:rect l="l" t="t" r="r" b="b"/>
                  <a:pathLst>
                    <a:path w="1191" h="1191" extrusionOk="0">
                      <a:moveTo>
                        <a:pt x="595" y="0"/>
                      </a:moveTo>
                      <a:cubicBezTo>
                        <a:pt x="274" y="0"/>
                        <a:pt x="0" y="274"/>
                        <a:pt x="0" y="595"/>
                      </a:cubicBezTo>
                      <a:cubicBezTo>
                        <a:pt x="0" y="929"/>
                        <a:pt x="274" y="1191"/>
                        <a:pt x="595" y="1191"/>
                      </a:cubicBezTo>
                      <a:cubicBezTo>
                        <a:pt x="929" y="1191"/>
                        <a:pt x="1191" y="929"/>
                        <a:pt x="1191" y="595"/>
                      </a:cubicBezTo>
                      <a:cubicBezTo>
                        <a:pt x="1191" y="274"/>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7"/>
                <p:cNvSpPr/>
                <p:nvPr/>
              </p:nvSpPr>
              <p:spPr>
                <a:xfrm rot="1300884">
                  <a:off x="5197055" y="3928357"/>
                  <a:ext cx="36428" cy="36428"/>
                </a:xfrm>
                <a:custGeom>
                  <a:avLst/>
                  <a:gdLst/>
                  <a:ahLst/>
                  <a:cxnLst/>
                  <a:rect l="l" t="t" r="r" b="b"/>
                  <a:pathLst>
                    <a:path w="1191" h="1191" extrusionOk="0">
                      <a:moveTo>
                        <a:pt x="596" y="0"/>
                      </a:moveTo>
                      <a:cubicBezTo>
                        <a:pt x="274" y="0"/>
                        <a:pt x="0" y="274"/>
                        <a:pt x="0" y="595"/>
                      </a:cubicBezTo>
                      <a:cubicBezTo>
                        <a:pt x="0" y="929"/>
                        <a:pt x="274" y="1191"/>
                        <a:pt x="596" y="1191"/>
                      </a:cubicBezTo>
                      <a:cubicBezTo>
                        <a:pt x="929" y="1191"/>
                        <a:pt x="1191" y="929"/>
                        <a:pt x="1191" y="595"/>
                      </a:cubicBezTo>
                      <a:cubicBezTo>
                        <a:pt x="1191" y="274"/>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7"/>
                <p:cNvSpPr/>
                <p:nvPr/>
              </p:nvSpPr>
              <p:spPr>
                <a:xfrm rot="1300884">
                  <a:off x="5308248" y="3972977"/>
                  <a:ext cx="36459" cy="36428"/>
                </a:xfrm>
                <a:custGeom>
                  <a:avLst/>
                  <a:gdLst/>
                  <a:ahLst/>
                  <a:cxnLst/>
                  <a:rect l="l" t="t" r="r" b="b"/>
                  <a:pathLst>
                    <a:path w="1192" h="1191" extrusionOk="0">
                      <a:moveTo>
                        <a:pt x="596" y="0"/>
                      </a:moveTo>
                      <a:cubicBezTo>
                        <a:pt x="274" y="0"/>
                        <a:pt x="0" y="262"/>
                        <a:pt x="0" y="595"/>
                      </a:cubicBezTo>
                      <a:cubicBezTo>
                        <a:pt x="0" y="917"/>
                        <a:pt x="274" y="1191"/>
                        <a:pt x="596" y="1191"/>
                      </a:cubicBezTo>
                      <a:cubicBezTo>
                        <a:pt x="929" y="1191"/>
                        <a:pt x="1191" y="917"/>
                        <a:pt x="1191" y="595"/>
                      </a:cubicBezTo>
                      <a:cubicBezTo>
                        <a:pt x="1191" y="262"/>
                        <a:pt x="929"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7"/>
                <p:cNvSpPr/>
                <p:nvPr/>
              </p:nvSpPr>
              <p:spPr>
                <a:xfrm rot="1300884">
                  <a:off x="5419577" y="4017251"/>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7"/>
                <p:cNvSpPr/>
                <p:nvPr/>
              </p:nvSpPr>
              <p:spPr>
                <a:xfrm rot="1300884">
                  <a:off x="5530907" y="4061525"/>
                  <a:ext cx="36459" cy="36428"/>
                </a:xfrm>
                <a:custGeom>
                  <a:avLst/>
                  <a:gdLst/>
                  <a:ahLst/>
                  <a:cxnLst/>
                  <a:rect l="l" t="t" r="r" b="b"/>
                  <a:pathLst>
                    <a:path w="1192" h="1191" extrusionOk="0">
                      <a:moveTo>
                        <a:pt x="596" y="0"/>
                      </a:moveTo>
                      <a:cubicBezTo>
                        <a:pt x="263" y="0"/>
                        <a:pt x="1" y="262"/>
                        <a:pt x="1" y="595"/>
                      </a:cubicBezTo>
                      <a:cubicBezTo>
                        <a:pt x="1" y="917"/>
                        <a:pt x="263" y="1191"/>
                        <a:pt x="596" y="1191"/>
                      </a:cubicBezTo>
                      <a:cubicBezTo>
                        <a:pt x="918" y="1191"/>
                        <a:pt x="1191" y="917"/>
                        <a:pt x="1191" y="595"/>
                      </a:cubicBezTo>
                      <a:cubicBezTo>
                        <a:pt x="1191" y="262"/>
                        <a:pt x="918"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7"/>
                <p:cNvSpPr/>
                <p:nvPr/>
              </p:nvSpPr>
              <p:spPr>
                <a:xfrm rot="1300884">
                  <a:off x="5641584" y="4105533"/>
                  <a:ext cx="36428" cy="36428"/>
                </a:xfrm>
                <a:custGeom>
                  <a:avLst/>
                  <a:gdLst/>
                  <a:ahLst/>
                  <a:cxnLst/>
                  <a:rect l="l" t="t" r="r" b="b"/>
                  <a:pathLst>
                    <a:path w="1191" h="1191" extrusionOk="0">
                      <a:moveTo>
                        <a:pt x="595" y="0"/>
                      </a:moveTo>
                      <a:cubicBezTo>
                        <a:pt x="274" y="0"/>
                        <a:pt x="0" y="262"/>
                        <a:pt x="0" y="595"/>
                      </a:cubicBezTo>
                      <a:cubicBezTo>
                        <a:pt x="0" y="917"/>
                        <a:pt x="274" y="1191"/>
                        <a:pt x="595" y="1191"/>
                      </a:cubicBezTo>
                      <a:cubicBezTo>
                        <a:pt x="929" y="1191"/>
                        <a:pt x="1191" y="917"/>
                        <a:pt x="1191" y="595"/>
                      </a:cubicBezTo>
                      <a:cubicBezTo>
                        <a:pt x="1191" y="262"/>
                        <a:pt x="929" y="0"/>
                        <a:pt x="5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7"/>
                <p:cNvSpPr/>
                <p:nvPr/>
              </p:nvSpPr>
              <p:spPr>
                <a:xfrm rot="1300884">
                  <a:off x="5752914" y="4149806"/>
                  <a:ext cx="36428" cy="36428"/>
                </a:xfrm>
                <a:custGeom>
                  <a:avLst/>
                  <a:gdLst/>
                  <a:ahLst/>
                  <a:cxnLst/>
                  <a:rect l="l" t="t" r="r" b="b"/>
                  <a:pathLst>
                    <a:path w="1191" h="1191" extrusionOk="0">
                      <a:moveTo>
                        <a:pt x="596" y="0"/>
                      </a:moveTo>
                      <a:cubicBezTo>
                        <a:pt x="262" y="0"/>
                        <a:pt x="0" y="262"/>
                        <a:pt x="0" y="595"/>
                      </a:cubicBezTo>
                      <a:cubicBezTo>
                        <a:pt x="0" y="917"/>
                        <a:pt x="262" y="1191"/>
                        <a:pt x="596" y="1191"/>
                      </a:cubicBezTo>
                      <a:cubicBezTo>
                        <a:pt x="917" y="1191"/>
                        <a:pt x="1191" y="917"/>
                        <a:pt x="1191" y="595"/>
                      </a:cubicBezTo>
                      <a:cubicBezTo>
                        <a:pt x="1191" y="262"/>
                        <a:pt x="917" y="0"/>
                        <a:pt x="59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7"/>
                <p:cNvSpPr/>
                <p:nvPr/>
              </p:nvSpPr>
              <p:spPr>
                <a:xfrm rot="1300884">
                  <a:off x="4443494" y="3723122"/>
                  <a:ext cx="36428" cy="36459"/>
                </a:xfrm>
                <a:custGeom>
                  <a:avLst/>
                  <a:gdLst/>
                  <a:ahLst/>
                  <a:cxnLst/>
                  <a:rect l="l" t="t" r="r" b="b"/>
                  <a:pathLst>
                    <a:path w="1191" h="1192" extrusionOk="0">
                      <a:moveTo>
                        <a:pt x="595" y="1"/>
                      </a:moveTo>
                      <a:cubicBezTo>
                        <a:pt x="274" y="1"/>
                        <a:pt x="0" y="263"/>
                        <a:pt x="0" y="596"/>
                      </a:cubicBezTo>
                      <a:cubicBezTo>
                        <a:pt x="0" y="917"/>
                        <a:pt x="274" y="1191"/>
                        <a:pt x="595" y="1191"/>
                      </a:cubicBezTo>
                      <a:cubicBezTo>
                        <a:pt x="929" y="1191"/>
                        <a:pt x="1191" y="917"/>
                        <a:pt x="1191" y="596"/>
                      </a:cubicBezTo>
                      <a:cubicBezTo>
                        <a:pt x="1191" y="263"/>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7"/>
                <p:cNvSpPr/>
                <p:nvPr/>
              </p:nvSpPr>
              <p:spPr>
                <a:xfrm rot="1300884">
                  <a:off x="4554482" y="3767260"/>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7"/>
                <p:cNvSpPr/>
                <p:nvPr/>
              </p:nvSpPr>
              <p:spPr>
                <a:xfrm rot="1300884">
                  <a:off x="4665470" y="3811404"/>
                  <a:ext cx="36459" cy="36459"/>
                </a:xfrm>
                <a:custGeom>
                  <a:avLst/>
                  <a:gdLst/>
                  <a:ahLst/>
                  <a:cxnLst/>
                  <a:rect l="l" t="t" r="r" b="b"/>
                  <a:pathLst>
                    <a:path w="1192" h="1192" extrusionOk="0">
                      <a:moveTo>
                        <a:pt x="596" y="1"/>
                      </a:moveTo>
                      <a:cubicBezTo>
                        <a:pt x="274" y="1"/>
                        <a:pt x="1" y="263"/>
                        <a:pt x="1" y="596"/>
                      </a:cubicBezTo>
                      <a:cubicBezTo>
                        <a:pt x="1"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7"/>
                <p:cNvSpPr/>
                <p:nvPr/>
              </p:nvSpPr>
              <p:spPr>
                <a:xfrm rot="1300884">
                  <a:off x="4776799" y="3855677"/>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7"/>
                <p:cNvSpPr/>
                <p:nvPr/>
              </p:nvSpPr>
              <p:spPr>
                <a:xfrm rot="1300884">
                  <a:off x="4888129" y="3899951"/>
                  <a:ext cx="36459" cy="36459"/>
                </a:xfrm>
                <a:custGeom>
                  <a:avLst/>
                  <a:gdLst/>
                  <a:ahLst/>
                  <a:cxnLst/>
                  <a:rect l="l" t="t" r="r" b="b"/>
                  <a:pathLst>
                    <a:path w="1192" h="1192" extrusionOk="0">
                      <a:moveTo>
                        <a:pt x="596" y="1"/>
                      </a:moveTo>
                      <a:cubicBezTo>
                        <a:pt x="263" y="1"/>
                        <a:pt x="1" y="263"/>
                        <a:pt x="1" y="596"/>
                      </a:cubicBezTo>
                      <a:cubicBezTo>
                        <a:pt x="1" y="917"/>
                        <a:pt x="263" y="1191"/>
                        <a:pt x="596" y="1191"/>
                      </a:cubicBezTo>
                      <a:cubicBezTo>
                        <a:pt x="918" y="1191"/>
                        <a:pt x="1192" y="917"/>
                        <a:pt x="1192" y="596"/>
                      </a:cubicBezTo>
                      <a:cubicBezTo>
                        <a:pt x="1192" y="263"/>
                        <a:pt x="918"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7"/>
                <p:cNvSpPr/>
                <p:nvPr/>
              </p:nvSpPr>
              <p:spPr>
                <a:xfrm rot="1300884">
                  <a:off x="4998806" y="3943959"/>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7"/>
                <p:cNvSpPr/>
                <p:nvPr/>
              </p:nvSpPr>
              <p:spPr>
                <a:xfrm rot="1300884">
                  <a:off x="5110136" y="3988233"/>
                  <a:ext cx="36428" cy="36459"/>
                </a:xfrm>
                <a:custGeom>
                  <a:avLst/>
                  <a:gdLst/>
                  <a:ahLst/>
                  <a:cxnLst/>
                  <a:rect l="l" t="t" r="r" b="b"/>
                  <a:pathLst>
                    <a:path w="1191" h="1192" extrusionOk="0">
                      <a:moveTo>
                        <a:pt x="596" y="1"/>
                      </a:moveTo>
                      <a:cubicBezTo>
                        <a:pt x="274" y="1"/>
                        <a:pt x="0" y="263"/>
                        <a:pt x="0" y="596"/>
                      </a:cubicBezTo>
                      <a:cubicBezTo>
                        <a:pt x="0" y="917"/>
                        <a:pt x="274" y="1191"/>
                        <a:pt x="596" y="1191"/>
                      </a:cubicBezTo>
                      <a:cubicBezTo>
                        <a:pt x="929" y="1191"/>
                        <a:pt x="1191" y="917"/>
                        <a:pt x="1191" y="596"/>
                      </a:cubicBezTo>
                      <a:cubicBezTo>
                        <a:pt x="1191" y="263"/>
                        <a:pt x="929"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7"/>
                <p:cNvSpPr/>
                <p:nvPr/>
              </p:nvSpPr>
              <p:spPr>
                <a:xfrm rot="1300884">
                  <a:off x="5221464" y="4032512"/>
                  <a:ext cx="36459" cy="36459"/>
                </a:xfrm>
                <a:custGeom>
                  <a:avLst/>
                  <a:gdLst/>
                  <a:ahLst/>
                  <a:cxnLst/>
                  <a:rect l="l" t="t" r="r" b="b"/>
                  <a:pathLst>
                    <a:path w="1192" h="1192" extrusionOk="0">
                      <a:moveTo>
                        <a:pt x="596" y="1"/>
                      </a:moveTo>
                      <a:cubicBezTo>
                        <a:pt x="262" y="1"/>
                        <a:pt x="1" y="263"/>
                        <a:pt x="1" y="596"/>
                      </a:cubicBezTo>
                      <a:cubicBezTo>
                        <a:pt x="1"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5" name="Google Shape;715;p27"/>
                <p:cNvSpPr/>
                <p:nvPr/>
              </p:nvSpPr>
              <p:spPr>
                <a:xfrm rot="1300884">
                  <a:off x="5332112" y="4076514"/>
                  <a:ext cx="36459" cy="36459"/>
                </a:xfrm>
                <a:custGeom>
                  <a:avLst/>
                  <a:gdLst/>
                  <a:ahLst/>
                  <a:cxnLst/>
                  <a:rect l="l" t="t" r="r" b="b"/>
                  <a:pathLst>
                    <a:path w="1192" h="1192" extrusionOk="0">
                      <a:moveTo>
                        <a:pt x="596" y="1"/>
                      </a:moveTo>
                      <a:cubicBezTo>
                        <a:pt x="275" y="1"/>
                        <a:pt x="1" y="263"/>
                        <a:pt x="1" y="596"/>
                      </a:cubicBezTo>
                      <a:cubicBezTo>
                        <a:pt x="1" y="917"/>
                        <a:pt x="275" y="1191"/>
                        <a:pt x="596" y="1191"/>
                      </a:cubicBezTo>
                      <a:cubicBezTo>
                        <a:pt x="930" y="1191"/>
                        <a:pt x="1192" y="917"/>
                        <a:pt x="1192" y="596"/>
                      </a:cubicBezTo>
                      <a:cubicBezTo>
                        <a:pt x="1192" y="263"/>
                        <a:pt x="930"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6" name="Google Shape;716;p27"/>
                <p:cNvSpPr/>
                <p:nvPr/>
              </p:nvSpPr>
              <p:spPr>
                <a:xfrm rot="1300884">
                  <a:off x="5443607" y="4120452"/>
                  <a:ext cx="36428" cy="36459"/>
                </a:xfrm>
                <a:custGeom>
                  <a:avLst/>
                  <a:gdLst/>
                  <a:ahLst/>
                  <a:cxnLst/>
                  <a:rect l="l" t="t" r="r" b="b"/>
                  <a:pathLst>
                    <a:path w="1191" h="1192" extrusionOk="0">
                      <a:moveTo>
                        <a:pt x="595" y="1"/>
                      </a:moveTo>
                      <a:cubicBezTo>
                        <a:pt x="262" y="1"/>
                        <a:pt x="0" y="275"/>
                        <a:pt x="0" y="596"/>
                      </a:cubicBezTo>
                      <a:cubicBezTo>
                        <a:pt x="0" y="929"/>
                        <a:pt x="262" y="1191"/>
                        <a:pt x="595" y="1191"/>
                      </a:cubicBezTo>
                      <a:cubicBezTo>
                        <a:pt x="929" y="1191"/>
                        <a:pt x="1191" y="929"/>
                        <a:pt x="1191" y="596"/>
                      </a:cubicBezTo>
                      <a:cubicBezTo>
                        <a:pt x="1191" y="275"/>
                        <a:pt x="929" y="1"/>
                        <a:pt x="595"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7"/>
                <p:cNvSpPr/>
                <p:nvPr/>
              </p:nvSpPr>
              <p:spPr>
                <a:xfrm rot="1300884">
                  <a:off x="5554801" y="4165067"/>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8" name="Google Shape;718;p27"/>
                <p:cNvSpPr/>
                <p:nvPr/>
              </p:nvSpPr>
              <p:spPr>
                <a:xfrm rot="1300884">
                  <a:off x="5666131" y="4209341"/>
                  <a:ext cx="36428" cy="36459"/>
                </a:xfrm>
                <a:custGeom>
                  <a:avLst/>
                  <a:gdLst/>
                  <a:ahLst/>
                  <a:cxnLst/>
                  <a:rect l="l" t="t" r="r" b="b"/>
                  <a:pathLst>
                    <a:path w="1191" h="1192" extrusionOk="0">
                      <a:moveTo>
                        <a:pt x="596" y="1"/>
                      </a:moveTo>
                      <a:cubicBezTo>
                        <a:pt x="262" y="1"/>
                        <a:pt x="0" y="263"/>
                        <a:pt x="0" y="596"/>
                      </a:cubicBezTo>
                      <a:cubicBezTo>
                        <a:pt x="0" y="917"/>
                        <a:pt x="262" y="1191"/>
                        <a:pt x="596" y="1191"/>
                      </a:cubicBezTo>
                      <a:cubicBezTo>
                        <a:pt x="917" y="1191"/>
                        <a:pt x="1191" y="917"/>
                        <a:pt x="1191" y="596"/>
                      </a:cubicBezTo>
                      <a:cubicBezTo>
                        <a:pt x="1191" y="263"/>
                        <a:pt x="917" y="1"/>
                        <a:pt x="59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7"/>
                <p:cNvSpPr/>
                <p:nvPr/>
              </p:nvSpPr>
              <p:spPr>
                <a:xfrm rot="1300972">
                  <a:off x="4621994" y="3637291"/>
                  <a:ext cx="1077637" cy="265317"/>
                </a:xfrm>
                <a:custGeom>
                  <a:avLst/>
                  <a:gdLst/>
                  <a:ahLst/>
                  <a:cxnLst/>
                  <a:rect l="l" t="t" r="r" b="b"/>
                  <a:pathLst>
                    <a:path w="27921" h="6383" extrusionOk="0">
                      <a:moveTo>
                        <a:pt x="1" y="1"/>
                      </a:moveTo>
                      <a:lnTo>
                        <a:pt x="2322" y="3191"/>
                      </a:lnTo>
                      <a:lnTo>
                        <a:pt x="1" y="6382"/>
                      </a:lnTo>
                      <a:lnTo>
                        <a:pt x="27921" y="6382"/>
                      </a:lnTo>
                      <a:lnTo>
                        <a:pt x="25611" y="3132"/>
                      </a:lnTo>
                      <a:lnTo>
                        <a:pt x="27921"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sp>
          <p:nvSpPr>
            <p:cNvPr id="720" name="Google Shape;720;p27"/>
            <p:cNvSpPr/>
            <p:nvPr/>
          </p:nvSpPr>
          <p:spPr>
            <a:xfrm rot="2439267">
              <a:off x="6380868" y="4162487"/>
              <a:ext cx="666313" cy="657983"/>
            </a:xfrm>
            <a:prstGeom prst="ellipse">
              <a:avLst/>
            </a:prstGeom>
            <a:solidFill>
              <a:srgbClr val="F0F0F0">
                <a:alpha val="30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27"/>
            <p:cNvSpPr/>
            <p:nvPr/>
          </p:nvSpPr>
          <p:spPr>
            <a:xfrm rot="1276374">
              <a:off x="6703431" y="4668535"/>
              <a:ext cx="57023" cy="28537"/>
            </a:xfrm>
            <a:custGeom>
              <a:avLst/>
              <a:gdLst/>
              <a:ahLst/>
              <a:cxnLst/>
              <a:rect l="l" t="t" r="r" b="b"/>
              <a:pathLst>
                <a:path w="2266" h="1134" extrusionOk="0">
                  <a:moveTo>
                    <a:pt x="568" y="1"/>
                  </a:moveTo>
                  <a:cubicBezTo>
                    <a:pt x="254" y="1"/>
                    <a:pt x="1" y="255"/>
                    <a:pt x="1" y="569"/>
                  </a:cubicBezTo>
                  <a:cubicBezTo>
                    <a:pt x="1" y="880"/>
                    <a:pt x="254" y="1133"/>
                    <a:pt x="568" y="1133"/>
                  </a:cubicBezTo>
                  <a:lnTo>
                    <a:pt x="1701" y="1133"/>
                  </a:lnTo>
                  <a:cubicBezTo>
                    <a:pt x="2012" y="1133"/>
                    <a:pt x="2265" y="880"/>
                    <a:pt x="2265" y="569"/>
                  </a:cubicBezTo>
                  <a:cubicBezTo>
                    <a:pt x="2265" y="255"/>
                    <a:pt x="2012" y="1"/>
                    <a:pt x="170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724" name="Google Shape;724;p27"/>
            <p:cNvSpPr/>
            <p:nvPr/>
          </p:nvSpPr>
          <p:spPr>
            <a:xfrm rot="1300756">
              <a:off x="5872683" y="4872538"/>
              <a:ext cx="1169946" cy="587860"/>
            </a:xfrm>
            <a:custGeom>
              <a:avLst/>
              <a:gdLst/>
              <a:ahLst/>
              <a:cxnLst/>
              <a:rect l="l" t="t" r="r" b="b"/>
              <a:pathLst>
                <a:path w="52674" h="73974" extrusionOk="0">
                  <a:moveTo>
                    <a:pt x="739" y="1"/>
                  </a:moveTo>
                  <a:cubicBezTo>
                    <a:pt x="334" y="1"/>
                    <a:pt x="1" y="322"/>
                    <a:pt x="1" y="727"/>
                  </a:cubicBezTo>
                  <a:lnTo>
                    <a:pt x="1" y="73248"/>
                  </a:lnTo>
                  <a:cubicBezTo>
                    <a:pt x="1" y="73653"/>
                    <a:pt x="334" y="73974"/>
                    <a:pt x="739" y="73974"/>
                  </a:cubicBezTo>
                  <a:lnTo>
                    <a:pt x="51948" y="73974"/>
                  </a:lnTo>
                  <a:cubicBezTo>
                    <a:pt x="52352" y="73974"/>
                    <a:pt x="52662" y="73653"/>
                    <a:pt x="52674" y="73260"/>
                  </a:cubicBezTo>
                  <a:lnTo>
                    <a:pt x="52674" y="727"/>
                  </a:lnTo>
                  <a:cubicBezTo>
                    <a:pt x="52674" y="322"/>
                    <a:pt x="52352" y="1"/>
                    <a:pt x="51948" y="1"/>
                  </a:cubicBezTo>
                  <a:close/>
                </a:path>
              </a:pathLst>
            </a:custGeom>
            <a:solidFill>
              <a:srgbClr val="F0F0F0">
                <a:alpha val="3059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5" name="Google Shape;725;p27"/>
          <p:cNvSpPr/>
          <p:nvPr/>
        </p:nvSpPr>
        <p:spPr>
          <a:xfrm rot="-7788965">
            <a:off x="9422167" y="2937575"/>
            <a:ext cx="1487412" cy="1707563"/>
          </a:xfrm>
          <a:custGeom>
            <a:avLst/>
            <a:gdLst/>
            <a:ahLst/>
            <a:cxnLst/>
            <a:rect l="l" t="t" r="r" b="b"/>
            <a:pathLst>
              <a:path w="21323" h="24479" extrusionOk="0">
                <a:moveTo>
                  <a:pt x="6559" y="10762"/>
                </a:moveTo>
                <a:cubicBezTo>
                  <a:pt x="7769" y="10762"/>
                  <a:pt x="9012" y="11823"/>
                  <a:pt x="9207" y="14994"/>
                </a:cubicBezTo>
                <a:cubicBezTo>
                  <a:pt x="9174" y="14994"/>
                  <a:pt x="9140" y="15061"/>
                  <a:pt x="9040" y="15061"/>
                </a:cubicBezTo>
                <a:cubicBezTo>
                  <a:pt x="8845" y="15068"/>
                  <a:pt x="8657" y="15071"/>
                  <a:pt x="8476" y="15071"/>
                </a:cubicBezTo>
                <a:cubicBezTo>
                  <a:pt x="1810" y="15071"/>
                  <a:pt x="4119" y="10762"/>
                  <a:pt x="6559" y="10762"/>
                </a:cubicBezTo>
                <a:close/>
                <a:moveTo>
                  <a:pt x="15749" y="0"/>
                </a:moveTo>
                <a:cubicBezTo>
                  <a:pt x="15533" y="0"/>
                  <a:pt x="15317" y="100"/>
                  <a:pt x="15111" y="351"/>
                </a:cubicBezTo>
                <a:cubicBezTo>
                  <a:pt x="14811" y="1652"/>
                  <a:pt x="11776" y="5321"/>
                  <a:pt x="12776" y="6121"/>
                </a:cubicBezTo>
                <a:cubicBezTo>
                  <a:pt x="13911" y="5287"/>
                  <a:pt x="14744" y="3786"/>
                  <a:pt x="15678" y="2619"/>
                </a:cubicBezTo>
                <a:lnTo>
                  <a:pt x="15678" y="2619"/>
                </a:lnTo>
                <a:cubicBezTo>
                  <a:pt x="16679" y="7022"/>
                  <a:pt x="14978" y="11926"/>
                  <a:pt x="10942" y="14261"/>
                </a:cubicBezTo>
                <a:cubicBezTo>
                  <a:pt x="11095" y="11724"/>
                  <a:pt x="8810" y="9444"/>
                  <a:pt x="6441" y="9444"/>
                </a:cubicBezTo>
                <a:cubicBezTo>
                  <a:pt x="5726" y="9444"/>
                  <a:pt x="5003" y="9652"/>
                  <a:pt x="4337" y="10124"/>
                </a:cubicBezTo>
                <a:cubicBezTo>
                  <a:pt x="688" y="13313"/>
                  <a:pt x="4283" y="16813"/>
                  <a:pt x="8023" y="16813"/>
                </a:cubicBezTo>
                <a:cubicBezTo>
                  <a:pt x="8352" y="16813"/>
                  <a:pt x="8681" y="16786"/>
                  <a:pt x="9007" y="16729"/>
                </a:cubicBezTo>
                <a:lnTo>
                  <a:pt x="9007" y="16729"/>
                </a:lnTo>
                <a:cubicBezTo>
                  <a:pt x="7940" y="21933"/>
                  <a:pt x="4604" y="22767"/>
                  <a:pt x="1" y="23467"/>
                </a:cubicBezTo>
                <a:cubicBezTo>
                  <a:pt x="300" y="24265"/>
                  <a:pt x="1254" y="24478"/>
                  <a:pt x="2230" y="24478"/>
                </a:cubicBezTo>
                <a:cubicBezTo>
                  <a:pt x="2887" y="24478"/>
                  <a:pt x="3554" y="24382"/>
                  <a:pt x="4037" y="24301"/>
                </a:cubicBezTo>
                <a:cubicBezTo>
                  <a:pt x="8006" y="23801"/>
                  <a:pt x="10308" y="19831"/>
                  <a:pt x="10842" y="16162"/>
                </a:cubicBezTo>
                <a:cubicBezTo>
                  <a:pt x="15645" y="13994"/>
                  <a:pt x="18714" y="8190"/>
                  <a:pt x="17146" y="3086"/>
                </a:cubicBezTo>
                <a:lnTo>
                  <a:pt x="17146" y="3086"/>
                </a:lnTo>
                <a:cubicBezTo>
                  <a:pt x="17513" y="3453"/>
                  <a:pt x="17980" y="3720"/>
                  <a:pt x="18380" y="3953"/>
                </a:cubicBezTo>
                <a:cubicBezTo>
                  <a:pt x="18928" y="4261"/>
                  <a:pt x="19967" y="4604"/>
                  <a:pt x="20570" y="4604"/>
                </a:cubicBezTo>
                <a:cubicBezTo>
                  <a:pt x="21143" y="4604"/>
                  <a:pt x="21322" y="4295"/>
                  <a:pt x="20315" y="3353"/>
                </a:cubicBezTo>
                <a:lnTo>
                  <a:pt x="20315" y="3353"/>
                </a:lnTo>
                <a:lnTo>
                  <a:pt x="20348" y="3419"/>
                </a:lnTo>
                <a:cubicBezTo>
                  <a:pt x="19548" y="2419"/>
                  <a:pt x="18214" y="2085"/>
                  <a:pt x="17346" y="1151"/>
                </a:cubicBezTo>
                <a:cubicBezTo>
                  <a:pt x="16932" y="736"/>
                  <a:pt x="16338" y="0"/>
                  <a:pt x="15749"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6" name="Title 1"/>
          <p:cNvSpPr txBox="1">
            <a:spLocks/>
          </p:cNvSpPr>
          <p:nvPr/>
        </p:nvSpPr>
        <p:spPr>
          <a:xfrm>
            <a:off x="2665150" y="488054"/>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727" name="Google Shape;792;p29"/>
          <p:cNvSpPr txBox="1">
            <a:spLocks/>
          </p:cNvSpPr>
          <p:nvPr/>
        </p:nvSpPr>
        <p:spPr>
          <a:xfrm>
            <a:off x="3118537" y="3240126"/>
            <a:ext cx="4740077" cy="35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rgbClr val="241826">
                    <a:lumMod val="75000"/>
                  </a:srgbClr>
                </a:solidFill>
                <a:latin typeface="Myriad Pro" panose="020B0503030403020204" pitchFamily="34" charset="0"/>
              </a:rPr>
              <a:t>Lesson 2 – Task 4, 5, 6</a:t>
            </a:r>
          </a:p>
        </p:txBody>
      </p:sp>
      <p:pic>
        <p:nvPicPr>
          <p:cNvPr id="639" name="Picture 63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83040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2328275" y="3272655"/>
            <a:ext cx="6786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31945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2103955" y="2069528"/>
            <a:ext cx="8169668" cy="1191044"/>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latin typeface="Myriad Pro" panose="020B0503030403020204" pitchFamily="34" charset="0"/>
              </a:rPr>
              <a:t>     </a:t>
            </a:r>
            <a:endParaRPr sz="5400" b="1" dirty="0">
              <a:latin typeface="Myriad Pro" panose="020B0503030403020204" pitchFamily="34" charset="0"/>
            </a:endParaRPr>
          </a:p>
        </p:txBody>
      </p:sp>
      <p:sp>
        <p:nvSpPr>
          <p:cNvPr id="8" name="TextBox 7"/>
          <p:cNvSpPr txBox="1"/>
          <p:nvPr/>
        </p:nvSpPr>
        <p:spPr>
          <a:xfrm>
            <a:off x="3089222" y="2157218"/>
            <a:ext cx="6199133" cy="1015663"/>
          </a:xfrm>
          <a:prstGeom prst="rect">
            <a:avLst/>
          </a:prstGeom>
          <a:noFill/>
        </p:spPr>
        <p:txBody>
          <a:bodyPr wrap="none" rtlCol="0">
            <a:spAutoFit/>
          </a:bodyPr>
          <a:lstStyle/>
          <a:p>
            <a:r>
              <a:rPr lang="en-US" sz="6000" b="1" dirty="0">
                <a:ln>
                  <a:solidFill>
                    <a:schemeClr val="tx2">
                      <a:lumMod val="50000"/>
                    </a:schemeClr>
                  </a:solidFill>
                </a:ln>
                <a:solidFill>
                  <a:schemeClr val="bg2"/>
                </a:solidFill>
                <a:effectLst>
                  <a:glow rad="101600">
                    <a:schemeClr val="bg1">
                      <a:lumMod val="75000"/>
                      <a:alpha val="60000"/>
                    </a:schemeClr>
                  </a:glow>
                </a:effectLst>
                <a:latin typeface="Comic Sans MS" panose="030F0702030302020204" pitchFamily="66" charset="0"/>
              </a:rPr>
              <a:t>MEMORY GAME</a:t>
            </a: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Rectangle 1"/>
          <p:cNvSpPr/>
          <p:nvPr/>
        </p:nvSpPr>
        <p:spPr>
          <a:xfrm>
            <a:off x="995596" y="115741"/>
            <a:ext cx="3071610" cy="769441"/>
          </a:xfrm>
          <a:prstGeom prst="rect">
            <a:avLst/>
          </a:prstGeom>
        </p:spPr>
        <p:txBody>
          <a:bodyPr wrap="none">
            <a:spAutoFit/>
          </a:bodyPr>
          <a:lstStyle/>
          <a:p>
            <a:pPr lvl="0"/>
            <a:r>
              <a:rPr lang="en-US" sz="4400" b="1" dirty="0">
                <a:solidFill>
                  <a:sysClr val="windowText" lastClr="000000"/>
                </a:solidFill>
                <a:latin typeface="Myriad Pro" panose="020B0503030403020204" pitchFamily="34" charset="0"/>
              </a:rPr>
              <a:t>1 WARM UP</a:t>
            </a:r>
            <a:endParaRPr lang="en-US" sz="4400" b="1" dirty="0">
              <a:latin typeface="Myriad Pro" panose="020B0503030403020204" pitchFamily="34" charset="0"/>
            </a:endParaRPr>
          </a:p>
        </p:txBody>
      </p:sp>
      <p:sp>
        <p:nvSpPr>
          <p:cNvPr id="5" name="Rounded Rectangle 4"/>
          <p:cNvSpPr/>
          <p:nvPr/>
        </p:nvSpPr>
        <p:spPr>
          <a:xfrm rot="21161388">
            <a:off x="4017503" y="3669634"/>
            <a:ext cx="1651821" cy="2398941"/>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ounded Rectangle 32"/>
          <p:cNvSpPr/>
          <p:nvPr/>
        </p:nvSpPr>
        <p:spPr>
          <a:xfrm rot="788578">
            <a:off x="5743706" y="4052934"/>
            <a:ext cx="1651821" cy="2398941"/>
          </a:xfrm>
          <a:prstGeom prst="roundRect">
            <a:avLst/>
          </a:prstGeom>
          <a:solidFill>
            <a:schemeClr val="bg2">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I can dance.</a:t>
            </a:r>
          </a:p>
        </p:txBody>
      </p:sp>
      <p:sp>
        <p:nvSpPr>
          <p:cNvPr id="6" name="Rounded Rectangle 5"/>
          <p:cNvSpPr/>
          <p:nvPr/>
        </p:nvSpPr>
        <p:spPr>
          <a:xfrm rot="441725">
            <a:off x="8331177" y="3941724"/>
            <a:ext cx="2773866" cy="1238910"/>
          </a:xfrm>
          <a:prstGeom prst="roundRect">
            <a:avLst/>
          </a:prstGeom>
          <a:solidFill>
            <a:schemeClr val="tx1">
              <a:lumMod val="60000"/>
              <a:lumOff val="40000"/>
            </a:schemeClr>
          </a:solidFill>
          <a:ln>
            <a:prstDash val="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solidFill>
                  <a:sysClr val="windowText" lastClr="000000"/>
                </a:solidFill>
                <a:latin typeface="Myriad Pro" panose="020B0503030403020204" pitchFamily="34" charset="0"/>
              </a:rPr>
              <a:t>Find the correct pairs</a:t>
            </a:r>
          </a:p>
        </p:txBody>
      </p:sp>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16103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73022" y="280455"/>
            <a:ext cx="1704537" cy="817293"/>
          </a:xfrm>
          <a:prstGeom prst="rect">
            <a:avLst/>
          </a:prstGeom>
        </p:spPr>
      </p:pic>
      <p:sp>
        <p:nvSpPr>
          <p:cNvPr id="4" name="Rounded Rectangle 3"/>
          <p:cNvSpPr/>
          <p:nvPr/>
        </p:nvSpPr>
        <p:spPr>
          <a:xfrm>
            <a:off x="148390" y="229861"/>
            <a:ext cx="2286000" cy="310896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ounded Rectangle 8"/>
          <p:cNvSpPr/>
          <p:nvPr/>
        </p:nvSpPr>
        <p:spPr>
          <a:xfrm>
            <a:off x="7348246" y="3542557"/>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He </a:t>
            </a:r>
          </a:p>
          <a:p>
            <a:pPr algn="ctr"/>
            <a:r>
              <a:rPr lang="en-US" sz="4400" b="1" dirty="0">
                <a:solidFill>
                  <a:schemeClr val="accent5"/>
                </a:solidFill>
                <a:latin typeface="Comic Sans MS" panose="030F0702030302020204" pitchFamily="66" charset="0"/>
              </a:rPr>
              <a:t>can swim.</a:t>
            </a:r>
          </a:p>
        </p:txBody>
      </p:sp>
      <p:sp>
        <p:nvSpPr>
          <p:cNvPr id="17" name="5-Point Star 16"/>
          <p:cNvSpPr/>
          <p:nvPr/>
        </p:nvSpPr>
        <p:spPr>
          <a:xfrm>
            <a:off x="1844842" y="2676742"/>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555637" y="229861"/>
            <a:ext cx="2286000" cy="310896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ounded Rectangle 18"/>
          <p:cNvSpPr/>
          <p:nvPr/>
        </p:nvSpPr>
        <p:spPr>
          <a:xfrm>
            <a:off x="9718438" y="3515283"/>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I </a:t>
            </a:r>
          </a:p>
          <a:p>
            <a:pPr algn="ctr"/>
            <a:r>
              <a:rPr lang="en-US" sz="4400" b="1" dirty="0">
                <a:solidFill>
                  <a:schemeClr val="accent5"/>
                </a:solidFill>
                <a:latin typeface="Comic Sans MS" panose="030F0702030302020204" pitchFamily="66" charset="0"/>
              </a:rPr>
              <a:t>can paint.</a:t>
            </a:r>
          </a:p>
        </p:txBody>
      </p:sp>
      <p:sp>
        <p:nvSpPr>
          <p:cNvPr id="20" name="5-Point Star 19"/>
          <p:cNvSpPr/>
          <p:nvPr/>
        </p:nvSpPr>
        <p:spPr>
          <a:xfrm>
            <a:off x="4227095" y="2676742"/>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7349970" y="234735"/>
            <a:ext cx="2286000" cy="3108960"/>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ounded Rectangle 21"/>
          <p:cNvSpPr/>
          <p:nvPr/>
        </p:nvSpPr>
        <p:spPr>
          <a:xfrm>
            <a:off x="4953932" y="3542557"/>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He </a:t>
            </a:r>
          </a:p>
          <a:p>
            <a:pPr algn="ctr"/>
            <a:r>
              <a:rPr lang="en-US" sz="4400" b="1" dirty="0">
                <a:solidFill>
                  <a:schemeClr val="accent5"/>
                </a:solidFill>
                <a:latin typeface="Comic Sans MS" panose="030F0702030302020204" pitchFamily="66" charset="0"/>
              </a:rPr>
              <a:t>can cook. </a:t>
            </a:r>
          </a:p>
        </p:txBody>
      </p:sp>
      <p:sp>
        <p:nvSpPr>
          <p:cNvPr id="23" name="5-Point Star 22"/>
          <p:cNvSpPr/>
          <p:nvPr/>
        </p:nvSpPr>
        <p:spPr>
          <a:xfrm>
            <a:off x="6652524" y="5962164"/>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969705" y="227095"/>
            <a:ext cx="2286000" cy="3108960"/>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ounded Rectangle 24"/>
          <p:cNvSpPr/>
          <p:nvPr/>
        </p:nvSpPr>
        <p:spPr>
          <a:xfrm>
            <a:off x="164429" y="3509062"/>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She can sing.</a:t>
            </a:r>
          </a:p>
        </p:txBody>
      </p:sp>
      <p:sp>
        <p:nvSpPr>
          <p:cNvPr id="26" name="5-Point Star 25"/>
          <p:cNvSpPr/>
          <p:nvPr/>
        </p:nvSpPr>
        <p:spPr>
          <a:xfrm>
            <a:off x="1828800" y="5962164"/>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9734479" y="229861"/>
            <a:ext cx="2286000" cy="3108960"/>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ounded Rectangle 27"/>
          <p:cNvSpPr/>
          <p:nvPr/>
        </p:nvSpPr>
        <p:spPr>
          <a:xfrm>
            <a:off x="2555637" y="3515283"/>
            <a:ext cx="2286000" cy="310896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a:solidFill>
                  <a:schemeClr val="accent5"/>
                </a:solidFill>
                <a:latin typeface="Comic Sans MS" panose="030F0702030302020204" pitchFamily="66" charset="0"/>
              </a:rPr>
              <a:t>They can </a:t>
            </a:r>
            <a:r>
              <a:rPr lang="en-US" sz="4400" b="1" dirty="0" err="1">
                <a:solidFill>
                  <a:schemeClr val="accent5"/>
                </a:solidFill>
                <a:latin typeface="Comic Sans MS" panose="030F0702030302020204" pitchFamily="66" charset="0"/>
              </a:rPr>
              <a:t>colour</a:t>
            </a:r>
            <a:r>
              <a:rPr lang="en-US" sz="4400" b="1" dirty="0">
                <a:solidFill>
                  <a:schemeClr val="accent5"/>
                </a:solidFill>
                <a:latin typeface="Comic Sans MS" panose="030F0702030302020204" pitchFamily="66" charset="0"/>
              </a:rPr>
              <a:t>.</a:t>
            </a:r>
          </a:p>
        </p:txBody>
      </p:sp>
      <p:sp>
        <p:nvSpPr>
          <p:cNvPr id="29" name="5-Point Star 28"/>
          <p:cNvSpPr/>
          <p:nvPr/>
        </p:nvSpPr>
        <p:spPr>
          <a:xfrm>
            <a:off x="11405937" y="2676742"/>
            <a:ext cx="457200" cy="457200"/>
          </a:xfrm>
          <a:prstGeom prst="star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56823" y="215665"/>
            <a:ext cx="2286000" cy="3108960"/>
          </a:xfrm>
          <a:prstGeom prst="roundRect">
            <a:avLst/>
          </a:prstGeom>
          <a:solidFill>
            <a:srgbClr val="FF00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1</a:t>
            </a:r>
          </a:p>
        </p:txBody>
      </p:sp>
      <p:sp>
        <p:nvSpPr>
          <p:cNvPr id="3" name="Heart 2"/>
          <p:cNvSpPr/>
          <p:nvPr/>
        </p:nvSpPr>
        <p:spPr>
          <a:xfrm>
            <a:off x="331304" y="38431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561503" y="245903"/>
            <a:ext cx="2286000" cy="3108960"/>
          </a:xfrm>
          <a:prstGeom prst="roundRect">
            <a:avLst/>
          </a:prstGeom>
          <a:solidFill>
            <a:srgbClr val="FFC0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2</a:t>
            </a:r>
          </a:p>
        </p:txBody>
      </p:sp>
      <p:sp>
        <p:nvSpPr>
          <p:cNvPr id="56" name="Heart 55"/>
          <p:cNvSpPr/>
          <p:nvPr/>
        </p:nvSpPr>
        <p:spPr>
          <a:xfrm>
            <a:off x="2734075" y="38431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961272" y="245903"/>
            <a:ext cx="2286000" cy="3108960"/>
          </a:xfrm>
          <a:prstGeom prst="roundRect">
            <a:avLst/>
          </a:prstGeom>
          <a:solidFill>
            <a:srgbClr val="FFFF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3</a:t>
            </a:r>
          </a:p>
        </p:txBody>
      </p:sp>
      <p:sp>
        <p:nvSpPr>
          <p:cNvPr id="58" name="Heart 57"/>
          <p:cNvSpPr/>
          <p:nvPr/>
        </p:nvSpPr>
        <p:spPr>
          <a:xfrm>
            <a:off x="5107375" y="38431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7348246" y="234735"/>
            <a:ext cx="2286000" cy="3108960"/>
          </a:xfrm>
          <a:prstGeom prst="roundRect">
            <a:avLst/>
          </a:prstGeom>
          <a:solidFill>
            <a:srgbClr val="92D05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4</a:t>
            </a:r>
          </a:p>
        </p:txBody>
      </p:sp>
      <p:sp>
        <p:nvSpPr>
          <p:cNvPr id="60" name="Heart 59"/>
          <p:cNvSpPr/>
          <p:nvPr/>
        </p:nvSpPr>
        <p:spPr>
          <a:xfrm>
            <a:off x="7533678" y="400356"/>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9747633" y="245903"/>
            <a:ext cx="2286000" cy="3108960"/>
          </a:xfrm>
          <a:prstGeom prst="roundRect">
            <a:avLst/>
          </a:prstGeom>
          <a:solidFill>
            <a:srgbClr val="00B05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5</a:t>
            </a:r>
          </a:p>
        </p:txBody>
      </p:sp>
      <p:sp>
        <p:nvSpPr>
          <p:cNvPr id="62" name="Heart 61"/>
          <p:cNvSpPr/>
          <p:nvPr/>
        </p:nvSpPr>
        <p:spPr>
          <a:xfrm>
            <a:off x="9940925" y="376034"/>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56823" y="3518558"/>
            <a:ext cx="2286000" cy="3108960"/>
          </a:xfrm>
          <a:prstGeom prst="roundRect">
            <a:avLst/>
          </a:prstGeom>
          <a:solidFill>
            <a:srgbClr val="C0000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6</a:t>
            </a:r>
          </a:p>
        </p:txBody>
      </p:sp>
      <p:sp>
        <p:nvSpPr>
          <p:cNvPr id="64" name="Heart 63"/>
          <p:cNvSpPr/>
          <p:nvPr/>
        </p:nvSpPr>
        <p:spPr>
          <a:xfrm>
            <a:off x="351934" y="3669539"/>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2570406" y="3520170"/>
            <a:ext cx="2286000" cy="3108960"/>
          </a:xfrm>
          <a:prstGeom prst="roundRect">
            <a:avLst/>
          </a:prstGeom>
          <a:solidFill>
            <a:srgbClr val="7030A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7</a:t>
            </a:r>
          </a:p>
        </p:txBody>
      </p:sp>
      <p:sp>
        <p:nvSpPr>
          <p:cNvPr id="66" name="Heart 65"/>
          <p:cNvSpPr/>
          <p:nvPr/>
        </p:nvSpPr>
        <p:spPr>
          <a:xfrm>
            <a:off x="2750229" y="3697010"/>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961272" y="3529479"/>
            <a:ext cx="2286000" cy="3108960"/>
          </a:xfrm>
          <a:prstGeom prst="roundRect">
            <a:avLst/>
          </a:prstGeom>
          <a:solidFill>
            <a:srgbClr val="00206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8</a:t>
            </a:r>
          </a:p>
        </p:txBody>
      </p:sp>
      <p:sp>
        <p:nvSpPr>
          <p:cNvPr id="68" name="Heart 67"/>
          <p:cNvSpPr/>
          <p:nvPr/>
        </p:nvSpPr>
        <p:spPr>
          <a:xfrm>
            <a:off x="5165634" y="3697010"/>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7361881" y="3542557"/>
            <a:ext cx="2286000" cy="3108960"/>
          </a:xfrm>
          <a:prstGeom prst="roundRect">
            <a:avLst/>
          </a:prstGeom>
          <a:solidFill>
            <a:srgbClr val="0070C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9</a:t>
            </a:r>
          </a:p>
        </p:txBody>
      </p:sp>
      <p:sp>
        <p:nvSpPr>
          <p:cNvPr id="70" name="Heart 69"/>
          <p:cNvSpPr/>
          <p:nvPr/>
        </p:nvSpPr>
        <p:spPr>
          <a:xfrm>
            <a:off x="7533678" y="3697010"/>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9727392" y="3529479"/>
            <a:ext cx="2286000" cy="3108960"/>
          </a:xfrm>
          <a:prstGeom prst="roundRect">
            <a:avLst/>
          </a:prstGeom>
          <a:solidFill>
            <a:srgbClr val="00B0F0"/>
          </a:solidFill>
          <a:ln>
            <a:solidFill>
              <a:schemeClr val="accent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800" b="1" dirty="0">
                <a:solidFill>
                  <a:schemeClr val="accent5"/>
                </a:solidFill>
                <a:latin typeface="Comic Sans MS" panose="030F0702030302020204" pitchFamily="66" charset="0"/>
              </a:rPr>
              <a:t>10</a:t>
            </a:r>
          </a:p>
        </p:txBody>
      </p:sp>
      <p:sp>
        <p:nvSpPr>
          <p:cNvPr id="72" name="Heart 71"/>
          <p:cNvSpPr/>
          <p:nvPr/>
        </p:nvSpPr>
        <p:spPr>
          <a:xfrm>
            <a:off x="9922445" y="3661456"/>
            <a:ext cx="365760" cy="365760"/>
          </a:xfrm>
          <a:prstGeom prst="heart">
            <a:avLst/>
          </a:prstGeom>
          <a:solidFill>
            <a:srgbClr val="FF669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10">
            <p14:nvContentPartPr>
              <p14:cNvPr id="2" name="Ink 1">
                <a:extLst>
                  <a:ext uri="{FF2B5EF4-FFF2-40B4-BE49-F238E27FC236}">
                    <a16:creationId xmlns:a16="http://schemas.microsoft.com/office/drawing/2014/main" id="{E267D1FD-6876-F3A2-9D81-1077E2D238F2}"/>
                  </a:ext>
                </a:extLst>
              </p14:cNvPr>
              <p14:cNvContentPartPr/>
              <p14:nvPr/>
            </p14:nvContentPartPr>
            <p14:xfrm>
              <a:off x="1592640" y="2529720"/>
              <a:ext cx="9102240" cy="3279600"/>
            </p14:xfrm>
          </p:contentPart>
        </mc:Choice>
        <mc:Fallback>
          <p:pic>
            <p:nvPicPr>
              <p:cNvPr id="2" name="Ink 1">
                <a:extLst>
                  <a:ext uri="{FF2B5EF4-FFF2-40B4-BE49-F238E27FC236}">
                    <a16:creationId xmlns:a16="http://schemas.microsoft.com/office/drawing/2014/main" id="{E267D1FD-6876-F3A2-9D81-1077E2D238F2}"/>
                  </a:ext>
                </a:extLst>
              </p:cNvPr>
              <p:cNvPicPr/>
              <p:nvPr/>
            </p:nvPicPr>
            <p:blipFill>
              <a:blip r:embed="rId11"/>
              <a:stretch>
                <a:fillRect/>
              </a:stretch>
            </p:blipFill>
            <p:spPr>
              <a:xfrm>
                <a:off x="1583280" y="2520360"/>
                <a:ext cx="9120960" cy="3298320"/>
              </a:xfrm>
              <a:prstGeom prst="rect">
                <a:avLst/>
              </a:prstGeom>
            </p:spPr>
          </p:pic>
        </mc:Fallback>
      </mc:AlternateContent>
    </p:spTree>
    <p:custDataLst>
      <p:tags r:id="rId1"/>
    </p:custDataLst>
    <p:extLst>
      <p:ext uri="{BB962C8B-B14F-4D97-AF65-F5344CB8AC3E}">
        <p14:creationId xmlns:p14="http://schemas.microsoft.com/office/powerpoint/2010/main" val="3049747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31"/>
                    </p:tgtEl>
                  </p:cond>
                </p:stCondLst>
                <p:endSync evt="end" delay="0">
                  <p:rtn val="all"/>
                </p:endSync>
                <p:childTnLst>
                  <p:par>
                    <p:cTn id="68" fill="hold">
                      <p:stCondLst>
                        <p:cond delay="0"/>
                      </p:stCondLst>
                      <p:childTnLst>
                        <p:par>
                          <p:cTn id="69" fill="hold">
                            <p:stCondLst>
                              <p:cond delay="0"/>
                            </p:stCondLst>
                            <p:childTnLst>
                              <p:par>
                                <p:cTn id="70" presetID="22" presetClass="exit" presetSubtype="1" fill="hold" grpId="0" nodeType="clickEffect">
                                  <p:stCondLst>
                                    <p:cond delay="0"/>
                                  </p:stCondLst>
                                  <p:childTnLst>
                                    <p:animEffect transition="out" filter="wipe(up)">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22" presetClass="entr" presetSubtype="1" fill="hold" grpId="1"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childTnLst>
              </p:cTn>
              <p:nextCondLst>
                <p:cond evt="onClick" delay="0">
                  <p:tgtEl>
                    <p:spTgt spid="3"/>
                  </p:tgtEl>
                </p:cond>
              </p:nextCondLst>
            </p:seq>
            <p:seq concurrent="1" nextAc="seek">
              <p:cTn id="79" restart="whenNotActive" fill="hold" evtFilter="cancelBubble" nodeType="interactiveSeq">
                <p:stCondLst>
                  <p:cond evt="onClick" delay="0">
                    <p:tgtEl>
                      <p:spTgt spid="55"/>
                    </p:tgtEl>
                  </p:cond>
                </p:stCondLst>
                <p:endSync evt="end" delay="0">
                  <p:rtn val="all"/>
                </p:endSync>
                <p:childTnLst>
                  <p:par>
                    <p:cTn id="80" fill="hold">
                      <p:stCondLst>
                        <p:cond delay="0"/>
                      </p:stCondLst>
                      <p:childTnLst>
                        <p:par>
                          <p:cTn id="81" fill="hold">
                            <p:stCondLst>
                              <p:cond delay="0"/>
                            </p:stCondLst>
                            <p:childTnLst>
                              <p:par>
                                <p:cTn id="82" presetID="22" presetClass="exit" presetSubtype="1" fill="hold" grpId="0" nodeType="clickEffect">
                                  <p:stCondLst>
                                    <p:cond delay="0"/>
                                  </p:stCondLst>
                                  <p:childTnLst>
                                    <p:animEffect transition="out" filter="wipe(up)">
                                      <p:cBhvr>
                                        <p:cTn id="83" dur="500"/>
                                        <p:tgtEl>
                                          <p:spTgt spid="55"/>
                                        </p:tgtEl>
                                      </p:cBhvr>
                                    </p:animEffect>
                                    <p:set>
                                      <p:cBhvr>
                                        <p:cTn id="8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5" restart="whenNotActive" fill="hold" evtFilter="cancelBubble" nodeType="interactiveSeq">
                <p:stCondLst>
                  <p:cond evt="onClick" delay="0">
                    <p:tgtEl>
                      <p:spTgt spid="56"/>
                    </p:tgtEl>
                  </p:cond>
                </p:stCondLst>
                <p:endSync evt="end" delay="0">
                  <p:rtn val="all"/>
                </p:endSync>
                <p:childTnLst>
                  <p:par>
                    <p:cTn id="86" fill="hold">
                      <p:stCondLst>
                        <p:cond delay="0"/>
                      </p:stCondLst>
                      <p:childTnLst>
                        <p:par>
                          <p:cTn id="87" fill="hold">
                            <p:stCondLst>
                              <p:cond delay="0"/>
                            </p:stCondLst>
                            <p:childTnLst>
                              <p:par>
                                <p:cTn id="88" presetID="22" presetClass="entr" presetSubtype="1" fill="hold" grpId="1" nodeType="click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wipe(up)">
                                      <p:cBhvr>
                                        <p:cTn id="90" dur="500"/>
                                        <p:tgtEl>
                                          <p:spTgt spid="55"/>
                                        </p:tgtEl>
                                      </p:cBhvr>
                                    </p:animEffect>
                                  </p:childTnLst>
                                </p:cTn>
                              </p:par>
                            </p:childTnLst>
                          </p:cTn>
                        </p:par>
                      </p:childTnLst>
                    </p:cTn>
                  </p:par>
                </p:childTnLst>
              </p:cTn>
              <p:nextCondLst>
                <p:cond evt="onClick" delay="0">
                  <p:tgtEl>
                    <p:spTgt spid="56"/>
                  </p:tgtEl>
                </p:cond>
              </p:nextCondLst>
            </p:seq>
            <p:seq concurrent="1" nextAc="seek">
              <p:cTn id="91" restart="whenNotActive" fill="hold" evtFilter="cancelBubble" nodeType="interactiveSeq">
                <p:stCondLst>
                  <p:cond evt="onClick" delay="0">
                    <p:tgtEl>
                      <p:spTgt spid="57"/>
                    </p:tgtEl>
                  </p:cond>
                </p:stCondLst>
                <p:endSync evt="end" delay="0">
                  <p:rtn val="all"/>
                </p:endSync>
                <p:childTnLst>
                  <p:par>
                    <p:cTn id="92" fill="hold">
                      <p:stCondLst>
                        <p:cond delay="0"/>
                      </p:stCondLst>
                      <p:childTnLst>
                        <p:par>
                          <p:cTn id="93" fill="hold">
                            <p:stCondLst>
                              <p:cond delay="0"/>
                            </p:stCondLst>
                            <p:childTnLst>
                              <p:par>
                                <p:cTn id="94" presetID="22" presetClass="exit" presetSubtype="1" fill="hold" grpId="0" nodeType="clickEffect">
                                  <p:stCondLst>
                                    <p:cond delay="0"/>
                                  </p:stCondLst>
                                  <p:childTnLst>
                                    <p:animEffect transition="out" filter="wipe(up)">
                                      <p:cBhvr>
                                        <p:cTn id="95" dur="500"/>
                                        <p:tgtEl>
                                          <p:spTgt spid="57"/>
                                        </p:tgtEl>
                                      </p:cBhvr>
                                    </p:animEffect>
                                    <p:set>
                                      <p:cBhvr>
                                        <p:cTn id="9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8"/>
                    </p:tgtEl>
                  </p:cond>
                </p:stCondLst>
                <p:endSync evt="end" delay="0">
                  <p:rtn val="all"/>
                </p:endSync>
                <p:childTnLst>
                  <p:par>
                    <p:cTn id="98" fill="hold">
                      <p:stCondLst>
                        <p:cond delay="0"/>
                      </p:stCondLst>
                      <p:childTnLst>
                        <p:par>
                          <p:cTn id="99" fill="hold">
                            <p:stCondLst>
                              <p:cond delay="0"/>
                            </p:stCondLst>
                            <p:childTnLst>
                              <p:par>
                                <p:cTn id="100" presetID="22" presetClass="entr" presetSubtype="1" fill="hold" grpId="1"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up)">
                                      <p:cBhvr>
                                        <p:cTn id="102" dur="500"/>
                                        <p:tgtEl>
                                          <p:spTgt spid="57"/>
                                        </p:tgtEl>
                                      </p:cBhvr>
                                    </p:animEffect>
                                  </p:childTnLst>
                                </p:cTn>
                              </p:par>
                            </p:childTnLst>
                          </p:cTn>
                        </p:par>
                      </p:childTnLst>
                    </p:cTn>
                  </p:par>
                </p:childTnLst>
              </p:cTn>
              <p:nextCondLst>
                <p:cond evt="onClick" delay="0">
                  <p:tgtEl>
                    <p:spTgt spid="58"/>
                  </p:tgtEl>
                </p:cond>
              </p:nextCondLst>
            </p:seq>
            <p:seq concurrent="1" nextAc="seek">
              <p:cTn id="103" restart="whenNotActive" fill="hold" evtFilter="cancelBubble" nodeType="interactiveSeq">
                <p:stCondLst>
                  <p:cond evt="onClick" delay="0">
                    <p:tgtEl>
                      <p:spTgt spid="59"/>
                    </p:tgtEl>
                  </p:cond>
                </p:stCondLst>
                <p:endSync evt="end" delay="0">
                  <p:rtn val="all"/>
                </p:endSync>
                <p:childTnLst>
                  <p:par>
                    <p:cTn id="104" fill="hold">
                      <p:stCondLst>
                        <p:cond delay="0"/>
                      </p:stCondLst>
                      <p:childTnLst>
                        <p:par>
                          <p:cTn id="105" fill="hold">
                            <p:stCondLst>
                              <p:cond delay="0"/>
                            </p:stCondLst>
                            <p:childTnLst>
                              <p:par>
                                <p:cTn id="106" presetID="22" presetClass="exit" presetSubtype="1" fill="hold" grpId="0" nodeType="clickEffect">
                                  <p:stCondLst>
                                    <p:cond delay="0"/>
                                  </p:stCondLst>
                                  <p:childTnLst>
                                    <p:animEffect transition="out" filter="wipe(up)">
                                      <p:cBhvr>
                                        <p:cTn id="107" dur="500"/>
                                        <p:tgtEl>
                                          <p:spTgt spid="59"/>
                                        </p:tgtEl>
                                      </p:cBhvr>
                                    </p:animEffect>
                                    <p:set>
                                      <p:cBhvr>
                                        <p:cTn id="10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09" restart="whenNotActive" fill="hold" evtFilter="cancelBubble" nodeType="interactiveSeq">
                <p:stCondLst>
                  <p:cond evt="onClick" delay="0">
                    <p:tgtEl>
                      <p:spTgt spid="60"/>
                    </p:tgtEl>
                  </p:cond>
                </p:stCondLst>
                <p:endSync evt="end" delay="0">
                  <p:rtn val="all"/>
                </p:endSync>
                <p:childTnLst>
                  <p:par>
                    <p:cTn id="110" fill="hold">
                      <p:stCondLst>
                        <p:cond delay="0"/>
                      </p:stCondLst>
                      <p:childTnLst>
                        <p:par>
                          <p:cTn id="111" fill="hold">
                            <p:stCondLst>
                              <p:cond delay="0"/>
                            </p:stCondLst>
                            <p:childTnLst>
                              <p:par>
                                <p:cTn id="112" presetID="22" presetClass="entr" presetSubtype="1" fill="hold" grpId="1" nodeType="clickEffect">
                                  <p:stCondLst>
                                    <p:cond delay="0"/>
                                  </p:stCondLst>
                                  <p:childTnLst>
                                    <p:set>
                                      <p:cBhvr>
                                        <p:cTn id="113" dur="1" fill="hold">
                                          <p:stCondLst>
                                            <p:cond delay="0"/>
                                          </p:stCondLst>
                                        </p:cTn>
                                        <p:tgtEl>
                                          <p:spTgt spid="59"/>
                                        </p:tgtEl>
                                        <p:attrNameLst>
                                          <p:attrName>style.visibility</p:attrName>
                                        </p:attrNameLst>
                                      </p:cBhvr>
                                      <p:to>
                                        <p:strVal val="visible"/>
                                      </p:to>
                                    </p:set>
                                    <p:animEffect transition="in" filter="wipe(up)">
                                      <p:cBhvr>
                                        <p:cTn id="114" dur="500"/>
                                        <p:tgtEl>
                                          <p:spTgt spid="59"/>
                                        </p:tgtEl>
                                      </p:cBhvr>
                                    </p:animEffect>
                                  </p:childTnLst>
                                </p:cTn>
                              </p:par>
                            </p:childTnLst>
                          </p:cTn>
                        </p:par>
                      </p:childTnLst>
                    </p:cTn>
                  </p:par>
                </p:childTnLst>
              </p:cTn>
              <p:nextCondLst>
                <p:cond evt="onClick" delay="0">
                  <p:tgtEl>
                    <p:spTgt spid="60"/>
                  </p:tgtEl>
                </p:cond>
              </p:nextCondLst>
            </p:seq>
            <p:seq concurrent="1" nextAc="seek">
              <p:cTn id="115" restart="whenNotActive" fill="hold" evtFilter="cancelBubble" nodeType="interactiveSeq">
                <p:stCondLst>
                  <p:cond evt="onClick" delay="0">
                    <p:tgtEl>
                      <p:spTgt spid="61"/>
                    </p:tgtEl>
                  </p:cond>
                </p:stCondLst>
                <p:endSync evt="end" delay="0">
                  <p:rtn val="all"/>
                </p:endSync>
                <p:childTnLst>
                  <p:par>
                    <p:cTn id="116" fill="hold">
                      <p:stCondLst>
                        <p:cond delay="0"/>
                      </p:stCondLst>
                      <p:childTnLst>
                        <p:par>
                          <p:cTn id="117" fill="hold">
                            <p:stCondLst>
                              <p:cond delay="0"/>
                            </p:stCondLst>
                            <p:childTnLst>
                              <p:par>
                                <p:cTn id="118" presetID="22" presetClass="exit" presetSubtype="1" fill="hold" grpId="0" nodeType="clickEffect">
                                  <p:stCondLst>
                                    <p:cond delay="0"/>
                                  </p:stCondLst>
                                  <p:childTnLst>
                                    <p:animEffect transition="out" filter="wipe(up)">
                                      <p:cBhvr>
                                        <p:cTn id="119" dur="500"/>
                                        <p:tgtEl>
                                          <p:spTgt spid="61"/>
                                        </p:tgtEl>
                                      </p:cBhvr>
                                    </p:animEffect>
                                    <p:set>
                                      <p:cBhvr>
                                        <p:cTn id="120"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21" restart="whenNotActive" fill="hold" evtFilter="cancelBubble" nodeType="interactiveSeq">
                <p:stCondLst>
                  <p:cond evt="onClick" delay="0">
                    <p:tgtEl>
                      <p:spTgt spid="62"/>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1" fill="hold" grpId="1" nodeType="clickEffect">
                                  <p:stCondLst>
                                    <p:cond delay="0"/>
                                  </p:stCondLst>
                                  <p:childTnLst>
                                    <p:set>
                                      <p:cBhvr>
                                        <p:cTn id="125" dur="1" fill="hold">
                                          <p:stCondLst>
                                            <p:cond delay="0"/>
                                          </p:stCondLst>
                                        </p:cTn>
                                        <p:tgtEl>
                                          <p:spTgt spid="61"/>
                                        </p:tgtEl>
                                        <p:attrNameLst>
                                          <p:attrName>style.visibility</p:attrName>
                                        </p:attrNameLst>
                                      </p:cBhvr>
                                      <p:to>
                                        <p:strVal val="visible"/>
                                      </p:to>
                                    </p:set>
                                    <p:animEffect transition="in" filter="wipe(up)">
                                      <p:cBhvr>
                                        <p:cTn id="126" dur="500"/>
                                        <p:tgtEl>
                                          <p:spTgt spid="61"/>
                                        </p:tgtEl>
                                      </p:cBhvr>
                                    </p:animEffect>
                                  </p:childTnLst>
                                </p:cTn>
                              </p:par>
                            </p:childTnLst>
                          </p:cTn>
                        </p:par>
                      </p:childTnLst>
                    </p:cTn>
                  </p:par>
                </p:childTnLst>
              </p:cTn>
              <p:nextCondLst>
                <p:cond evt="onClick" delay="0">
                  <p:tgtEl>
                    <p:spTgt spid="62"/>
                  </p:tgtEl>
                </p:cond>
              </p:nextCondLst>
            </p:seq>
            <p:seq concurrent="1" nextAc="seek">
              <p:cTn id="127" restart="whenNotActive" fill="hold" evtFilter="cancelBubble" nodeType="interactiveSeq">
                <p:stCondLst>
                  <p:cond evt="onClick" delay="0">
                    <p:tgtEl>
                      <p:spTgt spid="63"/>
                    </p:tgtEl>
                  </p:cond>
                </p:stCondLst>
                <p:endSync evt="end" delay="0">
                  <p:rtn val="all"/>
                </p:endSync>
                <p:childTnLst>
                  <p:par>
                    <p:cTn id="128" fill="hold">
                      <p:stCondLst>
                        <p:cond delay="0"/>
                      </p:stCondLst>
                      <p:childTnLst>
                        <p:par>
                          <p:cTn id="129" fill="hold">
                            <p:stCondLst>
                              <p:cond delay="0"/>
                            </p:stCondLst>
                            <p:childTnLst>
                              <p:par>
                                <p:cTn id="130" presetID="22" presetClass="exit" presetSubtype="1" fill="hold" grpId="0" nodeType="clickEffect">
                                  <p:stCondLst>
                                    <p:cond delay="0"/>
                                  </p:stCondLst>
                                  <p:childTnLst>
                                    <p:animEffect transition="out" filter="wipe(up)">
                                      <p:cBhvr>
                                        <p:cTn id="131" dur="500"/>
                                        <p:tgtEl>
                                          <p:spTgt spid="63"/>
                                        </p:tgtEl>
                                      </p:cBhvr>
                                    </p:animEffect>
                                    <p:set>
                                      <p:cBhvr>
                                        <p:cTn id="13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33" restart="whenNotActive" fill="hold" evtFilter="cancelBubble" nodeType="interactiveSeq">
                <p:stCondLst>
                  <p:cond evt="onClick" delay="0">
                    <p:tgtEl>
                      <p:spTgt spid="64"/>
                    </p:tgtEl>
                  </p:cond>
                </p:stCondLst>
                <p:endSync evt="end" delay="0">
                  <p:rtn val="all"/>
                </p:endSync>
                <p:childTnLst>
                  <p:par>
                    <p:cTn id="134" fill="hold">
                      <p:stCondLst>
                        <p:cond delay="0"/>
                      </p:stCondLst>
                      <p:childTnLst>
                        <p:par>
                          <p:cTn id="135" fill="hold">
                            <p:stCondLst>
                              <p:cond delay="0"/>
                            </p:stCondLst>
                            <p:childTnLst>
                              <p:par>
                                <p:cTn id="136" presetID="22" presetClass="entr" presetSubtype="1" fill="hold" grpId="1" nodeType="clickEffect">
                                  <p:stCondLst>
                                    <p:cond delay="0"/>
                                  </p:stCondLst>
                                  <p:childTnLst>
                                    <p:set>
                                      <p:cBhvr>
                                        <p:cTn id="137" dur="1" fill="hold">
                                          <p:stCondLst>
                                            <p:cond delay="0"/>
                                          </p:stCondLst>
                                        </p:cTn>
                                        <p:tgtEl>
                                          <p:spTgt spid="63"/>
                                        </p:tgtEl>
                                        <p:attrNameLst>
                                          <p:attrName>style.visibility</p:attrName>
                                        </p:attrNameLst>
                                      </p:cBhvr>
                                      <p:to>
                                        <p:strVal val="visible"/>
                                      </p:to>
                                    </p:set>
                                    <p:animEffect transition="in" filter="wipe(up)">
                                      <p:cBhvr>
                                        <p:cTn id="138" dur="500"/>
                                        <p:tgtEl>
                                          <p:spTgt spid="63"/>
                                        </p:tgtEl>
                                      </p:cBhvr>
                                    </p:animEffect>
                                  </p:childTnLst>
                                </p:cTn>
                              </p:par>
                            </p:childTnLst>
                          </p:cTn>
                        </p:par>
                      </p:childTnLst>
                    </p:cTn>
                  </p:par>
                </p:childTnLst>
              </p:cTn>
              <p:nextCondLst>
                <p:cond evt="onClick" delay="0">
                  <p:tgtEl>
                    <p:spTgt spid="64"/>
                  </p:tgtEl>
                </p:cond>
              </p:nextCondLst>
            </p:seq>
            <p:seq concurrent="1" nextAc="seek">
              <p:cTn id="139" restart="whenNotActive" fill="hold" evtFilter="cancelBubble" nodeType="interactiveSeq">
                <p:stCondLst>
                  <p:cond evt="onClick" delay="0">
                    <p:tgtEl>
                      <p:spTgt spid="65"/>
                    </p:tgtEl>
                  </p:cond>
                </p:stCondLst>
                <p:endSync evt="end" delay="0">
                  <p:rtn val="all"/>
                </p:endSync>
                <p:childTnLst>
                  <p:par>
                    <p:cTn id="140" fill="hold">
                      <p:stCondLst>
                        <p:cond delay="0"/>
                      </p:stCondLst>
                      <p:childTnLst>
                        <p:par>
                          <p:cTn id="141" fill="hold">
                            <p:stCondLst>
                              <p:cond delay="0"/>
                            </p:stCondLst>
                            <p:childTnLst>
                              <p:par>
                                <p:cTn id="142" presetID="22" presetClass="exit" presetSubtype="1" fill="hold" grpId="0" nodeType="clickEffect">
                                  <p:stCondLst>
                                    <p:cond delay="0"/>
                                  </p:stCondLst>
                                  <p:childTnLst>
                                    <p:animEffect transition="out" filter="wipe(up)">
                                      <p:cBhvr>
                                        <p:cTn id="143" dur="500"/>
                                        <p:tgtEl>
                                          <p:spTgt spid="65"/>
                                        </p:tgtEl>
                                      </p:cBhvr>
                                    </p:animEffect>
                                    <p:set>
                                      <p:cBhvr>
                                        <p:cTn id="144"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45" restart="whenNotActive" fill="hold" evtFilter="cancelBubble" nodeType="interactiveSeq">
                <p:stCondLst>
                  <p:cond evt="onClick" delay="0">
                    <p:tgtEl>
                      <p:spTgt spid="66"/>
                    </p:tgtEl>
                  </p:cond>
                </p:stCondLst>
                <p:endSync evt="end" delay="0">
                  <p:rtn val="all"/>
                </p:endSync>
                <p:childTnLst>
                  <p:par>
                    <p:cTn id="146" fill="hold">
                      <p:stCondLst>
                        <p:cond delay="0"/>
                      </p:stCondLst>
                      <p:childTnLst>
                        <p:par>
                          <p:cTn id="147" fill="hold">
                            <p:stCondLst>
                              <p:cond delay="0"/>
                            </p:stCondLst>
                            <p:childTnLst>
                              <p:par>
                                <p:cTn id="148" presetID="22" presetClass="entr" presetSubtype="1" fill="hold" grpId="1" nodeType="click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wipe(up)">
                                      <p:cBhvr>
                                        <p:cTn id="150" dur="500"/>
                                        <p:tgtEl>
                                          <p:spTgt spid="65"/>
                                        </p:tgtEl>
                                      </p:cBhvr>
                                    </p:animEffec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22" presetClass="exit" presetSubtype="1" fill="hold" grpId="0" nodeType="clickEffect">
                                  <p:stCondLst>
                                    <p:cond delay="0"/>
                                  </p:stCondLst>
                                  <p:childTnLst>
                                    <p:animEffect transition="out" filter="wipe(up)">
                                      <p:cBhvr>
                                        <p:cTn id="155" dur="500"/>
                                        <p:tgtEl>
                                          <p:spTgt spid="67"/>
                                        </p:tgtEl>
                                      </p:cBhvr>
                                    </p:animEffect>
                                    <p:set>
                                      <p:cBhvr>
                                        <p:cTn id="156"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7" restart="whenNotActive" fill="hold" evtFilter="cancelBubble" nodeType="interactiveSeq">
                <p:stCondLst>
                  <p:cond evt="onClick" delay="0">
                    <p:tgtEl>
                      <p:spTgt spid="68"/>
                    </p:tgtEl>
                  </p:cond>
                </p:stCondLst>
                <p:endSync evt="end" delay="0">
                  <p:rtn val="all"/>
                </p:endSync>
                <p:childTnLst>
                  <p:par>
                    <p:cTn id="158" fill="hold">
                      <p:stCondLst>
                        <p:cond delay="0"/>
                      </p:stCondLst>
                      <p:childTnLst>
                        <p:par>
                          <p:cTn id="159" fill="hold">
                            <p:stCondLst>
                              <p:cond delay="0"/>
                            </p:stCondLst>
                            <p:childTnLst>
                              <p:par>
                                <p:cTn id="160" presetID="22" presetClass="entr" presetSubtype="1" fill="hold" grpId="1" nodeType="clickEffect">
                                  <p:stCondLst>
                                    <p:cond delay="0"/>
                                  </p:stCondLst>
                                  <p:childTnLst>
                                    <p:set>
                                      <p:cBhvr>
                                        <p:cTn id="161" dur="1" fill="hold">
                                          <p:stCondLst>
                                            <p:cond delay="0"/>
                                          </p:stCondLst>
                                        </p:cTn>
                                        <p:tgtEl>
                                          <p:spTgt spid="67"/>
                                        </p:tgtEl>
                                        <p:attrNameLst>
                                          <p:attrName>style.visibility</p:attrName>
                                        </p:attrNameLst>
                                      </p:cBhvr>
                                      <p:to>
                                        <p:strVal val="visible"/>
                                      </p:to>
                                    </p:set>
                                    <p:animEffect transition="in" filter="wipe(up)">
                                      <p:cBhvr>
                                        <p:cTn id="162" dur="500"/>
                                        <p:tgtEl>
                                          <p:spTgt spid="67"/>
                                        </p:tgtEl>
                                      </p:cBhvr>
                                    </p:animEffect>
                                  </p:childTnLst>
                                </p:cTn>
                              </p:par>
                            </p:childTnLst>
                          </p:cTn>
                        </p:par>
                      </p:childTnLst>
                    </p:cTn>
                  </p:par>
                </p:childTnLst>
              </p:cTn>
              <p:nextCondLst>
                <p:cond evt="onClick" delay="0">
                  <p:tgtEl>
                    <p:spTgt spid="68"/>
                  </p:tgtEl>
                </p:cond>
              </p:nextCondLst>
            </p:seq>
            <p:seq concurrent="1" nextAc="seek">
              <p:cTn id="163" restart="whenNotActive" fill="hold" evtFilter="cancelBubble" nodeType="interactiveSeq">
                <p:stCondLst>
                  <p:cond evt="onClick" delay="0">
                    <p:tgtEl>
                      <p:spTgt spid="69"/>
                    </p:tgtEl>
                  </p:cond>
                </p:stCondLst>
                <p:endSync evt="end" delay="0">
                  <p:rtn val="all"/>
                </p:endSync>
                <p:childTnLst>
                  <p:par>
                    <p:cTn id="164" fill="hold">
                      <p:stCondLst>
                        <p:cond delay="0"/>
                      </p:stCondLst>
                      <p:childTnLst>
                        <p:par>
                          <p:cTn id="165" fill="hold">
                            <p:stCondLst>
                              <p:cond delay="0"/>
                            </p:stCondLst>
                            <p:childTnLst>
                              <p:par>
                                <p:cTn id="166" presetID="22" presetClass="exit" presetSubtype="1" fill="hold" grpId="0" nodeType="clickEffect">
                                  <p:stCondLst>
                                    <p:cond delay="0"/>
                                  </p:stCondLst>
                                  <p:childTnLst>
                                    <p:animEffect transition="out" filter="wipe(up)">
                                      <p:cBhvr>
                                        <p:cTn id="167" dur="500"/>
                                        <p:tgtEl>
                                          <p:spTgt spid="69"/>
                                        </p:tgtEl>
                                      </p:cBhvr>
                                    </p:animEffect>
                                    <p:set>
                                      <p:cBhvr>
                                        <p:cTn id="16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9" restart="whenNotActive" fill="hold" evtFilter="cancelBubble" nodeType="interactiveSeq">
                <p:stCondLst>
                  <p:cond evt="onClick" delay="0">
                    <p:tgtEl>
                      <p:spTgt spid="70"/>
                    </p:tgtEl>
                  </p:cond>
                </p:stCondLst>
                <p:endSync evt="end" delay="0">
                  <p:rtn val="all"/>
                </p:endSync>
                <p:childTnLst>
                  <p:par>
                    <p:cTn id="170" fill="hold">
                      <p:stCondLst>
                        <p:cond delay="0"/>
                      </p:stCondLst>
                      <p:childTnLst>
                        <p:par>
                          <p:cTn id="171" fill="hold">
                            <p:stCondLst>
                              <p:cond delay="0"/>
                            </p:stCondLst>
                            <p:childTnLst>
                              <p:par>
                                <p:cTn id="172" presetID="22" presetClass="entr" presetSubtype="1" fill="hold" grpId="1" nodeType="clickEffect">
                                  <p:stCondLst>
                                    <p:cond delay="0"/>
                                  </p:stCondLst>
                                  <p:childTnLst>
                                    <p:set>
                                      <p:cBhvr>
                                        <p:cTn id="173" dur="1" fill="hold">
                                          <p:stCondLst>
                                            <p:cond delay="0"/>
                                          </p:stCondLst>
                                        </p:cTn>
                                        <p:tgtEl>
                                          <p:spTgt spid="69"/>
                                        </p:tgtEl>
                                        <p:attrNameLst>
                                          <p:attrName>style.visibility</p:attrName>
                                        </p:attrNameLst>
                                      </p:cBhvr>
                                      <p:to>
                                        <p:strVal val="visible"/>
                                      </p:to>
                                    </p:set>
                                    <p:animEffect transition="in" filter="wipe(up)">
                                      <p:cBhvr>
                                        <p:cTn id="174" dur="500"/>
                                        <p:tgtEl>
                                          <p:spTgt spid="69"/>
                                        </p:tgtEl>
                                      </p:cBhvr>
                                    </p:animEffect>
                                  </p:childTnLst>
                                </p:cTn>
                              </p:par>
                            </p:childTnLst>
                          </p:cTn>
                        </p:par>
                      </p:childTnLst>
                    </p:cTn>
                  </p:par>
                </p:childTnLst>
              </p:cTn>
              <p:nextCondLst>
                <p:cond evt="onClick" delay="0">
                  <p:tgtEl>
                    <p:spTgt spid="70"/>
                  </p:tgtEl>
                </p:cond>
              </p:nextCondLst>
            </p:seq>
            <p:seq concurrent="1" nextAc="seek">
              <p:cTn id="175" restart="whenNotActive" fill="hold" evtFilter="cancelBubble" nodeType="interactiveSeq">
                <p:stCondLst>
                  <p:cond evt="onClick" delay="0">
                    <p:tgtEl>
                      <p:spTgt spid="71"/>
                    </p:tgtEl>
                  </p:cond>
                </p:stCondLst>
                <p:endSync evt="end" delay="0">
                  <p:rtn val="all"/>
                </p:endSync>
                <p:childTnLst>
                  <p:par>
                    <p:cTn id="176" fill="hold">
                      <p:stCondLst>
                        <p:cond delay="0"/>
                      </p:stCondLst>
                      <p:childTnLst>
                        <p:par>
                          <p:cTn id="177" fill="hold">
                            <p:stCondLst>
                              <p:cond delay="0"/>
                            </p:stCondLst>
                            <p:childTnLst>
                              <p:par>
                                <p:cTn id="178" presetID="22" presetClass="exit" presetSubtype="1" fill="hold" grpId="0" nodeType="clickEffect">
                                  <p:stCondLst>
                                    <p:cond delay="0"/>
                                  </p:stCondLst>
                                  <p:childTnLst>
                                    <p:animEffect transition="out" filter="wipe(up)">
                                      <p:cBhvr>
                                        <p:cTn id="179" dur="500"/>
                                        <p:tgtEl>
                                          <p:spTgt spid="71"/>
                                        </p:tgtEl>
                                      </p:cBhvr>
                                    </p:animEffect>
                                    <p:set>
                                      <p:cBhvr>
                                        <p:cTn id="180"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72"/>
                    </p:tgtEl>
                  </p:cond>
                </p:stCondLst>
                <p:endSync evt="end" delay="0">
                  <p:rtn val="all"/>
                </p:endSync>
                <p:childTnLst>
                  <p:par>
                    <p:cTn id="182" fill="hold">
                      <p:stCondLst>
                        <p:cond delay="0"/>
                      </p:stCondLst>
                      <p:childTnLst>
                        <p:par>
                          <p:cTn id="183" fill="hold">
                            <p:stCondLst>
                              <p:cond delay="0"/>
                            </p:stCondLst>
                            <p:childTnLst>
                              <p:par>
                                <p:cTn id="184" presetID="22" presetClass="entr" presetSubtype="1" fill="hold" grpId="1" nodeType="clickEffect">
                                  <p:stCondLst>
                                    <p:cond delay="0"/>
                                  </p:stCondLst>
                                  <p:childTnLst>
                                    <p:set>
                                      <p:cBhvr>
                                        <p:cTn id="185" dur="1" fill="hold">
                                          <p:stCondLst>
                                            <p:cond delay="0"/>
                                          </p:stCondLst>
                                        </p:cTn>
                                        <p:tgtEl>
                                          <p:spTgt spid="71"/>
                                        </p:tgtEl>
                                        <p:attrNameLst>
                                          <p:attrName>style.visibility</p:attrName>
                                        </p:attrNameLst>
                                      </p:cBhvr>
                                      <p:to>
                                        <p:strVal val="visible"/>
                                      </p:to>
                                    </p:set>
                                    <p:animEffect transition="in" filter="wipe(up)">
                                      <p:cBhvr>
                                        <p:cTn id="186" dur="500"/>
                                        <p:tgtEl>
                                          <p:spTgt spid="71"/>
                                        </p:tgtEl>
                                      </p:cBhvr>
                                    </p:animEffect>
                                  </p:childTnLst>
                                </p:cTn>
                              </p:par>
                            </p:childTnLst>
                          </p:cTn>
                        </p:par>
                      </p:childTnLst>
                    </p:cTn>
                  </p:par>
                </p:childTnLst>
              </p:cTn>
              <p:nextCondLst>
                <p:cond evt="onClick" delay="0">
                  <p:tgtEl>
                    <p:spTgt spid="72"/>
                  </p:tgtEl>
                </p:cond>
              </p:nextCondLst>
            </p:seq>
          </p:childTnLst>
        </p:cTn>
      </p:par>
    </p:tnLst>
    <p:bldLst>
      <p:bldP spid="4" grpId="0" animBg="1"/>
      <p:bldP spid="9"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1" grpId="1" animBg="1"/>
      <p:bldP spid="3" grpId="0" animBg="1"/>
      <p:bldP spid="55" grpId="0" animBg="1"/>
      <p:bldP spid="55" grpId="1" animBg="1"/>
      <p:bldP spid="56" grpId="0" animBg="1"/>
      <p:bldP spid="57" grpId="0" animBg="1"/>
      <p:bldP spid="57" grpId="1" animBg="1"/>
      <p:bldP spid="58" grpId="0" animBg="1"/>
      <p:bldP spid="59" grpId="0" animBg="1"/>
      <p:bldP spid="59" grpId="1" animBg="1"/>
      <p:bldP spid="60" grpId="0" animBg="1"/>
      <p:bldP spid="61" grpId="0" animBg="1"/>
      <p:bldP spid="61" grpId="1" animBg="1"/>
      <p:bldP spid="62" grpId="0" animBg="1"/>
      <p:bldP spid="63" grpId="0" animBg="1"/>
      <p:bldP spid="63" grpId="1" animBg="1"/>
      <p:bldP spid="64" grpId="0" animBg="1"/>
      <p:bldP spid="65" grpId="0" animBg="1"/>
      <p:bldP spid="65" grpId="1" animBg="1"/>
      <p:bldP spid="66" grpId="0" animBg="1"/>
      <p:bldP spid="67" grpId="0" animBg="1"/>
      <p:bldP spid="67" grpId="1" animBg="1"/>
      <p:bldP spid="68" grpId="0" animBg="1"/>
      <p:bldP spid="69" grpId="0" animBg="1"/>
      <p:bldP spid="69" grpId="1" animBg="1"/>
      <p:bldP spid="70" grpId="0" animBg="1"/>
      <p:bldP spid="71" grpId="0" animBg="1"/>
      <p:bldP spid="71" grpId="1" animBg="1"/>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2229552" y="2470745"/>
            <a:ext cx="8245232" cy="950504"/>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r>
              <a:rPr lang="en-US" sz="3600" dirty="0">
                <a:solidFill>
                  <a:srgbClr val="FFCC00"/>
                </a:solidFill>
                <a:latin typeface="Myriad Pro" panose="020B0503030403020204" pitchFamily="34" charset="0"/>
              </a:rPr>
              <a:t>     </a:t>
            </a:r>
            <a:endParaRPr sz="5400" b="1" dirty="0">
              <a:solidFill>
                <a:srgbClr val="FFCC00"/>
              </a:solidFill>
              <a:latin typeface="Myriad Pro" panose="020B0503030403020204" pitchFamily="34" charset="0"/>
            </a:endParaRP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TextBox 1"/>
          <p:cNvSpPr txBox="1"/>
          <p:nvPr/>
        </p:nvSpPr>
        <p:spPr>
          <a:xfrm>
            <a:off x="2910510" y="2460325"/>
            <a:ext cx="6554679" cy="830997"/>
          </a:xfrm>
          <a:prstGeom prst="rect">
            <a:avLst/>
          </a:prstGeom>
          <a:noFill/>
        </p:spPr>
        <p:txBody>
          <a:bodyPr wrap="none" rtlCol="0">
            <a:spAutoFit/>
          </a:bodyPr>
          <a:lstStyle/>
          <a:p>
            <a:r>
              <a:rPr lang="en-US" sz="4800" b="1" dirty="0">
                <a:solidFill>
                  <a:schemeClr val="accent5"/>
                </a:solidFill>
                <a:latin typeface="Myriad Pro" panose="020B0503030403020204" pitchFamily="34" charset="0"/>
              </a:rPr>
              <a:t>Task 4 </a:t>
            </a:r>
            <a:r>
              <a:rPr lang="en-US" sz="4800" dirty="0">
                <a:solidFill>
                  <a:schemeClr val="accent5"/>
                </a:solidFill>
                <a:latin typeface="Myriad Pro" panose="020B0503030403020204" pitchFamily="34" charset="0"/>
              </a:rPr>
              <a:t>Listen and repeat.</a:t>
            </a:r>
          </a:p>
        </p:txBody>
      </p:sp>
      <p:pic>
        <p:nvPicPr>
          <p:cNvPr id="35"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8891" y="4047381"/>
            <a:ext cx="696734" cy="6967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5794" y="4022372"/>
            <a:ext cx="696734" cy="696734"/>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4588042" y="3721810"/>
            <a:ext cx="2554053" cy="1297858"/>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7836" y="215384"/>
            <a:ext cx="4540730"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2  PRESENTATION</a:t>
            </a:r>
            <a:endParaRPr lang="en-US" sz="4400" b="1" dirty="0">
              <a:solidFill>
                <a:srgbClr val="FFCC00"/>
              </a:solidFill>
              <a:latin typeface="Myriad Pro" panose="020B0503030403020204" pitchFamily="34" charset="0"/>
            </a:endParaRPr>
          </a:p>
        </p:txBody>
      </p:sp>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2176420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5091" y="5579437"/>
            <a:ext cx="4008277" cy="1107996"/>
          </a:xfrm>
          <a:prstGeom prst="rect">
            <a:avLst/>
          </a:prstGeom>
          <a:noFill/>
        </p:spPr>
        <p:txBody>
          <a:bodyPr wrap="none" rtlCol="0">
            <a:spAutoFit/>
          </a:bodyPr>
          <a:lstStyle/>
          <a:p>
            <a:r>
              <a:rPr lang="en-US" sz="6600" dirty="0">
                <a:solidFill>
                  <a:schemeClr val="accent5"/>
                </a:solidFill>
                <a:latin typeface="Myriad Pro" panose="020B0503030403020204" pitchFamily="34" charset="0"/>
              </a:rPr>
              <a:t>I can paint.</a:t>
            </a:r>
          </a:p>
        </p:txBody>
      </p:sp>
      <p:sp>
        <p:nvSpPr>
          <p:cNvPr id="6" name="TextBox 5"/>
          <p:cNvSpPr txBox="1"/>
          <p:nvPr/>
        </p:nvSpPr>
        <p:spPr>
          <a:xfrm>
            <a:off x="6457781" y="5579437"/>
            <a:ext cx="4426276" cy="1107996"/>
          </a:xfrm>
          <a:prstGeom prst="rect">
            <a:avLst/>
          </a:prstGeom>
          <a:noFill/>
        </p:spPr>
        <p:txBody>
          <a:bodyPr wrap="none" rtlCol="0">
            <a:spAutoFit/>
          </a:bodyPr>
          <a:lstStyle/>
          <a:p>
            <a:r>
              <a:rPr lang="en-US" sz="6600" dirty="0">
                <a:solidFill>
                  <a:schemeClr val="accent5"/>
                </a:solidFill>
                <a:latin typeface="Myriad Pro" panose="020B0503030403020204" pitchFamily="34" charset="0"/>
              </a:rPr>
              <a:t>I </a:t>
            </a:r>
            <a:r>
              <a:rPr lang="en-US" sz="6600" dirty="0">
                <a:solidFill>
                  <a:srgbClr val="FF0000"/>
                </a:solidFill>
                <a:latin typeface="Myriad Pro" panose="020B0503030403020204" pitchFamily="34" charset="0"/>
              </a:rPr>
              <a:t>can’t</a:t>
            </a:r>
            <a:r>
              <a:rPr lang="en-US" sz="6600" dirty="0">
                <a:solidFill>
                  <a:schemeClr val="accent5"/>
                </a:solidFill>
                <a:latin typeface="Myriad Pro" panose="020B0503030403020204" pitchFamily="34" charset="0"/>
              </a:rPr>
              <a:t> paint.</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17" y="1430517"/>
            <a:ext cx="5140612" cy="3421668"/>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5302" r="18289"/>
          <a:stretch/>
        </p:blipFill>
        <p:spPr>
          <a:xfrm>
            <a:off x="6450084" y="377789"/>
            <a:ext cx="4360857" cy="5153522"/>
          </a:xfrm>
          <a:prstGeom prst="rect">
            <a:avLst/>
          </a:prstGeom>
        </p:spPr>
      </p:pic>
      <p:sp>
        <p:nvSpPr>
          <p:cNvPr id="7" name="Rectangle 6"/>
          <p:cNvSpPr/>
          <p:nvPr/>
        </p:nvSpPr>
        <p:spPr>
          <a:xfrm>
            <a:off x="5365136" y="4212105"/>
            <a:ext cx="640080" cy="640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solidFill>
                <a:sym typeface="Wingdings" panose="05000000000000000000" pitchFamily="2" charset="2"/>
              </a:rPr>
              <a:t></a:t>
            </a:r>
            <a:endParaRPr lang="en-US" sz="6000" dirty="0">
              <a:solidFill>
                <a:schemeClr val="accent5"/>
              </a:solidFill>
            </a:endParaRPr>
          </a:p>
        </p:txBody>
      </p:sp>
      <p:sp>
        <p:nvSpPr>
          <p:cNvPr id="8" name="Rectangle 7"/>
          <p:cNvSpPr/>
          <p:nvPr/>
        </p:nvSpPr>
        <p:spPr>
          <a:xfrm>
            <a:off x="10138777" y="4856541"/>
            <a:ext cx="640080" cy="640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solidFill>
                <a:sym typeface="Wingdings" panose="05000000000000000000" pitchFamily="2" charset="2"/>
              </a:rPr>
              <a:t></a:t>
            </a:r>
            <a:endParaRPr lang="en-US" sz="6000" dirty="0">
              <a:solidFill>
                <a:schemeClr val="accent5"/>
              </a:solidFill>
            </a:endParaRP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38942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26492" y="5257795"/>
            <a:ext cx="2956259" cy="553998"/>
          </a:xfrm>
          <a:prstGeom prst="rect">
            <a:avLst/>
          </a:prstGeom>
          <a:noFill/>
        </p:spPr>
        <p:txBody>
          <a:bodyPr wrap="none" rtlCol="0">
            <a:spAutoFit/>
          </a:bodyPr>
          <a:lstStyle/>
          <a:p>
            <a:r>
              <a:rPr lang="en-US" sz="3000" b="1" dirty="0">
                <a:solidFill>
                  <a:schemeClr val="accent5"/>
                </a:solidFill>
                <a:latin typeface="Myriad Pro" panose="020B0503030403020204" pitchFamily="34" charset="0"/>
              </a:rPr>
              <a:t>3</a:t>
            </a:r>
            <a:r>
              <a:rPr lang="en-US" sz="3000" dirty="0">
                <a:solidFill>
                  <a:schemeClr val="accent5"/>
                </a:solidFill>
                <a:latin typeface="Myriad Pro" panose="020B0503030403020204" pitchFamily="34" charset="0"/>
              </a:rPr>
              <a:t> He can’t swim.</a:t>
            </a:r>
          </a:p>
        </p:txBody>
      </p:sp>
      <p:grpSp>
        <p:nvGrpSpPr>
          <p:cNvPr id="15" name="Group 14"/>
          <p:cNvGrpSpPr/>
          <p:nvPr/>
        </p:nvGrpSpPr>
        <p:grpSpPr>
          <a:xfrm>
            <a:off x="176461" y="2038641"/>
            <a:ext cx="2719365" cy="2847924"/>
            <a:chOff x="368965" y="1177186"/>
            <a:chExt cx="2719365" cy="2847924"/>
          </a:xfrm>
        </p:grpSpPr>
        <p:pic>
          <p:nvPicPr>
            <p:cNvPr id="3" name="Picture 2"/>
            <p:cNvPicPr>
              <a:picLocks noChangeAspect="1"/>
            </p:cNvPicPr>
            <p:nvPr/>
          </p:nvPicPr>
          <p:blipFill rotWithShape="1">
            <a:blip r:embed="rId14" cstate="print">
              <a:extLst>
                <a:ext uri="{28A0092B-C50C-407E-A947-70E740481C1C}">
                  <a14:useLocalDpi xmlns:a14="http://schemas.microsoft.com/office/drawing/2010/main" val="0"/>
                </a:ext>
              </a:extLst>
            </a:blip>
            <a:srcRect l="25092" r="11255"/>
            <a:stretch/>
          </p:blipFill>
          <p:spPr>
            <a:xfrm>
              <a:off x="368965" y="1177186"/>
              <a:ext cx="2719365" cy="2847924"/>
            </a:xfrm>
            <a:prstGeom prst="rect">
              <a:avLst/>
            </a:prstGeom>
          </p:spPr>
        </p:pic>
        <p:sp>
          <p:nvSpPr>
            <p:cNvPr id="7" name="Rectangle 6"/>
            <p:cNvSpPr/>
            <p:nvPr/>
          </p:nvSpPr>
          <p:spPr>
            <a:xfrm>
              <a:off x="2523648" y="3460428"/>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grpSp>
        <p:nvGrpSpPr>
          <p:cNvPr id="14" name="Group 13"/>
          <p:cNvGrpSpPr/>
          <p:nvPr/>
        </p:nvGrpSpPr>
        <p:grpSpPr>
          <a:xfrm>
            <a:off x="5908793" y="2038641"/>
            <a:ext cx="2792898" cy="2847924"/>
            <a:chOff x="3252916" y="1177186"/>
            <a:chExt cx="2792898" cy="2847924"/>
          </a:xfrm>
        </p:grpSpPr>
        <p:pic>
          <p:nvPicPr>
            <p:cNvPr id="8" name="Picture 7"/>
            <p:cNvPicPr>
              <a:picLocks noChangeAspect="1"/>
            </p:cNvPicPr>
            <p:nvPr/>
          </p:nvPicPr>
          <p:blipFill rotWithShape="1">
            <a:blip r:embed="rId15">
              <a:extLst>
                <a:ext uri="{28A0092B-C50C-407E-A947-70E740481C1C}">
                  <a14:useLocalDpi xmlns:a14="http://schemas.microsoft.com/office/drawing/2010/main" val="0"/>
                </a:ext>
              </a:extLst>
            </a:blip>
            <a:srcRect l="38249" t="11834" r="4723"/>
            <a:stretch/>
          </p:blipFill>
          <p:spPr>
            <a:xfrm>
              <a:off x="3252916" y="1177186"/>
              <a:ext cx="2792898" cy="2847924"/>
            </a:xfrm>
            <a:prstGeom prst="rect">
              <a:avLst/>
            </a:prstGeom>
          </p:spPr>
        </p:pic>
        <p:sp>
          <p:nvSpPr>
            <p:cNvPr id="9" name="Rectangle 8"/>
            <p:cNvSpPr/>
            <p:nvPr/>
          </p:nvSpPr>
          <p:spPr>
            <a:xfrm>
              <a:off x="5481132" y="3476470"/>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grpSp>
        <p:nvGrpSpPr>
          <p:cNvPr id="13" name="Group 12"/>
          <p:cNvGrpSpPr/>
          <p:nvPr/>
        </p:nvGrpSpPr>
        <p:grpSpPr>
          <a:xfrm>
            <a:off x="3064902" y="2038641"/>
            <a:ext cx="2708839" cy="2847924"/>
            <a:chOff x="6210399" y="1177186"/>
            <a:chExt cx="2708839" cy="2847924"/>
          </a:xfrm>
        </p:grpSpPr>
        <p:pic>
          <p:nvPicPr>
            <p:cNvPr id="4" name="Picture 3"/>
            <p:cNvPicPr>
              <a:picLocks noChangeAspect="1"/>
            </p:cNvPicPr>
            <p:nvPr/>
          </p:nvPicPr>
          <p:blipFill rotWithShape="1">
            <a:blip r:embed="rId16" cstate="print">
              <a:extLst>
                <a:ext uri="{28A0092B-C50C-407E-A947-70E740481C1C}">
                  <a14:useLocalDpi xmlns:a14="http://schemas.microsoft.com/office/drawing/2010/main" val="0"/>
                </a:ext>
              </a:extLst>
            </a:blip>
            <a:srcRect l="22901" t="7569" r="18488"/>
            <a:stretch/>
          </p:blipFill>
          <p:spPr>
            <a:xfrm>
              <a:off x="6210399" y="1177186"/>
              <a:ext cx="2708839" cy="2847924"/>
            </a:xfrm>
            <a:prstGeom prst="rect">
              <a:avLst/>
            </a:prstGeom>
          </p:spPr>
        </p:pic>
        <p:sp>
          <p:nvSpPr>
            <p:cNvPr id="10" name="Rectangle 9"/>
            <p:cNvSpPr/>
            <p:nvPr/>
          </p:nvSpPr>
          <p:spPr>
            <a:xfrm>
              <a:off x="8345155" y="3476470"/>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grpSp>
        <p:nvGrpSpPr>
          <p:cNvPr id="12" name="Group 11"/>
          <p:cNvGrpSpPr/>
          <p:nvPr/>
        </p:nvGrpSpPr>
        <p:grpSpPr>
          <a:xfrm>
            <a:off x="8945059" y="2023401"/>
            <a:ext cx="2931897" cy="2847924"/>
            <a:chOff x="9083823" y="1177186"/>
            <a:chExt cx="2931897" cy="2847924"/>
          </a:xfrm>
        </p:grpSpPr>
        <p:pic>
          <p:nvPicPr>
            <p:cNvPr id="5" name="Picture 4"/>
            <p:cNvPicPr>
              <a:picLocks noChangeAspect="1"/>
            </p:cNvPicPr>
            <p:nvPr/>
          </p:nvPicPr>
          <p:blipFill rotWithShape="1">
            <a:blip r:embed="rId17" cstate="print">
              <a:extLst>
                <a:ext uri="{28A0092B-C50C-407E-A947-70E740481C1C}">
                  <a14:useLocalDpi xmlns:a14="http://schemas.microsoft.com/office/drawing/2010/main" val="0"/>
                </a:ext>
              </a:extLst>
            </a:blip>
            <a:srcRect l="14733" r="22026"/>
            <a:stretch/>
          </p:blipFill>
          <p:spPr>
            <a:xfrm>
              <a:off x="9083823" y="1177186"/>
              <a:ext cx="2931897" cy="2847924"/>
            </a:xfrm>
            <a:prstGeom prst="rect">
              <a:avLst/>
            </a:prstGeom>
          </p:spPr>
        </p:pic>
        <p:sp>
          <p:nvSpPr>
            <p:cNvPr id="11" name="Rectangle 10"/>
            <p:cNvSpPr/>
            <p:nvPr/>
          </p:nvSpPr>
          <p:spPr>
            <a:xfrm>
              <a:off x="11467080" y="3476470"/>
              <a:ext cx="548640" cy="5486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5"/>
                  </a:solidFill>
                  <a:sym typeface="Wingdings" panose="05000000000000000000" pitchFamily="2" charset="2"/>
                </a:rPr>
                <a:t></a:t>
              </a:r>
              <a:endParaRPr lang="en-US" sz="5400" dirty="0">
                <a:solidFill>
                  <a:schemeClr val="accent5"/>
                </a:solidFill>
              </a:endParaRPr>
            </a:p>
          </p:txBody>
        </p:sp>
      </p:grpSp>
      <p:sp>
        <p:nvSpPr>
          <p:cNvPr id="16" name="TextBox 15"/>
          <p:cNvSpPr txBox="1"/>
          <p:nvPr/>
        </p:nvSpPr>
        <p:spPr>
          <a:xfrm>
            <a:off x="60947" y="5217106"/>
            <a:ext cx="2719365" cy="553998"/>
          </a:xfrm>
          <a:prstGeom prst="rect">
            <a:avLst/>
          </a:prstGeom>
          <a:noFill/>
        </p:spPr>
        <p:txBody>
          <a:bodyPr wrap="square" rtlCol="0">
            <a:spAutoFit/>
          </a:bodyPr>
          <a:lstStyle/>
          <a:p>
            <a:r>
              <a:rPr lang="en-US" sz="3000" b="1" dirty="0">
                <a:solidFill>
                  <a:schemeClr val="accent5"/>
                </a:solidFill>
                <a:latin typeface="Myriad Pro" panose="020B0503030403020204" pitchFamily="34" charset="0"/>
              </a:rPr>
              <a:t>1</a:t>
            </a:r>
            <a:r>
              <a:rPr lang="en-US" sz="3000" dirty="0">
                <a:solidFill>
                  <a:schemeClr val="accent5"/>
                </a:solidFill>
                <a:latin typeface="Myriad Pro" panose="020B0503030403020204" pitchFamily="34" charset="0"/>
              </a:rPr>
              <a:t> I can’t paint.</a:t>
            </a:r>
          </a:p>
        </p:txBody>
      </p:sp>
      <p:sp>
        <p:nvSpPr>
          <p:cNvPr id="17" name="TextBox 16"/>
          <p:cNvSpPr txBox="1"/>
          <p:nvPr/>
        </p:nvSpPr>
        <p:spPr>
          <a:xfrm>
            <a:off x="2876216" y="5257795"/>
            <a:ext cx="2926763" cy="553998"/>
          </a:xfrm>
          <a:prstGeom prst="rect">
            <a:avLst/>
          </a:prstGeom>
          <a:noFill/>
        </p:spPr>
        <p:txBody>
          <a:bodyPr wrap="none" rtlCol="0">
            <a:spAutoFit/>
          </a:bodyPr>
          <a:lstStyle/>
          <a:p>
            <a:r>
              <a:rPr lang="en-US" sz="3000" b="1" dirty="0">
                <a:solidFill>
                  <a:schemeClr val="accent5"/>
                </a:solidFill>
                <a:latin typeface="Myriad Pro" panose="020B0503030403020204" pitchFamily="34" charset="0"/>
              </a:rPr>
              <a:t>2</a:t>
            </a:r>
            <a:r>
              <a:rPr lang="en-US" sz="3000" dirty="0">
                <a:solidFill>
                  <a:schemeClr val="accent5"/>
                </a:solidFill>
                <a:latin typeface="Myriad Pro" panose="020B0503030403020204" pitchFamily="34" charset="0"/>
              </a:rPr>
              <a:t> He can’t cook.</a:t>
            </a:r>
          </a:p>
        </p:txBody>
      </p:sp>
      <p:sp>
        <p:nvSpPr>
          <p:cNvPr id="18" name="TextBox 17"/>
          <p:cNvSpPr txBox="1"/>
          <p:nvPr/>
        </p:nvSpPr>
        <p:spPr>
          <a:xfrm>
            <a:off x="8777891" y="5234308"/>
            <a:ext cx="3466142" cy="553998"/>
          </a:xfrm>
          <a:prstGeom prst="rect">
            <a:avLst/>
          </a:prstGeom>
          <a:noFill/>
        </p:spPr>
        <p:txBody>
          <a:bodyPr wrap="none" rtlCol="0">
            <a:spAutoFit/>
          </a:bodyPr>
          <a:lstStyle/>
          <a:p>
            <a:r>
              <a:rPr lang="en-US" sz="3000" b="1" dirty="0">
                <a:solidFill>
                  <a:schemeClr val="accent5"/>
                </a:solidFill>
                <a:latin typeface="Myriad Pro" panose="020B0503030403020204" pitchFamily="34" charset="0"/>
              </a:rPr>
              <a:t>4</a:t>
            </a:r>
            <a:r>
              <a:rPr lang="en-US" sz="3000" dirty="0">
                <a:solidFill>
                  <a:schemeClr val="accent5"/>
                </a:solidFill>
                <a:latin typeface="Myriad Pro" panose="020B0503030403020204" pitchFamily="34" charset="0"/>
              </a:rPr>
              <a:t> They can’t </a:t>
            </a:r>
            <a:r>
              <a:rPr lang="en-US" sz="3000" dirty="0" err="1">
                <a:solidFill>
                  <a:schemeClr val="accent5"/>
                </a:solidFill>
                <a:latin typeface="Myriad Pro" panose="020B0503030403020204" pitchFamily="34" charset="0"/>
              </a:rPr>
              <a:t>colour</a:t>
            </a:r>
            <a:r>
              <a:rPr lang="en-US" sz="3000" dirty="0">
                <a:solidFill>
                  <a:schemeClr val="accent5"/>
                </a:solidFill>
                <a:latin typeface="Myriad Pro" panose="020B0503030403020204" pitchFamily="34" charset="0"/>
              </a:rPr>
              <a:t>.</a:t>
            </a:r>
          </a:p>
        </p:txBody>
      </p:sp>
      <p:sp>
        <p:nvSpPr>
          <p:cNvPr id="24" name="TextBox 23"/>
          <p:cNvSpPr txBox="1"/>
          <p:nvPr/>
        </p:nvSpPr>
        <p:spPr>
          <a:xfrm>
            <a:off x="332728" y="269311"/>
            <a:ext cx="4407386" cy="85129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4400" dirty="0">
                <a:solidFill>
                  <a:schemeClr val="accent5"/>
                </a:solidFill>
                <a:latin typeface="Myriad Pro" panose="020B0503030403020204" pitchFamily="34" charset="0"/>
              </a:rPr>
              <a:t>Listen and repeat.</a:t>
            </a:r>
          </a:p>
        </p:txBody>
      </p:sp>
      <p:pic>
        <p:nvPicPr>
          <p:cNvPr id="25" name="Picture 24">
            <a:extLst>
              <a:ext uri="{FF2B5EF4-FFF2-40B4-BE49-F238E27FC236}">
                <a16:creationId xmlns:a16="http://schemas.microsoft.com/office/drawing/2014/main" id="{77288C4A-6247-4C91-B74B-A38CDBD71BE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pic>
        <p:nvPicPr>
          <p:cNvPr id="19" name="6.6.mp3" descr="6.6.mp3">
            <a:hlinkClick r:id="" action="ppaction://media"/>
            <a:extLst>
              <a:ext uri="{FF2B5EF4-FFF2-40B4-BE49-F238E27FC236}">
                <a16:creationId xmlns:a16="http://schemas.microsoft.com/office/drawing/2014/main" id="{7DD7F226-D554-EEE7-F266-1019FDC11AAB}"/>
              </a:ext>
            </a:extLst>
          </p:cNvPr>
          <p:cNvPicPr>
            <a:picLocks noChangeAspect="1"/>
          </p:cNvPicPr>
          <p:nvPr>
            <a:audioFile r:link="rId3"/>
            <p:extLst>
              <p:ext uri="{DAA4B4D4-6D71-4841-9C94-3DE7FCFB9230}">
                <p14:media xmlns:p14="http://schemas.microsoft.com/office/powerpoint/2010/main" r:embed="rId2"/>
              </p:ext>
            </p:extLst>
          </p:nvPr>
        </p:nvPicPr>
        <p:blipFill>
          <a:blip r:embed="rId19">
            <a:duotone>
              <a:prstClr val="black"/>
              <a:schemeClr val="accent5">
                <a:tint val="45000"/>
                <a:satMod val="400000"/>
              </a:schemeClr>
            </a:duotone>
          </a:blip>
          <a:stretch>
            <a:fillRect/>
          </a:stretch>
        </p:blipFill>
        <p:spPr>
          <a:xfrm>
            <a:off x="4963609" y="288559"/>
            <a:ext cx="812800" cy="812800"/>
          </a:xfrm>
          <a:prstGeom prst="rect">
            <a:avLst/>
          </a:prstGeom>
        </p:spPr>
      </p:pic>
      <p:pic>
        <p:nvPicPr>
          <p:cNvPr id="26" name="6.6.mp3" descr="6.6.mp3">
            <a:hlinkClick r:id="" action="ppaction://media"/>
            <a:extLst>
              <a:ext uri="{FF2B5EF4-FFF2-40B4-BE49-F238E27FC236}">
                <a16:creationId xmlns:a16="http://schemas.microsoft.com/office/drawing/2014/main" id="{D18A9C13-8E95-1FC0-1528-FB2B0B68AFF1}"/>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3755" y="5801880"/>
            <a:ext cx="584775" cy="584775"/>
          </a:xfrm>
          <a:prstGeom prst="rect">
            <a:avLst/>
          </a:prstGeom>
        </p:spPr>
      </p:pic>
      <p:pic>
        <p:nvPicPr>
          <p:cNvPr id="27" name="6.6-2.mp3" descr="6.6-2.mp3">
            <a:hlinkClick r:id="" action="ppaction://media"/>
            <a:extLst>
              <a:ext uri="{FF2B5EF4-FFF2-40B4-BE49-F238E27FC236}">
                <a16:creationId xmlns:a16="http://schemas.microsoft.com/office/drawing/2014/main" id="{66C3BC10-3DE6-6ACE-65D2-477CD8B83CC8}"/>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4011575" y="5801880"/>
            <a:ext cx="584776" cy="584776"/>
          </a:xfrm>
          <a:prstGeom prst="rect">
            <a:avLst/>
          </a:prstGeom>
        </p:spPr>
      </p:pic>
      <p:pic>
        <p:nvPicPr>
          <p:cNvPr id="28" name="6.6-3.mp3" descr="6.6-3.mp3">
            <a:hlinkClick r:id="" action="ppaction://media"/>
            <a:extLst>
              <a:ext uri="{FF2B5EF4-FFF2-40B4-BE49-F238E27FC236}">
                <a16:creationId xmlns:a16="http://schemas.microsoft.com/office/drawing/2014/main" id="{E7EC67BF-EB12-A1D9-57F5-D87A873F63E2}"/>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6997614" y="5801881"/>
            <a:ext cx="584775" cy="584775"/>
          </a:xfrm>
          <a:prstGeom prst="rect">
            <a:avLst/>
          </a:prstGeom>
        </p:spPr>
      </p:pic>
      <p:pic>
        <p:nvPicPr>
          <p:cNvPr id="29" name="6.6-4.mp3" descr="6.6-4.mp3">
            <a:hlinkClick r:id="" action="ppaction://media"/>
            <a:extLst>
              <a:ext uri="{FF2B5EF4-FFF2-40B4-BE49-F238E27FC236}">
                <a16:creationId xmlns:a16="http://schemas.microsoft.com/office/drawing/2014/main" id="{CFCA51C5-7C69-0788-56D7-D36C9D944290}"/>
              </a:ext>
            </a:extLst>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0201197" y="5801879"/>
            <a:ext cx="584776" cy="584776"/>
          </a:xfrm>
          <a:prstGeom prst="rect">
            <a:avLst/>
          </a:prstGeom>
        </p:spPr>
      </p:pic>
    </p:spTree>
    <p:custDataLst>
      <p:tags r:id="rId1"/>
    </p:custDataLst>
    <p:extLst>
      <p:ext uri="{BB962C8B-B14F-4D97-AF65-F5344CB8AC3E}">
        <p14:creationId xmlns:p14="http://schemas.microsoft.com/office/powerpoint/2010/main" val="148845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audio>
              <p:cMediaNode vol="80000">
                <p:cTn id="8" fill="hold" display="0">
                  <p:stCondLst>
                    <p:cond delay="indefinite"/>
                  </p:stCondLst>
                  <p:endCondLst>
                    <p:cond evt="onStopAudio" delay="0">
                      <p:tgtEl>
                        <p:sldTgt/>
                      </p:tgtEl>
                    </p:cond>
                  </p:endCondLst>
                </p:cTn>
                <p:tgtEl>
                  <p:spTgt spid="26"/>
                </p:tgtEl>
              </p:cMediaNode>
            </p:audio>
            <p:audio>
              <p:cMediaNode vol="80000">
                <p:cTn id="9" fill="hold" display="0">
                  <p:stCondLst>
                    <p:cond delay="indefinite"/>
                  </p:stCondLst>
                  <p:endCondLst>
                    <p:cond evt="onStopAudio" delay="0">
                      <p:tgtEl>
                        <p:sldTgt/>
                      </p:tgtEl>
                    </p:cond>
                  </p:endCondLst>
                </p:cTn>
                <p:tgtEl>
                  <p:spTgt spid="27"/>
                </p:tgtEl>
              </p:cMediaNode>
            </p:audio>
            <p:audio>
              <p:cMediaNode vol="80000">
                <p:cTn id="10" fill="hold" display="0">
                  <p:stCondLst>
                    <p:cond delay="indefinite"/>
                  </p:stCondLst>
                  <p:endCondLst>
                    <p:cond evt="onStopAudio" delay="0">
                      <p:tgtEl>
                        <p:sldTgt/>
                      </p:tgtEl>
                    </p:cond>
                  </p:endCondLst>
                </p:cTn>
                <p:tgtEl>
                  <p:spTgt spid="28"/>
                </p:tgtEl>
              </p:cMediaNode>
            </p:audio>
            <p:audio>
              <p:cMediaNode vol="80000">
                <p:cTn id="11"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969971" y="2731961"/>
            <a:ext cx="682599" cy="578872"/>
            <a:chOff x="1523450" y="1211175"/>
            <a:chExt cx="892374" cy="1182455"/>
          </a:xfrm>
        </p:grpSpPr>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66" name="TextBox 65"/>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30</a:t>
              </a:r>
            </a:p>
          </p:txBody>
        </p:sp>
      </p:grpSp>
      <p:grpSp>
        <p:nvGrpSpPr>
          <p:cNvPr id="6" name="Group 5"/>
          <p:cNvGrpSpPr/>
          <p:nvPr/>
        </p:nvGrpSpPr>
        <p:grpSpPr>
          <a:xfrm>
            <a:off x="1973181" y="1055565"/>
            <a:ext cx="682599" cy="556966"/>
            <a:chOff x="1523450" y="1211175"/>
            <a:chExt cx="892374" cy="113770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5" name="TextBox 4"/>
            <p:cNvSpPr txBox="1"/>
            <p:nvPr/>
          </p:nvSpPr>
          <p:spPr>
            <a:xfrm>
              <a:off x="1581099" y="1324855"/>
              <a:ext cx="585417" cy="523220"/>
            </a:xfrm>
            <a:prstGeom prst="rect">
              <a:avLst/>
            </a:prstGeom>
            <a:noFill/>
          </p:spPr>
          <p:txBody>
            <a:bodyPr wrap="none" rtlCol="0">
              <a:spAutoFit/>
            </a:bodyPr>
            <a:lstStyle/>
            <a:p>
              <a:r>
                <a:rPr lang="en-US" sz="2800" b="1" dirty="0">
                  <a:solidFill>
                    <a:schemeClr val="accent5"/>
                  </a:solidFill>
                </a:rPr>
                <a:t>10</a:t>
              </a:r>
            </a:p>
          </p:txBody>
        </p:sp>
      </p:grpSp>
      <p:grpSp>
        <p:nvGrpSpPr>
          <p:cNvPr id="59" name="Group 58"/>
          <p:cNvGrpSpPr/>
          <p:nvPr/>
        </p:nvGrpSpPr>
        <p:grpSpPr>
          <a:xfrm>
            <a:off x="520468" y="1057145"/>
            <a:ext cx="682599" cy="578872"/>
            <a:chOff x="1523450" y="1211175"/>
            <a:chExt cx="892374" cy="1182455"/>
          </a:xfrm>
        </p:grpSpPr>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61" name="TextBox 60"/>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20</a:t>
              </a:r>
            </a:p>
          </p:txBody>
        </p:sp>
      </p:grpSp>
      <p:grpSp>
        <p:nvGrpSpPr>
          <p:cNvPr id="69" name="Group 68"/>
          <p:cNvGrpSpPr/>
          <p:nvPr/>
        </p:nvGrpSpPr>
        <p:grpSpPr>
          <a:xfrm>
            <a:off x="517258" y="2733541"/>
            <a:ext cx="682599" cy="556966"/>
            <a:chOff x="1523450" y="1211175"/>
            <a:chExt cx="892374" cy="1137708"/>
          </a:xfrm>
        </p:grpSpPr>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71" name="TextBox 70"/>
            <p:cNvSpPr txBox="1"/>
            <p:nvPr/>
          </p:nvSpPr>
          <p:spPr>
            <a:xfrm>
              <a:off x="1581099" y="1324855"/>
              <a:ext cx="585417" cy="523220"/>
            </a:xfrm>
            <a:prstGeom prst="rect">
              <a:avLst/>
            </a:prstGeom>
            <a:noFill/>
          </p:spPr>
          <p:txBody>
            <a:bodyPr wrap="none" rtlCol="0">
              <a:spAutoFit/>
            </a:bodyPr>
            <a:lstStyle/>
            <a:p>
              <a:r>
                <a:rPr lang="en-US" sz="2800" b="1" dirty="0">
                  <a:solidFill>
                    <a:schemeClr val="accent5"/>
                  </a:solidFill>
                </a:rPr>
                <a:t>10</a:t>
              </a:r>
            </a:p>
          </p:txBody>
        </p:sp>
      </p:grpSp>
      <p:grpSp>
        <p:nvGrpSpPr>
          <p:cNvPr id="74" name="Group 73"/>
          <p:cNvGrpSpPr/>
          <p:nvPr/>
        </p:nvGrpSpPr>
        <p:grpSpPr>
          <a:xfrm>
            <a:off x="1970781" y="4575997"/>
            <a:ext cx="682599" cy="556966"/>
            <a:chOff x="1523450" y="1211175"/>
            <a:chExt cx="892374" cy="1137708"/>
          </a:xfrm>
        </p:grpSpPr>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76" name="TextBox 75"/>
            <p:cNvSpPr txBox="1"/>
            <p:nvPr/>
          </p:nvSpPr>
          <p:spPr>
            <a:xfrm>
              <a:off x="1581099" y="1324855"/>
              <a:ext cx="585417" cy="523220"/>
            </a:xfrm>
            <a:prstGeom prst="rect">
              <a:avLst/>
            </a:prstGeom>
            <a:noFill/>
          </p:spPr>
          <p:txBody>
            <a:bodyPr wrap="none" rtlCol="0">
              <a:spAutoFit/>
            </a:bodyPr>
            <a:lstStyle/>
            <a:p>
              <a:r>
                <a:rPr lang="en-US" sz="2800" b="1" dirty="0">
                  <a:solidFill>
                    <a:schemeClr val="accent5"/>
                  </a:solidFill>
                </a:rPr>
                <a:t>10</a:t>
              </a:r>
            </a:p>
          </p:txBody>
        </p:sp>
      </p:grpSp>
      <p:pic>
        <p:nvPicPr>
          <p:cNvPr id="73" name="Picture 7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71809" y="4704339"/>
            <a:ext cx="1080544" cy="616617"/>
          </a:xfrm>
          <a:prstGeom prst="rect">
            <a:avLst/>
          </a:prstGeom>
        </p:spPr>
      </p:pic>
      <p:grpSp>
        <p:nvGrpSpPr>
          <p:cNvPr id="79" name="Group 78"/>
          <p:cNvGrpSpPr/>
          <p:nvPr/>
        </p:nvGrpSpPr>
        <p:grpSpPr>
          <a:xfrm>
            <a:off x="518068" y="4577577"/>
            <a:ext cx="682599" cy="578872"/>
            <a:chOff x="1523450" y="1211175"/>
            <a:chExt cx="892374" cy="1182455"/>
          </a:xfrm>
        </p:grpSpPr>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81" name="TextBox 80"/>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15</a:t>
              </a:r>
            </a:p>
          </p:txBody>
        </p:sp>
      </p:grpSp>
      <p:grpSp>
        <p:nvGrpSpPr>
          <p:cNvPr id="84" name="Group 83"/>
          <p:cNvGrpSpPr/>
          <p:nvPr/>
        </p:nvGrpSpPr>
        <p:grpSpPr>
          <a:xfrm>
            <a:off x="1906178" y="6134084"/>
            <a:ext cx="682599" cy="578872"/>
            <a:chOff x="1523450" y="1211175"/>
            <a:chExt cx="892374" cy="1182455"/>
          </a:xfrm>
        </p:grpSpPr>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86" name="TextBox 85"/>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20</a:t>
              </a:r>
            </a:p>
          </p:txBody>
        </p:sp>
      </p:grpSp>
      <p:grpSp>
        <p:nvGrpSpPr>
          <p:cNvPr id="89" name="Group 88"/>
          <p:cNvGrpSpPr/>
          <p:nvPr/>
        </p:nvGrpSpPr>
        <p:grpSpPr>
          <a:xfrm>
            <a:off x="453465" y="6135664"/>
            <a:ext cx="682599" cy="578872"/>
            <a:chOff x="1523450" y="1211175"/>
            <a:chExt cx="892374" cy="1182455"/>
          </a:xfrm>
        </p:grpSpPr>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450" y="1211175"/>
              <a:ext cx="892374" cy="1137708"/>
            </a:xfrm>
            <a:prstGeom prst="rect">
              <a:avLst/>
            </a:prstGeom>
          </p:spPr>
        </p:pic>
        <p:sp>
          <p:nvSpPr>
            <p:cNvPr id="91" name="TextBox 90"/>
            <p:cNvSpPr txBox="1"/>
            <p:nvPr/>
          </p:nvSpPr>
          <p:spPr>
            <a:xfrm>
              <a:off x="1581099" y="1324855"/>
              <a:ext cx="765326" cy="1068775"/>
            </a:xfrm>
            <a:prstGeom prst="rect">
              <a:avLst/>
            </a:prstGeom>
            <a:noFill/>
          </p:spPr>
          <p:txBody>
            <a:bodyPr wrap="none" rtlCol="0">
              <a:spAutoFit/>
            </a:bodyPr>
            <a:lstStyle/>
            <a:p>
              <a:r>
                <a:rPr lang="en-US" sz="2800" b="1" dirty="0">
                  <a:solidFill>
                    <a:schemeClr val="accent5"/>
                  </a:solidFill>
                </a:rPr>
                <a:t>30</a:t>
              </a:r>
            </a:p>
          </p:txBody>
        </p:sp>
      </p:grpSp>
      <p:grpSp>
        <p:nvGrpSpPr>
          <p:cNvPr id="22" name="Group 21"/>
          <p:cNvGrpSpPr/>
          <p:nvPr/>
        </p:nvGrpSpPr>
        <p:grpSpPr>
          <a:xfrm>
            <a:off x="3279005" y="391423"/>
            <a:ext cx="6400800" cy="6400800"/>
            <a:chOff x="2791325" y="168439"/>
            <a:chExt cx="6400800" cy="6400800"/>
          </a:xfrm>
        </p:grpSpPr>
        <p:sp>
          <p:nvSpPr>
            <p:cNvPr id="17" name="Arc 16"/>
            <p:cNvSpPr/>
            <p:nvPr/>
          </p:nvSpPr>
          <p:spPr>
            <a:xfrm>
              <a:off x="2791325" y="168439"/>
              <a:ext cx="6400800" cy="6400800"/>
            </a:xfrm>
            <a:prstGeom prst="arc">
              <a:avLst>
                <a:gd name="adj1" fmla="val 16216615"/>
                <a:gd name="adj2" fmla="val 28236"/>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flipH="1">
              <a:off x="2791325" y="168439"/>
              <a:ext cx="6400800" cy="6400800"/>
            </a:xfrm>
            <a:prstGeom prst="arc">
              <a:avLst>
                <a:gd name="adj1" fmla="val 16152683"/>
                <a:gd name="adj2" fmla="val 6668"/>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H="1" flipV="1">
              <a:off x="2791325" y="168439"/>
              <a:ext cx="6400800" cy="6400800"/>
            </a:xfrm>
            <a:prstGeom prst="arc">
              <a:avLst>
                <a:gd name="adj1" fmla="val 16152683"/>
                <a:gd name="adj2" fmla="val 6668"/>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V="1">
              <a:off x="2791325" y="168439"/>
              <a:ext cx="6400800" cy="6400800"/>
            </a:xfrm>
            <a:prstGeom prst="arc">
              <a:avLst>
                <a:gd name="adj1" fmla="val 16152683"/>
                <a:gd name="adj2" fmla="val 6668"/>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Oval 22"/>
          <p:cNvSpPr/>
          <p:nvPr/>
        </p:nvSpPr>
        <p:spPr>
          <a:xfrm>
            <a:off x="5885044" y="2997462"/>
            <a:ext cx="1265263" cy="1265263"/>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SPIN</a:t>
            </a:r>
          </a:p>
        </p:txBody>
      </p:sp>
      <p:sp>
        <p:nvSpPr>
          <p:cNvPr id="25" name="Oval 24"/>
          <p:cNvSpPr/>
          <p:nvPr/>
        </p:nvSpPr>
        <p:spPr>
          <a:xfrm>
            <a:off x="12464715" y="39303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2510753" y="493294"/>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2446583" y="525377"/>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2492621" y="593556"/>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485476" y="649703"/>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2523829" y="75397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233553" y="94485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10800000">
            <a:off x="6161403" y="65715"/>
            <a:ext cx="668088" cy="1324333"/>
          </a:xfrm>
          <a:custGeom>
            <a:avLst/>
            <a:gdLst>
              <a:gd name="connsiteX0" fmla="*/ 263047 w 538620"/>
              <a:gd name="connsiteY0" fmla="*/ 0 h 1171184"/>
              <a:gd name="connsiteX1" fmla="*/ 382044 w 538620"/>
              <a:gd name="connsiteY1" fmla="*/ 659058 h 1171184"/>
              <a:gd name="connsiteX2" fmla="*/ 459741 w 538620"/>
              <a:gd name="connsiteY2" fmla="*/ 711443 h 1171184"/>
              <a:gd name="connsiteX3" fmla="*/ 538620 w 538620"/>
              <a:gd name="connsiteY3" fmla="*/ 901874 h 1171184"/>
              <a:gd name="connsiteX4" fmla="*/ 269310 w 538620"/>
              <a:gd name="connsiteY4" fmla="*/ 1171184 h 1171184"/>
              <a:gd name="connsiteX5" fmla="*/ 0 w 538620"/>
              <a:gd name="connsiteY5" fmla="*/ 901874 h 1171184"/>
              <a:gd name="connsiteX6" fmla="*/ 78879 w 538620"/>
              <a:gd name="connsiteY6" fmla="*/ 711443 h 1171184"/>
              <a:gd name="connsiteX7" fmla="*/ 142315 w 538620"/>
              <a:gd name="connsiteY7" fmla="*/ 668674 h 117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620" h="1171184">
                <a:moveTo>
                  <a:pt x="263047" y="0"/>
                </a:moveTo>
                <a:lnTo>
                  <a:pt x="382044" y="659058"/>
                </a:lnTo>
                <a:lnTo>
                  <a:pt x="459741" y="711443"/>
                </a:lnTo>
                <a:cubicBezTo>
                  <a:pt x="508477" y="760179"/>
                  <a:pt x="538620" y="827506"/>
                  <a:pt x="538620" y="901874"/>
                </a:cubicBezTo>
                <a:cubicBezTo>
                  <a:pt x="538620" y="1050610"/>
                  <a:pt x="418046" y="1171184"/>
                  <a:pt x="269310" y="1171184"/>
                </a:cubicBezTo>
                <a:cubicBezTo>
                  <a:pt x="120574" y="1171184"/>
                  <a:pt x="0" y="1050610"/>
                  <a:pt x="0" y="901874"/>
                </a:cubicBezTo>
                <a:cubicBezTo>
                  <a:pt x="0" y="827506"/>
                  <a:pt x="30143" y="760179"/>
                  <a:pt x="78879" y="711443"/>
                </a:cubicBezTo>
                <a:lnTo>
                  <a:pt x="142315" y="668674"/>
                </a:lnTo>
                <a:close/>
              </a:path>
            </a:pathLst>
          </a:cu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12676229" y="90637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2828629" y="1058775"/>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2554533" y="1027619"/>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914020" y="5162069"/>
            <a:ext cx="1371600" cy="13716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yriad Pro" panose="020B0503030403020204" pitchFamily="34" charset="0"/>
              </a:rPr>
              <a:t>STOP</a:t>
            </a:r>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74209" y="737130"/>
            <a:ext cx="1080544" cy="463597"/>
          </a:xfrm>
          <a:prstGeom prst="rect">
            <a:avLst/>
          </a:prstGeom>
        </p:spPr>
      </p:pic>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74209" y="1183907"/>
            <a:ext cx="1080544" cy="616617"/>
          </a:xfrm>
          <a:prstGeom prst="rect">
            <a:avLst/>
          </a:prstGeom>
        </p:spPr>
      </p:pic>
      <p:pic>
        <p:nvPicPr>
          <p:cNvPr id="57" name="Picture 5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321496" y="738710"/>
            <a:ext cx="1080544" cy="463597"/>
          </a:xfrm>
          <a:prstGeom prst="rect">
            <a:avLst/>
          </a:prstGeom>
        </p:spPr>
      </p:pic>
      <p:pic>
        <p:nvPicPr>
          <p:cNvPr id="58" name="Picture 5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321496" y="1185487"/>
            <a:ext cx="1080544" cy="616617"/>
          </a:xfrm>
          <a:prstGeom prst="rect">
            <a:avLst/>
          </a:prstGeom>
        </p:spPr>
      </p:pic>
      <p:pic>
        <p:nvPicPr>
          <p:cNvPr id="62" name="Picture 6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70999" y="2413526"/>
            <a:ext cx="1080544" cy="463597"/>
          </a:xfrm>
          <a:prstGeom prst="rect">
            <a:avLst/>
          </a:prstGeom>
        </p:spPr>
      </p:pic>
      <p:pic>
        <p:nvPicPr>
          <p:cNvPr id="63" name="Picture 6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70999" y="2860303"/>
            <a:ext cx="1080544" cy="616617"/>
          </a:xfrm>
          <a:prstGeom prst="rect">
            <a:avLst/>
          </a:prstGeom>
        </p:spPr>
      </p:pic>
      <p:pic>
        <p:nvPicPr>
          <p:cNvPr id="67" name="Picture 6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318286" y="2415106"/>
            <a:ext cx="1080544" cy="463597"/>
          </a:xfrm>
          <a:prstGeom prst="rect">
            <a:avLst/>
          </a:prstGeom>
        </p:spPr>
      </p:pic>
      <p:pic>
        <p:nvPicPr>
          <p:cNvPr id="68" name="Picture 6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318286" y="2861883"/>
            <a:ext cx="1080544" cy="616617"/>
          </a:xfrm>
          <a:prstGeom prst="rect">
            <a:avLst/>
          </a:prstGeom>
        </p:spPr>
      </p:pic>
      <p:pic>
        <p:nvPicPr>
          <p:cNvPr id="72" name="Picture 7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71809" y="4257562"/>
            <a:ext cx="1080544" cy="463597"/>
          </a:xfrm>
          <a:prstGeom prst="rect">
            <a:avLst/>
          </a:prstGeom>
        </p:spPr>
      </p:pic>
      <p:pic>
        <p:nvPicPr>
          <p:cNvPr id="77" name="Picture 7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319096" y="4259142"/>
            <a:ext cx="1080544" cy="463597"/>
          </a:xfrm>
          <a:prstGeom prst="rect">
            <a:avLst/>
          </a:prstGeom>
        </p:spPr>
      </p:pic>
      <p:pic>
        <p:nvPicPr>
          <p:cNvPr id="78" name="Picture 7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319096" y="4705919"/>
            <a:ext cx="1080544" cy="616617"/>
          </a:xfrm>
          <a:prstGeom prst="rect">
            <a:avLst/>
          </a:prstGeom>
        </p:spPr>
      </p:pic>
      <p:pic>
        <p:nvPicPr>
          <p:cNvPr id="82" name="Picture 8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1707206" y="5815649"/>
            <a:ext cx="1080544" cy="463597"/>
          </a:xfrm>
          <a:prstGeom prst="rect">
            <a:avLst/>
          </a:prstGeom>
        </p:spPr>
      </p:pic>
      <p:pic>
        <p:nvPicPr>
          <p:cNvPr id="83" name="Picture 8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1707206" y="6262426"/>
            <a:ext cx="1080544" cy="616617"/>
          </a:xfrm>
          <a:prstGeom prst="rect">
            <a:avLst/>
          </a:prstGeom>
        </p:spPr>
      </p:pic>
      <p:pic>
        <p:nvPicPr>
          <p:cNvPr id="87" name="Picture 8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16714" r="10703" b="50021"/>
          <a:stretch/>
        </p:blipFill>
        <p:spPr>
          <a:xfrm>
            <a:off x="254493" y="5817229"/>
            <a:ext cx="1080544" cy="463597"/>
          </a:xfrm>
          <a:prstGeom prst="rect">
            <a:avLst/>
          </a:prstGeom>
        </p:spPr>
      </p:pic>
      <p:pic>
        <p:nvPicPr>
          <p:cNvPr id="88" name="Picture 8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033" b="82623" l="11148" r="87869"/>
                    </a14:imgEffect>
                  </a14:imgLayer>
                </a14:imgProps>
              </a:ext>
              <a:ext uri="{28A0092B-C50C-407E-A947-70E740481C1C}">
                <a14:useLocalDpi xmlns:a14="http://schemas.microsoft.com/office/drawing/2010/main" val="0"/>
              </a:ext>
            </a:extLst>
          </a:blip>
          <a:srcRect l="11764" t="49979" r="10703" b="15713"/>
          <a:stretch/>
        </p:blipFill>
        <p:spPr>
          <a:xfrm>
            <a:off x="254493" y="6264006"/>
            <a:ext cx="1080544" cy="616617"/>
          </a:xfrm>
          <a:prstGeom prst="rect">
            <a:avLst/>
          </a:prstGeom>
        </p:spPr>
      </p:pic>
      <p:sp>
        <p:nvSpPr>
          <p:cNvPr id="93" name="Oval 92"/>
          <p:cNvSpPr/>
          <p:nvPr/>
        </p:nvSpPr>
        <p:spPr>
          <a:xfrm>
            <a:off x="12446966" y="959919"/>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2508430" y="944856"/>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2538737" y="1005014"/>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2432509" y="89976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2690579" y="103577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2446582" y="1097733"/>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2539309" y="1111217"/>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2405600" y="1065172"/>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2475719" y="821674"/>
            <a:ext cx="118229" cy="120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2848276" y="1156087"/>
            <a:ext cx="152400" cy="892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
        <p:nvSpPr>
          <p:cNvPr id="7" name="Rounded Rectangle 6">
            <a:hlinkClick r:id="rId12" action="ppaction://hlinksldjump"/>
            <a:extLst>
              <a:ext uri="{FF2B5EF4-FFF2-40B4-BE49-F238E27FC236}">
                <a16:creationId xmlns:a16="http://schemas.microsoft.com/office/drawing/2014/main" id="{6984E74D-7D52-99ED-4EFC-D2930A0127BC}"/>
              </a:ext>
            </a:extLst>
          </p:cNvPr>
          <p:cNvSpPr/>
          <p:nvPr/>
        </p:nvSpPr>
        <p:spPr>
          <a:xfrm>
            <a:off x="9424189" y="593556"/>
            <a:ext cx="1296489" cy="5436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VN" sz="2400" b="1" dirty="0">
                <a:solidFill>
                  <a:sysClr val="windowText" lastClr="000000"/>
                </a:solidFill>
              </a:rPr>
              <a:t>NEXT</a:t>
            </a:r>
          </a:p>
        </p:txBody>
      </p:sp>
      <mc:AlternateContent xmlns:mc="http://schemas.openxmlformats.org/markup-compatibility/2006">
        <mc:Choice xmlns:p14="http://schemas.microsoft.com/office/powerpoint/2010/main" Requires="p14">
          <p:contentPart p14:bwMode="auto" r:id="rId13">
            <p14:nvContentPartPr>
              <p14:cNvPr id="3" name="Ink 2">
                <a:extLst>
                  <a:ext uri="{FF2B5EF4-FFF2-40B4-BE49-F238E27FC236}">
                    <a16:creationId xmlns:a16="http://schemas.microsoft.com/office/drawing/2014/main" id="{5FE6662B-318B-5A60-75EC-42156994AF2B}"/>
                  </a:ext>
                </a:extLst>
              </p14:cNvPr>
              <p14:cNvContentPartPr/>
              <p14:nvPr/>
            </p14:nvContentPartPr>
            <p14:xfrm>
              <a:off x="669600" y="3119040"/>
              <a:ext cx="1759320" cy="3040920"/>
            </p14:xfrm>
          </p:contentPart>
        </mc:Choice>
        <mc:Fallback>
          <p:pic>
            <p:nvPicPr>
              <p:cNvPr id="3" name="Ink 2">
                <a:extLst>
                  <a:ext uri="{FF2B5EF4-FFF2-40B4-BE49-F238E27FC236}">
                    <a16:creationId xmlns:a16="http://schemas.microsoft.com/office/drawing/2014/main" id="{5FE6662B-318B-5A60-75EC-42156994AF2B}"/>
                  </a:ext>
                </a:extLst>
              </p:cNvPr>
              <p:cNvPicPr/>
              <p:nvPr/>
            </p:nvPicPr>
            <p:blipFill>
              <a:blip r:embed="rId14"/>
              <a:stretch>
                <a:fillRect/>
              </a:stretch>
            </p:blipFill>
            <p:spPr>
              <a:xfrm>
                <a:off x="660240" y="3109680"/>
                <a:ext cx="1778040" cy="3059640"/>
              </a:xfrm>
              <a:prstGeom prst="rect">
                <a:avLst/>
              </a:prstGeom>
            </p:spPr>
          </p:pic>
        </mc:Fallback>
      </mc:AlternateContent>
    </p:spTree>
    <p:custDataLst>
      <p:tags r:id="rId1"/>
    </p:custDataLst>
    <p:extLst>
      <p:ext uri="{BB962C8B-B14F-4D97-AF65-F5344CB8AC3E}">
        <p14:creationId xmlns:p14="http://schemas.microsoft.com/office/powerpoint/2010/main" val="20960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8" presetClass="emph" presetSubtype="0" repeatCount="indefinite" fill="hold" nodeType="clickEffect">
                                  <p:stCondLst>
                                    <p:cond delay="0"/>
                                  </p:stCondLst>
                                  <p:endCondLst>
                                    <p:cond evt="onNext" delay="0">
                                      <p:tgtEl>
                                        <p:sldTgt/>
                                      </p:tgtEl>
                                    </p:cond>
                                  </p:endCondLst>
                                  <p:childTnLst>
                                    <p:animRot by="21600000">
                                      <p:cBhvr>
                                        <p:cTn id="87" dur="1000" fill="hold"/>
                                        <p:tgtEl>
                                          <p:spTgt spid="22"/>
                                        </p:tgtEl>
                                        <p:attrNameLst>
                                          <p:attrName>r</p:attrName>
                                        </p:attrNameLst>
                                      </p:cBhvr>
                                    </p:animRot>
                                  </p:childTnLst>
                                </p:cTn>
                              </p:par>
                            </p:childTnLst>
                          </p:cTn>
                        </p:par>
                      </p:childTnLst>
                    </p:cTn>
                  </p:par>
                </p:childTnLst>
              </p:cTn>
              <p:nextCondLst>
                <p:cond evt="onClick" delay="0">
                  <p:tgtEl>
                    <p:spTgt spid="23"/>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3.75E-6 -3.7037E-6 L -0.00065 -0.08726 " pathEditMode="relative" rAng="0" ptsTypes="AA">
                                      <p:cBhvr>
                                        <p:cTn id="92" dur="2000" fill="hold"/>
                                        <p:tgtEl>
                                          <p:spTgt spid="2"/>
                                        </p:tgtEl>
                                        <p:attrNameLst>
                                          <p:attrName>ppt_x</p:attrName>
                                          <p:attrName>ppt_y</p:attrName>
                                        </p:attrNameLst>
                                      </p:cBhvr>
                                      <p:rCtr x="-39" y="-4375"/>
                                    </p:animMotion>
                                  </p:childTnLst>
                                </p:cTn>
                              </p:par>
                              <p:par>
                                <p:cTn id="93" presetID="42" presetClass="path" presetSubtype="0" accel="50000" decel="50000" fill="hold" nodeType="withEffect">
                                  <p:stCondLst>
                                    <p:cond delay="0"/>
                                  </p:stCondLst>
                                  <p:childTnLst>
                                    <p:animMotion origin="layout" path="M -3.75E-6 -0.00925 L -3.75E-6 -0.0625 " pathEditMode="relative" rAng="0" ptsTypes="AA">
                                      <p:cBhvr>
                                        <p:cTn id="94" dur="2000" fill="hold"/>
                                        <p:tgtEl>
                                          <p:spTgt spid="6"/>
                                        </p:tgtEl>
                                        <p:attrNameLst>
                                          <p:attrName>ppt_x</p:attrName>
                                          <p:attrName>ppt_y</p:attrName>
                                        </p:attrNameLst>
                                      </p:cBhvr>
                                      <p:rCtr x="0" y="-2662"/>
                                    </p:animMotion>
                                  </p:childTnLst>
                                </p:cTn>
                              </p:par>
                            </p:childTnLst>
                          </p:cTn>
                        </p:par>
                        <p:par>
                          <p:cTn id="95" fill="hold">
                            <p:stCondLst>
                              <p:cond delay="2000"/>
                            </p:stCondLst>
                            <p:childTnLst>
                              <p:par>
                                <p:cTn id="96" presetID="1" presetClass="exit" presetSubtype="0" fill="hold" nodeType="afterEffect">
                                  <p:stCondLst>
                                    <p:cond delay="1000"/>
                                  </p:stCondLst>
                                  <p:childTnLst>
                                    <p:set>
                                      <p:cBhvr>
                                        <p:cTn id="97" dur="1" fill="hold">
                                          <p:stCondLst>
                                            <p:cond delay="0"/>
                                          </p:stCondLst>
                                        </p:cTn>
                                        <p:tgtEl>
                                          <p:spTgt spid="2"/>
                                        </p:tgtEl>
                                        <p:attrNameLst>
                                          <p:attrName>style.visibility</p:attrName>
                                        </p:attrNameLst>
                                      </p:cBhvr>
                                      <p:to>
                                        <p:strVal val="hidden"/>
                                      </p:to>
                                    </p:set>
                                  </p:childTnLst>
                                </p:cTn>
                              </p:par>
                            </p:childTnLst>
                          </p:cTn>
                        </p:par>
                        <p:par>
                          <p:cTn id="98" fill="hold">
                            <p:stCondLst>
                              <p:cond delay="3000"/>
                            </p:stCondLst>
                            <p:childTnLst>
                              <p:par>
                                <p:cTn id="99" presetID="1" presetClass="exit" presetSubtype="0" fill="hold" nodeType="afterEffect">
                                  <p:stCondLst>
                                    <p:cond delay="0"/>
                                  </p:stCondLst>
                                  <p:childTnLst>
                                    <p:set>
                                      <p:cBhvr>
                                        <p:cTn id="100" dur="1" fill="hold">
                                          <p:stCondLst>
                                            <p:cond delay="0"/>
                                          </p:stCondLst>
                                        </p:cTn>
                                        <p:tgtEl>
                                          <p:spTgt spid="6"/>
                                        </p:tgtEl>
                                        <p:attrNameLst>
                                          <p:attrName>style.visibility</p:attrName>
                                        </p:attrNameLst>
                                      </p:cBhvr>
                                      <p:to>
                                        <p:strVal val="hidden"/>
                                      </p:to>
                                    </p:set>
                                  </p:childTnLst>
                                </p:cTn>
                              </p:par>
                            </p:childTnLst>
                          </p:cTn>
                        </p:par>
                        <p:par>
                          <p:cTn id="101" fill="hold">
                            <p:stCondLst>
                              <p:cond delay="3000"/>
                            </p:stCondLst>
                            <p:childTnLst>
                              <p:par>
                                <p:cTn id="102" presetID="1" presetClass="exit" presetSubtype="0" fill="hold" nodeType="afterEffect">
                                  <p:stCondLst>
                                    <p:cond delay="0"/>
                                  </p:stCondLst>
                                  <p:childTnLst>
                                    <p:set>
                                      <p:cBhvr>
                                        <p:cTn id="10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57"/>
                    </p:tgtEl>
                  </p:cond>
                </p:stCondLst>
                <p:endSync evt="end" delay="0">
                  <p:rtn val="all"/>
                </p:endSync>
                <p:childTnLst>
                  <p:par>
                    <p:cTn id="105" fill="hold">
                      <p:stCondLst>
                        <p:cond delay="0"/>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3.125E-6 4.81481E-6 L -0.00065 -0.08727 " pathEditMode="relative" rAng="0" ptsTypes="AA">
                                      <p:cBhvr>
                                        <p:cTn id="108" dur="2000" fill="hold"/>
                                        <p:tgtEl>
                                          <p:spTgt spid="57"/>
                                        </p:tgtEl>
                                        <p:attrNameLst>
                                          <p:attrName>ppt_x</p:attrName>
                                          <p:attrName>ppt_y</p:attrName>
                                        </p:attrNameLst>
                                      </p:cBhvr>
                                      <p:rCtr x="-39" y="-4375"/>
                                    </p:animMotion>
                                  </p:childTnLst>
                                </p:cTn>
                              </p:par>
                              <p:par>
                                <p:cTn id="109" presetID="42" presetClass="path" presetSubtype="0" accel="50000" decel="50000" fill="hold" nodeType="withEffect">
                                  <p:stCondLst>
                                    <p:cond delay="0"/>
                                  </p:stCondLst>
                                  <p:childTnLst>
                                    <p:animMotion origin="layout" path="M -3.125E-6 -0.00926 L -3.125E-6 -0.0625 " pathEditMode="relative" rAng="0" ptsTypes="AA">
                                      <p:cBhvr>
                                        <p:cTn id="110" dur="2000" fill="hold"/>
                                        <p:tgtEl>
                                          <p:spTgt spid="59"/>
                                        </p:tgtEl>
                                        <p:attrNameLst>
                                          <p:attrName>ppt_x</p:attrName>
                                          <p:attrName>ppt_y</p:attrName>
                                        </p:attrNameLst>
                                      </p:cBhvr>
                                      <p:rCtr x="0" y="-2662"/>
                                    </p:animMotion>
                                  </p:childTnLst>
                                </p:cTn>
                              </p:par>
                            </p:childTnLst>
                          </p:cTn>
                        </p:par>
                        <p:par>
                          <p:cTn id="111" fill="hold">
                            <p:stCondLst>
                              <p:cond delay="2000"/>
                            </p:stCondLst>
                            <p:childTnLst>
                              <p:par>
                                <p:cTn id="112" presetID="1" presetClass="exit" presetSubtype="0" fill="hold" nodeType="afterEffect">
                                  <p:stCondLst>
                                    <p:cond delay="1000"/>
                                  </p:stCondLst>
                                  <p:childTnLst>
                                    <p:set>
                                      <p:cBhvr>
                                        <p:cTn id="113" dur="1" fill="hold">
                                          <p:stCondLst>
                                            <p:cond delay="0"/>
                                          </p:stCondLst>
                                        </p:cTn>
                                        <p:tgtEl>
                                          <p:spTgt spid="57"/>
                                        </p:tgtEl>
                                        <p:attrNameLst>
                                          <p:attrName>style.visibility</p:attrName>
                                        </p:attrNameLst>
                                      </p:cBhvr>
                                      <p:to>
                                        <p:strVal val="hidden"/>
                                      </p:to>
                                    </p:set>
                                  </p:childTnLst>
                                </p:cTn>
                              </p:par>
                            </p:childTnLst>
                          </p:cTn>
                        </p:par>
                        <p:par>
                          <p:cTn id="114" fill="hold">
                            <p:stCondLst>
                              <p:cond delay="3000"/>
                            </p:stCondLst>
                            <p:childTnLst>
                              <p:par>
                                <p:cTn id="115" presetID="1" presetClass="exit" presetSubtype="0" fill="hold" nodeType="afterEffect">
                                  <p:stCondLst>
                                    <p:cond delay="0"/>
                                  </p:stCondLst>
                                  <p:childTnLst>
                                    <p:set>
                                      <p:cBhvr>
                                        <p:cTn id="116" dur="1" fill="hold">
                                          <p:stCondLst>
                                            <p:cond delay="0"/>
                                          </p:stCondLst>
                                        </p:cTn>
                                        <p:tgtEl>
                                          <p:spTgt spid="59"/>
                                        </p:tgtEl>
                                        <p:attrNameLst>
                                          <p:attrName>style.visibility</p:attrName>
                                        </p:attrNameLst>
                                      </p:cBhvr>
                                      <p:to>
                                        <p:strVal val="hidden"/>
                                      </p:to>
                                    </p:set>
                                  </p:childTnLst>
                                </p:cTn>
                              </p:par>
                            </p:childTnLst>
                          </p:cTn>
                        </p:par>
                        <p:par>
                          <p:cTn id="117" fill="hold">
                            <p:stCondLst>
                              <p:cond delay="3000"/>
                            </p:stCondLst>
                            <p:childTnLst>
                              <p:par>
                                <p:cTn id="118" presetID="1" presetClass="exit" presetSubtype="0" fill="hold" nodeType="afterEffect">
                                  <p:stCondLst>
                                    <p:cond delay="0"/>
                                  </p:stCondLst>
                                  <p:childTnLst>
                                    <p:set>
                                      <p:cBhvr>
                                        <p:cTn id="119"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20" restart="whenNotActive" fill="hold" evtFilter="cancelBubble" nodeType="interactiveSeq">
                <p:stCondLst>
                  <p:cond evt="onClick" delay="0">
                    <p:tgtEl>
                      <p:spTgt spid="62"/>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3.33333E-6 1.85185E-6 L -0.00065 -0.08727 " pathEditMode="relative" rAng="0" ptsTypes="AA">
                                      <p:cBhvr>
                                        <p:cTn id="124" dur="2000" fill="hold"/>
                                        <p:tgtEl>
                                          <p:spTgt spid="62"/>
                                        </p:tgtEl>
                                        <p:attrNameLst>
                                          <p:attrName>ppt_x</p:attrName>
                                          <p:attrName>ppt_y</p:attrName>
                                        </p:attrNameLst>
                                      </p:cBhvr>
                                      <p:rCtr x="-39" y="-4375"/>
                                    </p:animMotion>
                                  </p:childTnLst>
                                </p:cTn>
                              </p:par>
                              <p:par>
                                <p:cTn id="125" presetID="42" presetClass="path" presetSubtype="0" accel="50000" decel="50000" fill="hold" nodeType="withEffect">
                                  <p:stCondLst>
                                    <p:cond delay="0"/>
                                  </p:stCondLst>
                                  <p:childTnLst>
                                    <p:animMotion origin="layout" path="M -3.33333E-6 -0.00926 L -3.33333E-6 -0.0625 " pathEditMode="relative" rAng="0" ptsTypes="AA">
                                      <p:cBhvr>
                                        <p:cTn id="126" dur="2000" fill="hold"/>
                                        <p:tgtEl>
                                          <p:spTgt spid="64"/>
                                        </p:tgtEl>
                                        <p:attrNameLst>
                                          <p:attrName>ppt_x</p:attrName>
                                          <p:attrName>ppt_y</p:attrName>
                                        </p:attrNameLst>
                                      </p:cBhvr>
                                      <p:rCtr x="0" y="-2662"/>
                                    </p:animMotion>
                                  </p:childTnLst>
                                </p:cTn>
                              </p:par>
                            </p:childTnLst>
                          </p:cTn>
                        </p:par>
                        <p:par>
                          <p:cTn id="127" fill="hold">
                            <p:stCondLst>
                              <p:cond delay="2000"/>
                            </p:stCondLst>
                            <p:childTnLst>
                              <p:par>
                                <p:cTn id="128" presetID="1" presetClass="exit" presetSubtype="0" fill="hold" nodeType="afterEffect">
                                  <p:stCondLst>
                                    <p:cond delay="1000"/>
                                  </p:stCondLst>
                                  <p:childTnLst>
                                    <p:set>
                                      <p:cBhvr>
                                        <p:cTn id="129" dur="1" fill="hold">
                                          <p:stCondLst>
                                            <p:cond delay="0"/>
                                          </p:stCondLst>
                                        </p:cTn>
                                        <p:tgtEl>
                                          <p:spTgt spid="62"/>
                                        </p:tgtEl>
                                        <p:attrNameLst>
                                          <p:attrName>style.visibility</p:attrName>
                                        </p:attrNameLst>
                                      </p:cBhvr>
                                      <p:to>
                                        <p:strVal val="hidden"/>
                                      </p:to>
                                    </p:set>
                                  </p:childTnLst>
                                </p:cTn>
                              </p:par>
                            </p:childTnLst>
                          </p:cTn>
                        </p:par>
                        <p:par>
                          <p:cTn id="130" fill="hold">
                            <p:stCondLst>
                              <p:cond delay="3000"/>
                            </p:stCondLst>
                            <p:childTnLst>
                              <p:par>
                                <p:cTn id="131" presetID="1" presetClass="exit" presetSubtype="0" fill="hold" nodeType="afterEffect">
                                  <p:stCondLst>
                                    <p:cond delay="0"/>
                                  </p:stCondLst>
                                  <p:childTnLst>
                                    <p:set>
                                      <p:cBhvr>
                                        <p:cTn id="132" dur="1" fill="hold">
                                          <p:stCondLst>
                                            <p:cond delay="0"/>
                                          </p:stCondLst>
                                        </p:cTn>
                                        <p:tgtEl>
                                          <p:spTgt spid="64"/>
                                        </p:tgtEl>
                                        <p:attrNameLst>
                                          <p:attrName>style.visibility</p:attrName>
                                        </p:attrNameLst>
                                      </p:cBhvr>
                                      <p:to>
                                        <p:strVal val="hidden"/>
                                      </p:to>
                                    </p:set>
                                  </p:childTnLst>
                                </p:cTn>
                              </p:par>
                            </p:childTnLst>
                          </p:cTn>
                        </p:par>
                        <p:par>
                          <p:cTn id="133" fill="hold">
                            <p:stCondLst>
                              <p:cond delay="3000"/>
                            </p:stCondLst>
                            <p:childTnLst>
                              <p:par>
                                <p:cTn id="134" presetID="1" presetClass="exit" presetSubtype="0" fill="hold" nodeType="afterEffect">
                                  <p:stCondLst>
                                    <p:cond delay="0"/>
                                  </p:stCondLst>
                                  <p:childTnLst>
                                    <p:set>
                                      <p:cBhvr>
                                        <p:cTn id="135"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36" restart="whenNotActive" fill="hold" evtFilter="cancelBubble" nodeType="interactiveSeq">
                <p:stCondLst>
                  <p:cond evt="onClick" delay="0">
                    <p:tgtEl>
                      <p:spTgt spid="67"/>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2.5E-6 3.7037E-7 L -0.00065 -0.08727 " pathEditMode="relative" rAng="0" ptsTypes="AA">
                                      <p:cBhvr>
                                        <p:cTn id="140" dur="2000" fill="hold"/>
                                        <p:tgtEl>
                                          <p:spTgt spid="67"/>
                                        </p:tgtEl>
                                        <p:attrNameLst>
                                          <p:attrName>ppt_x</p:attrName>
                                          <p:attrName>ppt_y</p:attrName>
                                        </p:attrNameLst>
                                      </p:cBhvr>
                                      <p:rCtr x="-39" y="-4375"/>
                                    </p:animMotion>
                                  </p:childTnLst>
                                </p:cTn>
                              </p:par>
                              <p:par>
                                <p:cTn id="141" presetID="42" presetClass="path" presetSubtype="0" accel="50000" decel="50000" fill="hold" nodeType="withEffect">
                                  <p:stCondLst>
                                    <p:cond delay="0"/>
                                  </p:stCondLst>
                                  <p:childTnLst>
                                    <p:animMotion origin="layout" path="M -2.70833E-6 -0.00926 L -2.70833E-6 -0.0625 " pathEditMode="relative" rAng="0" ptsTypes="AA">
                                      <p:cBhvr>
                                        <p:cTn id="142" dur="2000" fill="hold"/>
                                        <p:tgtEl>
                                          <p:spTgt spid="69"/>
                                        </p:tgtEl>
                                        <p:attrNameLst>
                                          <p:attrName>ppt_x</p:attrName>
                                          <p:attrName>ppt_y</p:attrName>
                                        </p:attrNameLst>
                                      </p:cBhvr>
                                      <p:rCtr x="0" y="-2662"/>
                                    </p:animMotion>
                                  </p:childTnLst>
                                </p:cTn>
                              </p:par>
                            </p:childTnLst>
                          </p:cTn>
                        </p:par>
                        <p:par>
                          <p:cTn id="143" fill="hold">
                            <p:stCondLst>
                              <p:cond delay="2000"/>
                            </p:stCondLst>
                            <p:childTnLst>
                              <p:par>
                                <p:cTn id="144" presetID="1" presetClass="exit" presetSubtype="0" fill="hold" nodeType="afterEffect">
                                  <p:stCondLst>
                                    <p:cond delay="1000"/>
                                  </p:stCondLst>
                                  <p:childTnLst>
                                    <p:set>
                                      <p:cBhvr>
                                        <p:cTn id="145" dur="1" fill="hold">
                                          <p:stCondLst>
                                            <p:cond delay="0"/>
                                          </p:stCondLst>
                                        </p:cTn>
                                        <p:tgtEl>
                                          <p:spTgt spid="67"/>
                                        </p:tgtEl>
                                        <p:attrNameLst>
                                          <p:attrName>style.visibility</p:attrName>
                                        </p:attrNameLst>
                                      </p:cBhvr>
                                      <p:to>
                                        <p:strVal val="hidden"/>
                                      </p:to>
                                    </p:set>
                                  </p:childTnLst>
                                </p:cTn>
                              </p:par>
                            </p:childTnLst>
                          </p:cTn>
                        </p:par>
                        <p:par>
                          <p:cTn id="146" fill="hold">
                            <p:stCondLst>
                              <p:cond delay="3000"/>
                            </p:stCondLst>
                            <p:childTnLst>
                              <p:par>
                                <p:cTn id="147" presetID="1" presetClass="exit" presetSubtype="0" fill="hold" nodeType="afterEffect">
                                  <p:stCondLst>
                                    <p:cond delay="0"/>
                                  </p:stCondLst>
                                  <p:childTnLst>
                                    <p:set>
                                      <p:cBhvr>
                                        <p:cTn id="148" dur="1" fill="hold">
                                          <p:stCondLst>
                                            <p:cond delay="0"/>
                                          </p:stCondLst>
                                        </p:cTn>
                                        <p:tgtEl>
                                          <p:spTgt spid="69"/>
                                        </p:tgtEl>
                                        <p:attrNameLst>
                                          <p:attrName>style.visibility</p:attrName>
                                        </p:attrNameLst>
                                      </p:cBhvr>
                                      <p:to>
                                        <p:strVal val="hidden"/>
                                      </p:to>
                                    </p:set>
                                  </p:childTnLst>
                                </p:cTn>
                              </p:par>
                            </p:childTnLst>
                          </p:cTn>
                        </p:par>
                        <p:par>
                          <p:cTn id="149" fill="hold">
                            <p:stCondLst>
                              <p:cond delay="3000"/>
                            </p:stCondLst>
                            <p:childTnLst>
                              <p:par>
                                <p:cTn id="150" presetID="1" presetClass="exit" presetSubtype="0" fill="hold" nodeType="afterEffect">
                                  <p:stCondLst>
                                    <p:cond delay="0"/>
                                  </p:stCondLst>
                                  <p:childTnLst>
                                    <p:set>
                                      <p:cBhvr>
                                        <p:cTn id="151"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2" restart="whenNotActive" fill="hold" evtFilter="cancelBubble" nodeType="interactiveSeq">
                <p:stCondLst>
                  <p:cond evt="onClick" delay="0">
                    <p:tgtEl>
                      <p:spTgt spid="72"/>
                    </p:tgtEl>
                  </p:cond>
                </p:stCondLst>
                <p:endSync evt="end" delay="0">
                  <p:rtn val="all"/>
                </p:endSync>
                <p:childTnLst>
                  <p:par>
                    <p:cTn id="153" fill="hold">
                      <p:stCondLst>
                        <p:cond delay="0"/>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3.33333E-6 3.7037E-7 L -0.00065 -0.08727 " pathEditMode="relative" rAng="0" ptsTypes="AA">
                                      <p:cBhvr>
                                        <p:cTn id="156" dur="2000" fill="hold"/>
                                        <p:tgtEl>
                                          <p:spTgt spid="72"/>
                                        </p:tgtEl>
                                        <p:attrNameLst>
                                          <p:attrName>ppt_x</p:attrName>
                                          <p:attrName>ppt_y</p:attrName>
                                        </p:attrNameLst>
                                      </p:cBhvr>
                                      <p:rCtr x="-39" y="-4375"/>
                                    </p:animMotion>
                                  </p:childTnLst>
                                </p:cTn>
                              </p:par>
                              <p:par>
                                <p:cTn id="157" presetID="42" presetClass="path" presetSubtype="0" accel="50000" decel="50000" fill="hold" nodeType="withEffect">
                                  <p:stCondLst>
                                    <p:cond delay="0"/>
                                  </p:stCondLst>
                                  <p:childTnLst>
                                    <p:animMotion origin="layout" path="M -3.33333E-6 -0.00926 L -3.33333E-6 -0.0625 " pathEditMode="relative" rAng="0" ptsTypes="AA">
                                      <p:cBhvr>
                                        <p:cTn id="158" dur="2000" fill="hold"/>
                                        <p:tgtEl>
                                          <p:spTgt spid="74"/>
                                        </p:tgtEl>
                                        <p:attrNameLst>
                                          <p:attrName>ppt_x</p:attrName>
                                          <p:attrName>ppt_y</p:attrName>
                                        </p:attrNameLst>
                                      </p:cBhvr>
                                      <p:rCtr x="0" y="-2662"/>
                                    </p:animMotion>
                                  </p:childTnLst>
                                </p:cTn>
                              </p:par>
                            </p:childTnLst>
                          </p:cTn>
                        </p:par>
                        <p:par>
                          <p:cTn id="159" fill="hold">
                            <p:stCondLst>
                              <p:cond delay="2000"/>
                            </p:stCondLst>
                            <p:childTnLst>
                              <p:par>
                                <p:cTn id="160" presetID="1" presetClass="exit" presetSubtype="0" fill="hold" nodeType="afterEffect">
                                  <p:stCondLst>
                                    <p:cond delay="1000"/>
                                  </p:stCondLst>
                                  <p:childTnLst>
                                    <p:set>
                                      <p:cBhvr>
                                        <p:cTn id="161" dur="1" fill="hold">
                                          <p:stCondLst>
                                            <p:cond delay="0"/>
                                          </p:stCondLst>
                                        </p:cTn>
                                        <p:tgtEl>
                                          <p:spTgt spid="72"/>
                                        </p:tgtEl>
                                        <p:attrNameLst>
                                          <p:attrName>style.visibility</p:attrName>
                                        </p:attrNameLst>
                                      </p:cBhvr>
                                      <p:to>
                                        <p:strVal val="hidden"/>
                                      </p:to>
                                    </p:set>
                                  </p:childTnLst>
                                </p:cTn>
                              </p:par>
                            </p:childTnLst>
                          </p:cTn>
                        </p:par>
                        <p:par>
                          <p:cTn id="162" fill="hold">
                            <p:stCondLst>
                              <p:cond delay="3000"/>
                            </p:stCondLst>
                            <p:childTnLst>
                              <p:par>
                                <p:cTn id="163" presetID="1" presetClass="exit" presetSubtype="0" fill="hold" nodeType="afterEffect">
                                  <p:stCondLst>
                                    <p:cond delay="0"/>
                                  </p:stCondLst>
                                  <p:childTnLst>
                                    <p:set>
                                      <p:cBhvr>
                                        <p:cTn id="164" dur="1" fill="hold">
                                          <p:stCondLst>
                                            <p:cond delay="0"/>
                                          </p:stCondLst>
                                        </p:cTn>
                                        <p:tgtEl>
                                          <p:spTgt spid="74"/>
                                        </p:tgtEl>
                                        <p:attrNameLst>
                                          <p:attrName>style.visibility</p:attrName>
                                        </p:attrNameLst>
                                      </p:cBhvr>
                                      <p:to>
                                        <p:strVal val="hidden"/>
                                      </p:to>
                                    </p:set>
                                  </p:childTnLst>
                                </p:cTn>
                              </p:par>
                            </p:childTnLst>
                          </p:cTn>
                        </p:par>
                        <p:par>
                          <p:cTn id="165" fill="hold">
                            <p:stCondLst>
                              <p:cond delay="3000"/>
                            </p:stCondLst>
                            <p:childTnLst>
                              <p:par>
                                <p:cTn id="166" presetID="1" presetClass="exit" presetSubtype="0" fill="hold" nodeType="afterEffect">
                                  <p:stCondLst>
                                    <p:cond delay="0"/>
                                  </p:stCondLst>
                                  <p:childTnLst>
                                    <p:set>
                                      <p:cBhvr>
                                        <p:cTn id="167"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68" restart="whenNotActive" fill="hold" evtFilter="cancelBubble" nodeType="interactiveSeq">
                <p:stCondLst>
                  <p:cond evt="onClick" delay="0">
                    <p:tgtEl>
                      <p:spTgt spid="77"/>
                    </p:tgtEl>
                  </p:cond>
                </p:stCondLst>
                <p:endSync evt="end" delay="0">
                  <p:rtn val="all"/>
                </p:endSync>
                <p:childTnLst>
                  <p:par>
                    <p:cTn id="169" fill="hold">
                      <p:stCondLst>
                        <p:cond delay="0"/>
                      </p:stCondLst>
                      <p:childTnLst>
                        <p:par>
                          <p:cTn id="170" fill="hold">
                            <p:stCondLst>
                              <p:cond delay="0"/>
                            </p:stCondLst>
                            <p:childTnLst>
                              <p:par>
                                <p:cTn id="171" presetID="42" presetClass="path" presetSubtype="0" accel="50000" decel="50000" fill="hold" nodeType="clickEffect">
                                  <p:stCondLst>
                                    <p:cond delay="0"/>
                                  </p:stCondLst>
                                  <p:childTnLst>
                                    <p:animMotion origin="layout" path="M -2.70833E-6 -1.11111E-6 L -0.00065 -0.08727 " pathEditMode="relative" rAng="0" ptsTypes="AA">
                                      <p:cBhvr>
                                        <p:cTn id="172" dur="2000" fill="hold"/>
                                        <p:tgtEl>
                                          <p:spTgt spid="77"/>
                                        </p:tgtEl>
                                        <p:attrNameLst>
                                          <p:attrName>ppt_x</p:attrName>
                                          <p:attrName>ppt_y</p:attrName>
                                        </p:attrNameLst>
                                      </p:cBhvr>
                                      <p:rCtr x="-39" y="-4375"/>
                                    </p:animMotion>
                                  </p:childTnLst>
                                </p:cTn>
                              </p:par>
                              <p:par>
                                <p:cTn id="173" presetID="42" presetClass="path" presetSubtype="0" accel="50000" decel="50000" fill="hold" nodeType="withEffect">
                                  <p:stCondLst>
                                    <p:cond delay="0"/>
                                  </p:stCondLst>
                                  <p:childTnLst>
                                    <p:animMotion origin="layout" path="M -2.70833E-6 -0.00926 L -2.70833E-6 -0.0625 " pathEditMode="relative" rAng="0" ptsTypes="AA">
                                      <p:cBhvr>
                                        <p:cTn id="174" dur="2000" fill="hold"/>
                                        <p:tgtEl>
                                          <p:spTgt spid="79"/>
                                        </p:tgtEl>
                                        <p:attrNameLst>
                                          <p:attrName>ppt_x</p:attrName>
                                          <p:attrName>ppt_y</p:attrName>
                                        </p:attrNameLst>
                                      </p:cBhvr>
                                      <p:rCtr x="0" y="-2662"/>
                                    </p:animMotion>
                                  </p:childTnLst>
                                </p:cTn>
                              </p:par>
                            </p:childTnLst>
                          </p:cTn>
                        </p:par>
                        <p:par>
                          <p:cTn id="175" fill="hold">
                            <p:stCondLst>
                              <p:cond delay="2000"/>
                            </p:stCondLst>
                            <p:childTnLst>
                              <p:par>
                                <p:cTn id="176" presetID="1" presetClass="exit" presetSubtype="0" fill="hold" nodeType="afterEffect">
                                  <p:stCondLst>
                                    <p:cond delay="1000"/>
                                  </p:stCondLst>
                                  <p:childTnLst>
                                    <p:set>
                                      <p:cBhvr>
                                        <p:cTn id="177" dur="1" fill="hold">
                                          <p:stCondLst>
                                            <p:cond delay="0"/>
                                          </p:stCondLst>
                                        </p:cTn>
                                        <p:tgtEl>
                                          <p:spTgt spid="77"/>
                                        </p:tgtEl>
                                        <p:attrNameLst>
                                          <p:attrName>style.visibility</p:attrName>
                                        </p:attrNameLst>
                                      </p:cBhvr>
                                      <p:to>
                                        <p:strVal val="hidden"/>
                                      </p:to>
                                    </p:set>
                                  </p:childTnLst>
                                </p:cTn>
                              </p:par>
                            </p:childTnLst>
                          </p:cTn>
                        </p:par>
                        <p:par>
                          <p:cTn id="178" fill="hold">
                            <p:stCondLst>
                              <p:cond delay="3000"/>
                            </p:stCondLst>
                            <p:childTnLst>
                              <p:par>
                                <p:cTn id="179" presetID="1" presetClass="exit" presetSubtype="0" fill="hold" nodeType="afterEffect">
                                  <p:stCondLst>
                                    <p:cond delay="0"/>
                                  </p:stCondLst>
                                  <p:childTnLst>
                                    <p:set>
                                      <p:cBhvr>
                                        <p:cTn id="180" dur="1" fill="hold">
                                          <p:stCondLst>
                                            <p:cond delay="0"/>
                                          </p:stCondLst>
                                        </p:cTn>
                                        <p:tgtEl>
                                          <p:spTgt spid="79"/>
                                        </p:tgtEl>
                                        <p:attrNameLst>
                                          <p:attrName>style.visibility</p:attrName>
                                        </p:attrNameLst>
                                      </p:cBhvr>
                                      <p:to>
                                        <p:strVal val="hidden"/>
                                      </p:to>
                                    </p:set>
                                  </p:childTnLst>
                                </p:cTn>
                              </p:par>
                            </p:childTnLst>
                          </p:cTn>
                        </p:par>
                        <p:par>
                          <p:cTn id="181" fill="hold">
                            <p:stCondLst>
                              <p:cond delay="3000"/>
                            </p:stCondLst>
                            <p:childTnLst>
                              <p:par>
                                <p:cTn id="182" presetID="1" presetClass="exit" presetSubtype="0" fill="hold" nodeType="afterEffect">
                                  <p:stCondLst>
                                    <p:cond delay="0"/>
                                  </p:stCondLst>
                                  <p:childTnLst>
                                    <p:set>
                                      <p:cBhvr>
                                        <p:cTn id="183"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84" restart="whenNotActive" fill="hold" evtFilter="cancelBubble" nodeType="interactiveSeq">
                <p:stCondLst>
                  <p:cond evt="onClick" delay="0">
                    <p:tgtEl>
                      <p:spTgt spid="82"/>
                    </p:tgtEl>
                  </p:cond>
                </p:stCondLst>
                <p:endSync evt="end" delay="0">
                  <p:rtn val="all"/>
                </p:endSync>
                <p:childTnLst>
                  <p:par>
                    <p:cTn id="185" fill="hold">
                      <p:stCondLst>
                        <p:cond delay="0"/>
                      </p:stCondLst>
                      <p:childTnLst>
                        <p:par>
                          <p:cTn id="186" fill="hold">
                            <p:stCondLst>
                              <p:cond delay="0"/>
                            </p:stCondLst>
                            <p:childTnLst>
                              <p:par>
                                <p:cTn id="187" presetID="42" presetClass="path" presetSubtype="0" accel="50000" decel="50000" fill="hold" nodeType="clickEffect">
                                  <p:stCondLst>
                                    <p:cond delay="0"/>
                                  </p:stCondLst>
                                  <p:childTnLst>
                                    <p:animMotion origin="layout" path="M -4.79167E-6 -2.96296E-6 L -0.00065 -0.08727 " pathEditMode="relative" rAng="0" ptsTypes="AA">
                                      <p:cBhvr>
                                        <p:cTn id="188" dur="2000" fill="hold"/>
                                        <p:tgtEl>
                                          <p:spTgt spid="82"/>
                                        </p:tgtEl>
                                        <p:attrNameLst>
                                          <p:attrName>ppt_x</p:attrName>
                                          <p:attrName>ppt_y</p:attrName>
                                        </p:attrNameLst>
                                      </p:cBhvr>
                                      <p:rCtr x="-39" y="-4375"/>
                                    </p:animMotion>
                                  </p:childTnLst>
                                </p:cTn>
                              </p:par>
                              <p:par>
                                <p:cTn id="189" presetID="42" presetClass="path" presetSubtype="0" accel="50000" decel="50000" fill="hold" nodeType="withEffect">
                                  <p:stCondLst>
                                    <p:cond delay="0"/>
                                  </p:stCondLst>
                                  <p:childTnLst>
                                    <p:animMotion origin="layout" path="M 5E-6 -0.00926 L 5E-6 -0.0625 " pathEditMode="relative" rAng="0" ptsTypes="AA">
                                      <p:cBhvr>
                                        <p:cTn id="190" dur="2000" fill="hold"/>
                                        <p:tgtEl>
                                          <p:spTgt spid="84"/>
                                        </p:tgtEl>
                                        <p:attrNameLst>
                                          <p:attrName>ppt_x</p:attrName>
                                          <p:attrName>ppt_y</p:attrName>
                                        </p:attrNameLst>
                                      </p:cBhvr>
                                      <p:rCtr x="0" y="-2662"/>
                                    </p:animMotion>
                                  </p:childTnLst>
                                </p:cTn>
                              </p:par>
                            </p:childTnLst>
                          </p:cTn>
                        </p:par>
                        <p:par>
                          <p:cTn id="191" fill="hold">
                            <p:stCondLst>
                              <p:cond delay="2000"/>
                            </p:stCondLst>
                            <p:childTnLst>
                              <p:par>
                                <p:cTn id="192" presetID="1" presetClass="exit" presetSubtype="0" fill="hold" nodeType="afterEffect">
                                  <p:stCondLst>
                                    <p:cond delay="1000"/>
                                  </p:stCondLst>
                                  <p:childTnLst>
                                    <p:set>
                                      <p:cBhvr>
                                        <p:cTn id="193" dur="1" fill="hold">
                                          <p:stCondLst>
                                            <p:cond delay="0"/>
                                          </p:stCondLst>
                                        </p:cTn>
                                        <p:tgtEl>
                                          <p:spTgt spid="82"/>
                                        </p:tgtEl>
                                        <p:attrNameLst>
                                          <p:attrName>style.visibility</p:attrName>
                                        </p:attrNameLst>
                                      </p:cBhvr>
                                      <p:to>
                                        <p:strVal val="hidden"/>
                                      </p:to>
                                    </p:set>
                                  </p:childTnLst>
                                </p:cTn>
                              </p:par>
                            </p:childTnLst>
                          </p:cTn>
                        </p:par>
                        <p:par>
                          <p:cTn id="194" fill="hold">
                            <p:stCondLst>
                              <p:cond delay="3000"/>
                            </p:stCondLst>
                            <p:childTnLst>
                              <p:par>
                                <p:cTn id="195" presetID="1" presetClass="exit" presetSubtype="0" fill="hold" nodeType="afterEffect">
                                  <p:stCondLst>
                                    <p:cond delay="0"/>
                                  </p:stCondLst>
                                  <p:childTnLst>
                                    <p:set>
                                      <p:cBhvr>
                                        <p:cTn id="196" dur="1" fill="hold">
                                          <p:stCondLst>
                                            <p:cond delay="0"/>
                                          </p:stCondLst>
                                        </p:cTn>
                                        <p:tgtEl>
                                          <p:spTgt spid="84"/>
                                        </p:tgtEl>
                                        <p:attrNameLst>
                                          <p:attrName>style.visibility</p:attrName>
                                        </p:attrNameLst>
                                      </p:cBhvr>
                                      <p:to>
                                        <p:strVal val="hidden"/>
                                      </p:to>
                                    </p:set>
                                  </p:childTnLst>
                                </p:cTn>
                              </p:par>
                            </p:childTnLst>
                          </p:cTn>
                        </p:par>
                        <p:par>
                          <p:cTn id="197" fill="hold">
                            <p:stCondLst>
                              <p:cond delay="3000"/>
                            </p:stCondLst>
                            <p:childTnLst>
                              <p:par>
                                <p:cTn id="198" presetID="1" presetClass="exit" presetSubtype="0" fill="hold" nodeType="afterEffect">
                                  <p:stCondLst>
                                    <p:cond delay="0"/>
                                  </p:stCondLst>
                                  <p:childTnLst>
                                    <p:set>
                                      <p:cBhvr>
                                        <p:cTn id="199"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0" restart="whenNotActive" fill="hold" evtFilter="cancelBubble" nodeType="interactiveSeq">
                <p:stCondLst>
                  <p:cond evt="onClick" delay="0">
                    <p:tgtEl>
                      <p:spTgt spid="87"/>
                    </p:tgtEl>
                  </p:cond>
                </p:stCondLst>
                <p:endSync evt="end" delay="0">
                  <p:rtn val="all"/>
                </p:endSync>
                <p:childTnLst>
                  <p:par>
                    <p:cTn id="201" fill="hold">
                      <p:stCondLst>
                        <p:cond delay="0"/>
                      </p:stCondLst>
                      <p:childTnLst>
                        <p:par>
                          <p:cTn id="202" fill="hold">
                            <p:stCondLst>
                              <p:cond delay="0"/>
                            </p:stCondLst>
                            <p:childTnLst>
                              <p:par>
                                <p:cTn id="203" presetID="42" presetClass="path" presetSubtype="0" accel="50000" decel="50000" fill="hold" nodeType="clickEffect">
                                  <p:stCondLst>
                                    <p:cond delay="0"/>
                                  </p:stCondLst>
                                  <p:childTnLst>
                                    <p:animMotion origin="layout" path="M -4.16667E-6 -4.44444E-6 L -0.00065 -0.08726 " pathEditMode="relative" rAng="0" ptsTypes="AA">
                                      <p:cBhvr>
                                        <p:cTn id="204" dur="2000" fill="hold"/>
                                        <p:tgtEl>
                                          <p:spTgt spid="87"/>
                                        </p:tgtEl>
                                        <p:attrNameLst>
                                          <p:attrName>ppt_x</p:attrName>
                                          <p:attrName>ppt_y</p:attrName>
                                        </p:attrNameLst>
                                      </p:cBhvr>
                                      <p:rCtr x="-39" y="-4375"/>
                                    </p:animMotion>
                                  </p:childTnLst>
                                </p:cTn>
                              </p:par>
                              <p:par>
                                <p:cTn id="205" presetID="42" presetClass="path" presetSubtype="0" accel="50000" decel="50000" fill="hold" nodeType="withEffect">
                                  <p:stCondLst>
                                    <p:cond delay="0"/>
                                  </p:stCondLst>
                                  <p:childTnLst>
                                    <p:animMotion origin="layout" path="M -4.375E-6 -0.00926 L -4.375E-6 -0.0625 " pathEditMode="relative" rAng="0" ptsTypes="AA">
                                      <p:cBhvr>
                                        <p:cTn id="206" dur="2000" fill="hold"/>
                                        <p:tgtEl>
                                          <p:spTgt spid="89"/>
                                        </p:tgtEl>
                                        <p:attrNameLst>
                                          <p:attrName>ppt_x</p:attrName>
                                          <p:attrName>ppt_y</p:attrName>
                                        </p:attrNameLst>
                                      </p:cBhvr>
                                      <p:rCtr x="0" y="-2662"/>
                                    </p:animMotion>
                                  </p:childTnLst>
                                </p:cTn>
                              </p:par>
                            </p:childTnLst>
                          </p:cTn>
                        </p:par>
                        <p:par>
                          <p:cTn id="207" fill="hold">
                            <p:stCondLst>
                              <p:cond delay="2000"/>
                            </p:stCondLst>
                            <p:childTnLst>
                              <p:par>
                                <p:cTn id="208" presetID="1" presetClass="exit" presetSubtype="0" fill="hold" nodeType="afterEffect">
                                  <p:stCondLst>
                                    <p:cond delay="1000"/>
                                  </p:stCondLst>
                                  <p:childTnLst>
                                    <p:set>
                                      <p:cBhvr>
                                        <p:cTn id="209" dur="1" fill="hold">
                                          <p:stCondLst>
                                            <p:cond delay="0"/>
                                          </p:stCondLst>
                                        </p:cTn>
                                        <p:tgtEl>
                                          <p:spTgt spid="87"/>
                                        </p:tgtEl>
                                        <p:attrNameLst>
                                          <p:attrName>style.visibility</p:attrName>
                                        </p:attrNameLst>
                                      </p:cBhvr>
                                      <p:to>
                                        <p:strVal val="hidden"/>
                                      </p:to>
                                    </p:set>
                                  </p:childTnLst>
                                </p:cTn>
                              </p:par>
                            </p:childTnLst>
                          </p:cTn>
                        </p:par>
                        <p:par>
                          <p:cTn id="210" fill="hold">
                            <p:stCondLst>
                              <p:cond delay="3000"/>
                            </p:stCondLst>
                            <p:childTnLst>
                              <p:par>
                                <p:cTn id="211" presetID="1" presetClass="exit" presetSubtype="0" fill="hold" nodeType="afterEffect">
                                  <p:stCondLst>
                                    <p:cond delay="0"/>
                                  </p:stCondLst>
                                  <p:childTnLst>
                                    <p:set>
                                      <p:cBhvr>
                                        <p:cTn id="212" dur="1" fill="hold">
                                          <p:stCondLst>
                                            <p:cond delay="0"/>
                                          </p:stCondLst>
                                        </p:cTn>
                                        <p:tgtEl>
                                          <p:spTgt spid="89"/>
                                        </p:tgtEl>
                                        <p:attrNameLst>
                                          <p:attrName>style.visibility</p:attrName>
                                        </p:attrNameLst>
                                      </p:cBhvr>
                                      <p:to>
                                        <p:strVal val="hidden"/>
                                      </p:to>
                                    </p:set>
                                  </p:childTnLst>
                                </p:cTn>
                              </p:par>
                            </p:childTnLst>
                          </p:cTn>
                        </p:par>
                        <p:par>
                          <p:cTn id="213" fill="hold">
                            <p:stCondLst>
                              <p:cond delay="3000"/>
                            </p:stCondLst>
                            <p:childTnLst>
                              <p:par>
                                <p:cTn id="214" presetID="1" presetClass="exit" presetSubtype="0" fill="hold" nodeType="afterEffect">
                                  <p:stCondLst>
                                    <p:cond delay="0"/>
                                  </p:stCondLst>
                                  <p:childTnLst>
                                    <p:set>
                                      <p:cBhvr>
                                        <p:cTn id="215"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7"/>
                  </p:tgtEl>
                </p:cond>
              </p:nextCondLst>
            </p:seq>
          </p:childTnLst>
        </p:cTn>
      </p:par>
    </p:tnLst>
    <p:bldLst>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05;p58"/>
          <p:cNvSpPr/>
          <p:nvPr/>
        </p:nvSpPr>
        <p:spPr>
          <a:xfrm>
            <a:off x="1778696" y="2333652"/>
            <a:ext cx="8428151" cy="1095017"/>
          </a:xfrm>
          <a:custGeom>
            <a:avLst/>
            <a:gdLst/>
            <a:ahLst/>
            <a:cxnLst/>
            <a:rect l="l" t="t" r="r" b="b"/>
            <a:pathLst>
              <a:path w="47101" h="10308" extrusionOk="0">
                <a:moveTo>
                  <a:pt x="0" y="0"/>
                </a:moveTo>
                <a:lnTo>
                  <a:pt x="2802" y="5170"/>
                </a:lnTo>
                <a:lnTo>
                  <a:pt x="0" y="10307"/>
                </a:lnTo>
                <a:lnTo>
                  <a:pt x="47101" y="10307"/>
                </a:lnTo>
                <a:lnTo>
                  <a:pt x="44265" y="5170"/>
                </a:lnTo>
                <a:lnTo>
                  <a:pt x="47101" y="0"/>
                </a:lnTo>
                <a:close/>
              </a:path>
            </a:pathLst>
          </a:custGeom>
          <a:solidFill>
            <a:schemeClr val="dk1"/>
          </a:solidFill>
          <a:ln>
            <a:noFill/>
          </a:ln>
        </p:spPr>
        <p:txBody>
          <a:bodyPr spcFirstLastPara="1" wrap="square" lIns="91425" tIns="91425" rIns="91425" bIns="91425" anchor="ctr" anchorCtr="0">
            <a:noAutofit/>
          </a:bodyPr>
          <a:lstStyle/>
          <a:p>
            <a:r>
              <a:rPr lang="en-US" sz="3600" dirty="0">
                <a:solidFill>
                  <a:srgbClr val="FFCC00"/>
                </a:solidFill>
                <a:latin typeface="Myriad Pro" panose="020B0503030403020204" pitchFamily="34" charset="0"/>
              </a:rPr>
              <a:t>     </a:t>
            </a:r>
            <a:endParaRPr sz="5400" b="1" dirty="0">
              <a:solidFill>
                <a:srgbClr val="FFCC00"/>
              </a:solidFill>
              <a:latin typeface="Myriad Pro" panose="020B0503030403020204" pitchFamily="34" charset="0"/>
            </a:endParaRPr>
          </a:p>
        </p:txBody>
      </p:sp>
      <p:grpSp>
        <p:nvGrpSpPr>
          <p:cNvPr id="10" name="Google Shape;309;p27"/>
          <p:cNvGrpSpPr/>
          <p:nvPr/>
        </p:nvGrpSpPr>
        <p:grpSpPr>
          <a:xfrm rot="2482278">
            <a:off x="9019941" y="3390464"/>
            <a:ext cx="2608036" cy="3426470"/>
            <a:chOff x="4155395" y="3306194"/>
            <a:chExt cx="1956027" cy="2569853"/>
          </a:xfrm>
        </p:grpSpPr>
        <p:sp>
          <p:nvSpPr>
            <p:cNvPr id="11" name="Google Shape;310;p27"/>
            <p:cNvSpPr/>
            <p:nvPr/>
          </p:nvSpPr>
          <p:spPr>
            <a:xfrm>
              <a:off x="5589934" y="3306194"/>
              <a:ext cx="215559" cy="203858"/>
            </a:xfrm>
            <a:custGeom>
              <a:avLst/>
              <a:gdLst/>
              <a:ahLst/>
              <a:cxnLst/>
              <a:rect l="l" t="t" r="r" b="b"/>
              <a:pathLst>
                <a:path w="1952" h="1846" extrusionOk="0">
                  <a:moveTo>
                    <a:pt x="352" y="0"/>
                  </a:moveTo>
                  <a:cubicBezTo>
                    <a:pt x="303" y="0"/>
                    <a:pt x="255" y="32"/>
                    <a:pt x="232" y="90"/>
                  </a:cubicBezTo>
                  <a:cubicBezTo>
                    <a:pt x="127" y="383"/>
                    <a:pt x="399" y="718"/>
                    <a:pt x="566" y="948"/>
                  </a:cubicBezTo>
                  <a:lnTo>
                    <a:pt x="671" y="1094"/>
                  </a:lnTo>
                  <a:cubicBezTo>
                    <a:pt x="483" y="1262"/>
                    <a:pt x="294" y="1408"/>
                    <a:pt x="106" y="1575"/>
                  </a:cubicBezTo>
                  <a:cubicBezTo>
                    <a:pt x="1" y="1681"/>
                    <a:pt x="102" y="1846"/>
                    <a:pt x="224" y="1846"/>
                  </a:cubicBezTo>
                  <a:cubicBezTo>
                    <a:pt x="247" y="1846"/>
                    <a:pt x="271" y="1840"/>
                    <a:pt x="294" y="1827"/>
                  </a:cubicBezTo>
                  <a:cubicBezTo>
                    <a:pt x="504" y="1680"/>
                    <a:pt x="713" y="1555"/>
                    <a:pt x="901" y="1408"/>
                  </a:cubicBezTo>
                  <a:cubicBezTo>
                    <a:pt x="1085" y="1610"/>
                    <a:pt x="1285" y="1796"/>
                    <a:pt x="1472" y="1796"/>
                  </a:cubicBezTo>
                  <a:cubicBezTo>
                    <a:pt x="1498" y="1796"/>
                    <a:pt x="1524" y="1792"/>
                    <a:pt x="1550" y="1785"/>
                  </a:cubicBezTo>
                  <a:cubicBezTo>
                    <a:pt x="1717" y="1743"/>
                    <a:pt x="1801" y="1596"/>
                    <a:pt x="1738" y="1429"/>
                  </a:cubicBezTo>
                  <a:cubicBezTo>
                    <a:pt x="1696" y="1283"/>
                    <a:pt x="1508" y="1157"/>
                    <a:pt x="1362" y="1052"/>
                  </a:cubicBezTo>
                  <a:cubicBezTo>
                    <a:pt x="1571" y="885"/>
                    <a:pt x="1738" y="697"/>
                    <a:pt x="1843" y="487"/>
                  </a:cubicBezTo>
                  <a:cubicBezTo>
                    <a:pt x="1951" y="317"/>
                    <a:pt x="1818" y="146"/>
                    <a:pt x="1666" y="146"/>
                  </a:cubicBezTo>
                  <a:cubicBezTo>
                    <a:pt x="1612" y="146"/>
                    <a:pt x="1557" y="167"/>
                    <a:pt x="1508" y="215"/>
                  </a:cubicBezTo>
                  <a:cubicBezTo>
                    <a:pt x="1341" y="383"/>
                    <a:pt x="1173" y="550"/>
                    <a:pt x="1027" y="739"/>
                  </a:cubicBezTo>
                  <a:cubicBezTo>
                    <a:pt x="922" y="634"/>
                    <a:pt x="838" y="529"/>
                    <a:pt x="734" y="425"/>
                  </a:cubicBezTo>
                  <a:cubicBezTo>
                    <a:pt x="629" y="320"/>
                    <a:pt x="546" y="194"/>
                    <a:pt x="462" y="69"/>
                  </a:cubicBezTo>
                  <a:cubicBezTo>
                    <a:pt x="434" y="22"/>
                    <a:pt x="393" y="0"/>
                    <a:pt x="352" y="0"/>
                  </a:cubicBezTo>
                  <a:close/>
                </a:path>
              </a:pathLst>
            </a:custGeom>
            <a:solidFill>
              <a:srgbClr val="FFBAD4">
                <a:alpha val="4732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311;p27"/>
            <p:cNvSpPr/>
            <p:nvPr/>
          </p:nvSpPr>
          <p:spPr>
            <a:xfrm rot="-836598">
              <a:off x="4383339" y="3449374"/>
              <a:ext cx="1728083" cy="2426673"/>
            </a:xfrm>
            <a:custGeom>
              <a:avLst/>
              <a:gdLst/>
              <a:ahLst/>
              <a:cxnLst/>
              <a:rect l="l" t="t" r="r" b="b"/>
              <a:pathLst>
                <a:path w="52662" h="73951" extrusionOk="0">
                  <a:moveTo>
                    <a:pt x="727" y="1"/>
                  </a:moveTo>
                  <a:cubicBezTo>
                    <a:pt x="334" y="1"/>
                    <a:pt x="0" y="322"/>
                    <a:pt x="0" y="727"/>
                  </a:cubicBezTo>
                  <a:lnTo>
                    <a:pt x="0" y="73224"/>
                  </a:lnTo>
                  <a:cubicBezTo>
                    <a:pt x="0" y="73617"/>
                    <a:pt x="334" y="73950"/>
                    <a:pt x="727" y="73950"/>
                  </a:cubicBezTo>
                  <a:lnTo>
                    <a:pt x="51923" y="73950"/>
                  </a:lnTo>
                  <a:cubicBezTo>
                    <a:pt x="52328" y="73950"/>
                    <a:pt x="52662" y="73617"/>
                    <a:pt x="52662" y="73236"/>
                  </a:cubicBezTo>
                  <a:lnTo>
                    <a:pt x="52662" y="727"/>
                  </a:lnTo>
                  <a:cubicBezTo>
                    <a:pt x="52662" y="322"/>
                    <a:pt x="52328" y="1"/>
                    <a:pt x="5192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312;p27"/>
            <p:cNvSpPr/>
            <p:nvPr/>
          </p:nvSpPr>
          <p:spPr>
            <a:xfrm rot="-836598">
              <a:off x="4155395" y="3477344"/>
              <a:ext cx="1726901" cy="531400"/>
            </a:xfrm>
            <a:custGeom>
              <a:avLst/>
              <a:gdLst/>
              <a:ahLst/>
              <a:cxnLst/>
              <a:rect l="l" t="t" r="r" b="b"/>
              <a:pathLst>
                <a:path w="52626" h="16194" extrusionOk="0">
                  <a:moveTo>
                    <a:pt x="655" y="1"/>
                  </a:moveTo>
                  <a:cubicBezTo>
                    <a:pt x="298" y="1"/>
                    <a:pt x="0" y="298"/>
                    <a:pt x="0" y="655"/>
                  </a:cubicBezTo>
                  <a:lnTo>
                    <a:pt x="0" y="16193"/>
                  </a:lnTo>
                  <a:lnTo>
                    <a:pt x="52626" y="16193"/>
                  </a:lnTo>
                  <a:lnTo>
                    <a:pt x="52626" y="655"/>
                  </a:lnTo>
                  <a:cubicBezTo>
                    <a:pt x="52626" y="298"/>
                    <a:pt x="52328" y="1"/>
                    <a:pt x="51971"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313;p27"/>
            <p:cNvSpPr/>
            <p:nvPr/>
          </p:nvSpPr>
          <p:spPr>
            <a:xfrm rot="-836598">
              <a:off x="4283493" y="3719445"/>
              <a:ext cx="37146" cy="3717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314;p27"/>
            <p:cNvSpPr/>
            <p:nvPr/>
          </p:nvSpPr>
          <p:spPr>
            <a:xfrm rot="-836598">
              <a:off x="4430374" y="4050083"/>
              <a:ext cx="37540" cy="37146"/>
            </a:xfrm>
            <a:custGeom>
              <a:avLst/>
              <a:gdLst/>
              <a:ahLst/>
              <a:cxnLst/>
              <a:rect l="l" t="t" r="r" b="b"/>
              <a:pathLst>
                <a:path w="1144" h="1132" extrusionOk="0">
                  <a:moveTo>
                    <a:pt x="572" y="0"/>
                  </a:moveTo>
                  <a:cubicBezTo>
                    <a:pt x="263" y="0"/>
                    <a:pt x="1" y="250"/>
                    <a:pt x="1" y="560"/>
                  </a:cubicBezTo>
                  <a:cubicBezTo>
                    <a:pt x="1" y="870"/>
                    <a:pt x="263" y="1131"/>
                    <a:pt x="572" y="1131"/>
                  </a:cubicBezTo>
                  <a:cubicBezTo>
                    <a:pt x="882" y="1131"/>
                    <a:pt x="1144" y="870"/>
                    <a:pt x="1144" y="560"/>
                  </a:cubicBezTo>
                  <a:cubicBezTo>
                    <a:pt x="1144" y="250"/>
                    <a:pt x="882" y="0"/>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315;p27"/>
            <p:cNvSpPr/>
            <p:nvPr/>
          </p:nvSpPr>
          <p:spPr>
            <a:xfrm rot="-836598">
              <a:off x="5340421" y="3837052"/>
              <a:ext cx="37146" cy="37146"/>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316;p27"/>
            <p:cNvSpPr/>
            <p:nvPr/>
          </p:nvSpPr>
          <p:spPr>
            <a:xfrm rot="-836598">
              <a:off x="4720087" y="3991079"/>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317;p27"/>
            <p:cNvSpPr/>
            <p:nvPr/>
          </p:nvSpPr>
          <p:spPr>
            <a:xfrm rot="-825616">
              <a:off x="4633186" y="4121370"/>
              <a:ext cx="1390181" cy="1558047"/>
            </a:xfrm>
            <a:prstGeom prst="roundRect">
              <a:avLst>
                <a:gd name="adj" fmla="val 6659"/>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318;p27"/>
            <p:cNvSpPr/>
            <p:nvPr/>
          </p:nvSpPr>
          <p:spPr>
            <a:xfrm rot="-836598">
              <a:off x="4632866" y="3604125"/>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319;p27"/>
            <p:cNvSpPr/>
            <p:nvPr/>
          </p:nvSpPr>
          <p:spPr>
            <a:xfrm rot="-836598">
              <a:off x="5583497" y="3763815"/>
              <a:ext cx="37146" cy="37146"/>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320;p27"/>
            <p:cNvSpPr/>
            <p:nvPr/>
          </p:nvSpPr>
          <p:spPr>
            <a:xfrm rot="-836598">
              <a:off x="4254564" y="3969393"/>
              <a:ext cx="37146" cy="37146"/>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321;p27"/>
            <p:cNvSpPr/>
            <p:nvPr/>
          </p:nvSpPr>
          <p:spPr>
            <a:xfrm rot="-836598">
              <a:off x="4402083" y="3858278"/>
              <a:ext cx="37146" cy="37146"/>
            </a:xfrm>
            <a:custGeom>
              <a:avLst/>
              <a:gdLst/>
              <a:ahLst/>
              <a:cxnLst/>
              <a:rect l="l" t="t" r="r" b="b"/>
              <a:pathLst>
                <a:path w="1132" h="1132" extrusionOk="0">
                  <a:moveTo>
                    <a:pt x="572" y="1"/>
                  </a:moveTo>
                  <a:cubicBezTo>
                    <a:pt x="250" y="1"/>
                    <a:pt x="0" y="251"/>
                    <a:pt x="0" y="560"/>
                  </a:cubicBezTo>
                  <a:cubicBezTo>
                    <a:pt x="0" y="882"/>
                    <a:pt x="250" y="1132"/>
                    <a:pt x="572" y="1132"/>
                  </a:cubicBezTo>
                  <a:cubicBezTo>
                    <a:pt x="882" y="1132"/>
                    <a:pt x="1132" y="882"/>
                    <a:pt x="1132" y="560"/>
                  </a:cubicBezTo>
                  <a:cubicBezTo>
                    <a:pt x="1132" y="251"/>
                    <a:pt x="882" y="1"/>
                    <a:pt x="5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322;p27"/>
            <p:cNvSpPr/>
            <p:nvPr/>
          </p:nvSpPr>
          <p:spPr>
            <a:xfrm rot="-836598">
              <a:off x="5520947" y="3596189"/>
              <a:ext cx="37146" cy="37146"/>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rgbClr val="B378B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323;p27"/>
            <p:cNvSpPr/>
            <p:nvPr/>
          </p:nvSpPr>
          <p:spPr>
            <a:xfrm rot="-836598">
              <a:off x="5019579" y="3890546"/>
              <a:ext cx="37146" cy="37146"/>
            </a:xfrm>
            <a:custGeom>
              <a:avLst/>
              <a:gdLst/>
              <a:ahLst/>
              <a:cxnLst/>
              <a:rect l="l" t="t" r="r" b="b"/>
              <a:pathLst>
                <a:path w="1132" h="1132" extrusionOk="0">
                  <a:moveTo>
                    <a:pt x="560" y="0"/>
                  </a:moveTo>
                  <a:cubicBezTo>
                    <a:pt x="251" y="0"/>
                    <a:pt x="1" y="251"/>
                    <a:pt x="1" y="572"/>
                  </a:cubicBezTo>
                  <a:cubicBezTo>
                    <a:pt x="1" y="882"/>
                    <a:pt x="251" y="1132"/>
                    <a:pt x="560" y="1132"/>
                  </a:cubicBezTo>
                  <a:cubicBezTo>
                    <a:pt x="882" y="1132"/>
                    <a:pt x="1132" y="882"/>
                    <a:pt x="1132" y="572"/>
                  </a:cubicBezTo>
                  <a:cubicBezTo>
                    <a:pt x="1132" y="251"/>
                    <a:pt x="882" y="0"/>
                    <a:pt x="56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324;p27"/>
            <p:cNvSpPr/>
            <p:nvPr/>
          </p:nvSpPr>
          <p:spPr>
            <a:xfrm rot="-836598">
              <a:off x="4951826" y="3543051"/>
              <a:ext cx="37146" cy="37146"/>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1" y="881"/>
                    <a:pt x="1131" y="572"/>
                  </a:cubicBezTo>
                  <a:cubicBezTo>
                    <a:pt x="1131" y="250"/>
                    <a:pt x="881" y="0"/>
                    <a:pt x="57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325;p27"/>
            <p:cNvSpPr/>
            <p:nvPr/>
          </p:nvSpPr>
          <p:spPr>
            <a:xfrm rot="-836598">
              <a:off x="5767462" y="3685914"/>
              <a:ext cx="37146" cy="37146"/>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326;p27"/>
            <p:cNvSpPr/>
            <p:nvPr/>
          </p:nvSpPr>
          <p:spPr>
            <a:xfrm rot="-825339">
              <a:off x="4775355" y="4255026"/>
              <a:ext cx="1129187" cy="1265616"/>
            </a:xfrm>
            <a:prstGeom prst="roundRect">
              <a:avLst>
                <a:gd name="adj" fmla="val 6659"/>
              </a:avLst>
            </a:prstGeom>
            <a:solidFill>
              <a:srgbClr val="FFEEBA">
                <a:alpha val="40630"/>
              </a:srgb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327;p27"/>
            <p:cNvSpPr/>
            <p:nvPr/>
          </p:nvSpPr>
          <p:spPr>
            <a:xfrm rot="-1289995">
              <a:off x="5022432" y="4547935"/>
              <a:ext cx="635198" cy="646287"/>
            </a:xfrm>
            <a:prstGeom prst="ellipse">
              <a:avLst/>
            </a:prstGeom>
            <a:solidFill>
              <a:srgbClr val="FFCC00">
                <a:alpha val="41070"/>
              </a:srgbClr>
            </a:solidFill>
            <a:ln>
              <a:noFill/>
            </a:ln>
          </p:spPr>
          <p:txBody>
            <a:bodyPr spcFirstLastPara="1" wrap="square" lIns="121900" tIns="121900" rIns="121900" bIns="121900" anchor="ctr" anchorCtr="0">
              <a:noAutofit/>
            </a:bodyPr>
            <a:lstStyle/>
            <a:p>
              <a:pPr>
                <a:buClr>
                  <a:srgbClr val="000000"/>
                </a:buClr>
                <a:buFont typeface="Arial"/>
                <a:buNone/>
              </a:pPr>
              <a:endParaRPr sz="2267" kern="0">
                <a:solidFill>
                  <a:srgbClr val="000000"/>
                </a:solidFill>
                <a:cs typeface="Arial"/>
                <a:sym typeface="Arial"/>
              </a:endParaRPr>
            </a:p>
          </p:txBody>
        </p:sp>
        <p:sp>
          <p:nvSpPr>
            <p:cNvPr id="29" name="Google Shape;328;p27"/>
            <p:cNvSpPr/>
            <p:nvPr/>
          </p:nvSpPr>
          <p:spPr>
            <a:xfrm rot="-845175">
              <a:off x="4352069" y="3608284"/>
              <a:ext cx="1333704" cy="260411"/>
            </a:xfrm>
            <a:prstGeom prst="roundRect">
              <a:avLst>
                <a:gd name="adj" fmla="val 16667"/>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29;p27"/>
            <p:cNvSpPr/>
            <p:nvPr/>
          </p:nvSpPr>
          <p:spPr>
            <a:xfrm rot="-836598">
              <a:off x="5233660" y="3460596"/>
              <a:ext cx="37146" cy="37146"/>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81"/>
                    <a:pt x="1132" y="560"/>
                  </a:cubicBezTo>
                  <a:cubicBezTo>
                    <a:pt x="1132" y="262"/>
                    <a:pt x="882" y="12"/>
                    <a:pt x="572"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30;p27"/>
            <p:cNvSpPr/>
            <p:nvPr/>
          </p:nvSpPr>
          <p:spPr>
            <a:xfrm rot="-836598">
              <a:off x="5538789" y="3413404"/>
              <a:ext cx="37146" cy="37146"/>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4"/>
                    <a:pt x="869" y="13"/>
                    <a:pt x="560"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31;p27"/>
            <p:cNvSpPr/>
            <p:nvPr/>
          </p:nvSpPr>
          <p:spPr>
            <a:xfrm rot="-836598">
              <a:off x="5716917" y="3467754"/>
              <a:ext cx="37540" cy="37146"/>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 name="TextBox 1"/>
          <p:cNvSpPr txBox="1"/>
          <p:nvPr/>
        </p:nvSpPr>
        <p:spPr>
          <a:xfrm>
            <a:off x="3247450" y="2461546"/>
            <a:ext cx="5696303" cy="830997"/>
          </a:xfrm>
          <a:prstGeom prst="rect">
            <a:avLst/>
          </a:prstGeom>
          <a:noFill/>
        </p:spPr>
        <p:txBody>
          <a:bodyPr wrap="none" rtlCol="0">
            <a:spAutoFit/>
          </a:bodyPr>
          <a:lstStyle/>
          <a:p>
            <a:r>
              <a:rPr lang="en-US" sz="4800" b="1" dirty="0">
                <a:solidFill>
                  <a:srgbClr val="000000"/>
                </a:solidFill>
                <a:latin typeface="Myriad Pro" panose="020B0503030403020204" pitchFamily="34" charset="0"/>
              </a:rPr>
              <a:t>Task 5 Look and say.</a:t>
            </a:r>
          </a:p>
        </p:txBody>
      </p:sp>
      <p:grpSp>
        <p:nvGrpSpPr>
          <p:cNvPr id="40" name="Group 39"/>
          <p:cNvGrpSpPr/>
          <p:nvPr/>
        </p:nvGrpSpPr>
        <p:grpSpPr>
          <a:xfrm>
            <a:off x="5034912" y="3736218"/>
            <a:ext cx="2105526" cy="1082842"/>
            <a:chOff x="445170" y="3132777"/>
            <a:chExt cx="2105526" cy="1082842"/>
          </a:xfrm>
        </p:grpSpPr>
        <p:sp>
          <p:nvSpPr>
            <p:cNvPr id="41" name="Rounded Rectangle 40"/>
            <p:cNvSpPr/>
            <p:nvPr/>
          </p:nvSpPr>
          <p:spPr>
            <a:xfrm>
              <a:off x="445170" y="3132777"/>
              <a:ext cx="2105526" cy="1082842"/>
            </a:xfrm>
            <a:prstGeom prst="roundRect">
              <a:avLst/>
            </a:prstGeom>
            <a:solidFill>
              <a:srgbClr val="FFFFFF"/>
            </a:solidFill>
            <a:ln w="25400" cap="flat" cmpd="sng" algn="ctr">
              <a:solidFill>
                <a:srgbClr val="A8BFE9">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42" name="Picture 41"/>
            <p:cNvPicPr>
              <a:picLocks noChangeAspect="1"/>
            </p:cNvPicPr>
            <p:nvPr/>
          </p:nvPicPr>
          <p:blipFill rotWithShape="1">
            <a:blip r:embed="rId4" cstate="print">
              <a:extLst>
                <a:ext uri="{28A0092B-C50C-407E-A947-70E740481C1C}">
                  <a14:useLocalDpi xmlns:a14="http://schemas.microsoft.com/office/drawing/2010/main" val="0"/>
                </a:ext>
              </a:extLst>
            </a:blip>
            <a:srcRect l="13238" t="16165" r="13401" b="22481"/>
            <a:stretch/>
          </p:blipFill>
          <p:spPr>
            <a:xfrm>
              <a:off x="665928" y="3325831"/>
              <a:ext cx="768361" cy="692033"/>
            </a:xfrm>
            <a:prstGeom prst="rect">
              <a:avLst/>
            </a:prstGeom>
          </p:spPr>
        </p:pic>
        <p:pic>
          <p:nvPicPr>
            <p:cNvPr id="43"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3594" y="3351162"/>
              <a:ext cx="696734" cy="69673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666495" y="140054"/>
            <a:ext cx="3472746" cy="830997"/>
          </a:xfrm>
          <a:prstGeom prst="rect">
            <a:avLst/>
          </a:prstGeom>
        </p:spPr>
        <p:txBody>
          <a:bodyPr wrap="none">
            <a:spAutoFit/>
          </a:bodyPr>
          <a:lstStyle/>
          <a:p>
            <a:r>
              <a:rPr lang="en-US" sz="4800" b="1" dirty="0">
                <a:solidFill>
                  <a:sysClr val="windowText" lastClr="000000"/>
                </a:solidFill>
                <a:latin typeface="Myriad Pro" panose="020B0503030403020204" pitchFamily="34" charset="0"/>
              </a:rPr>
              <a:t>3  PRACTICE</a:t>
            </a:r>
            <a:endParaRPr lang="en-US" sz="4800" b="1" dirty="0">
              <a:solidFill>
                <a:srgbClr val="FFCC00"/>
              </a:solidFill>
              <a:latin typeface="Myriad Pro" panose="020B0503030403020204" pitchFamily="34" charset="0"/>
            </a:endParaRPr>
          </a:p>
        </p:txBody>
      </p:sp>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774496" y="172322"/>
            <a:ext cx="1296489" cy="621642"/>
          </a:xfrm>
          <a:prstGeom prst="rect">
            <a:avLst/>
          </a:prstGeom>
        </p:spPr>
      </p:pic>
    </p:spTree>
    <p:custDataLst>
      <p:tags r:id="rId1"/>
    </p:custDataLst>
    <p:extLst>
      <p:ext uri="{BB962C8B-B14F-4D97-AF65-F5344CB8AC3E}">
        <p14:creationId xmlns:p14="http://schemas.microsoft.com/office/powerpoint/2010/main" val="7244354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4.Unit 6 - Lesson 2  - Period 2"/>
  <p:tag name="ISPRING_LMS_API_VERSION" val="SCORM 2004 (2nd edition)"/>
  <p:tag name="ISPRING_ULTRA_SCORM_COURSE_ID" val="C83276AF-7FF8-4D13-95AB-2218553DECE0"/>
  <p:tag name="ISPRING_CMI5_LAUNCH_METHOD" val="any window"/>
  <p:tag name="ISPRINGCLOUDFOLDERID" val="1"/>
  <p:tag name="ISPRINGONLINEFOLDERID" val="1"/>
  <p:tag name="ISPRING_SCORM_RATE_SLIDES" val="0"/>
  <p:tag name="ISPRING_SCORM_PASSING_SCORE" val="0.000000"/>
  <p:tag name="ISPRING_CURRENT_PLAYER_ID" val="universal"/>
  <p:tag name="ISPRING_PRESENTATION_TITLE" val="74.Unit 6 - Lesson 2  - Period 2"/>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wc1R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MHNU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wc1R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DBzVF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wc1R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DBzVF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wc1RVe8ZnLmYAAABoAAAAHAAAAHVuaXZlcnNhbC9sb2NhbF9zZXR0aW5ncy54bWyzsa/IzVEoSy0qzszPs1Uy1DNQUkjNS85PycxLt1UKDXHTtVBSKC5JzEtJzMnPS7VVystXUrC347LJyU9OzAlOLSkBKixWKMhJrEwtCknNBTJKUv0Sc4EqQzxd/RRcXTxDlPTtuABQSwMEFAACAAgAMXNU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DFzVFWhbY9iTAAAAGsAAAAbAAAAdW5pdmVyc2FsL3VuaXZlcnNhbC5wbmcueG1ss7GvyM1RKEstKs7Mz7NVMtQzULK34+WyKShKLctMLVeoAIoBBSFASaHSVsnECMEtz0wpyQCpMDBBCGakZqZnlNgqWRhZwAX1gWYCAFBLAQIAABQAAgAIAIxeVlE2YVgCRwMAAOEJAAAUAAAAAAAAAAEAAAAAAAAAAAB1bml2ZXJzYWwvcGxheWVyLnhtbFBLAQIAABQAAgAIADBzVFWcXjIIFAYAADcXAAAdAAAAAAAAAAEAAAAAAHkDAAB1bml2ZXJzYWwvY29tbW9uX21lc3NhZ2VzLmxuZ1BLAQIAABQAAgAIADBzVFUVHmAbowAAAH8BAAAuAAAAAAAAAAEAAAAAAMgJAAB1bml2ZXJzYWwvcGxheWJhY2tfYW5kX25hdmlnYXRpb25fc2V0dGluZ3MueG1sUEsBAgAAFAACAAgAMHNUVaenV+h8BAAAbxcAACcAAAAAAAAAAQAAAAAAtwoAAHVuaXZlcnNhbC9mbGFzaF9wdWJsaXNoaW5nX3NldHRpbmdzLnhtbFBLAQIAABQAAgAIADBzVFXlX+THbQMAAKEMAAAhAAAAAAAAAAEAAAAAAHgPAAB1bml2ZXJzYWwvZmxhc2hfc2tpbl9zZXR0aW5ncy54bWxQSwECAAAUAAIACAAwc1RVF9vd2HcEAAD5FgAAJgAAAAAAAAABAAAAAAAkEwAAdW5pdmVyc2FsL2h0bWxfcHVibGlzaGluZ19zZXR0aW5ncy54bWxQSwECAAAUAAIACAAwc1RVJR/xB6oBAABoBgAAHwAAAAAAAAABAAAAAADfFwAAdW5pdmVyc2FsL2h0bWxfc2tpbl9zZXR0aW5ncy5qc1BLAQIAABQAAgAIADBzVFV7xmcuZgAAAGgAAAAcAAAAAAAAAAEAAAAAAMYZAAB1bml2ZXJzYWwvbG9jYWxfc2V0dGluZ3MueG1sUEsBAgAAFAACAAgAMXNUVRbuq+5BBgAAWxwAABcAAAAAAAAAAAAAAAAAZhoAAHVuaXZlcnNhbC91bml2ZXJzYWwucG5nUEsBAgAAFAACAAgAMXNU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D:\\Myschool\\Sach dien tu tieng anh Wonderful world 3\\Hoc lieu tieng anh 3 Wonderful world\\Giáo án và Bài giảng điện tử chạy demo\\GIAO AN VA BAI GIANG WW3\\BAI GIANG PPT WW3 CHUAN\\bai loi&quot;],[&quot;\uFFFD\uFFFD|x{7070F873-55FB-4E49-8DA2-6F658BF36F6A}&quot;,&quot;C:\\Users\\Admin\\Desktop\\Bài giả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022636C-A9BE-492C-ACB9-38FA33DF0235}:267"/>
</p:tagLst>
</file>

<file path=ppt/tags/tag11.xml><?xml version="1.0" encoding="utf-8"?>
<p:tagLst xmlns:a="http://schemas.openxmlformats.org/drawingml/2006/main" xmlns:r="http://schemas.openxmlformats.org/officeDocument/2006/relationships" xmlns:p="http://schemas.openxmlformats.org/presentationml/2006/main">
  <p:tag name="GENSWF_SLIDE_UID" val="{480319D4-A9B4-4AD3-9B7A-6F27D01D45F3}:272"/>
</p:tagLst>
</file>

<file path=ppt/tags/tag12.xml><?xml version="1.0" encoding="utf-8"?>
<p:tagLst xmlns:a="http://schemas.openxmlformats.org/drawingml/2006/main" xmlns:r="http://schemas.openxmlformats.org/officeDocument/2006/relationships" xmlns:p="http://schemas.openxmlformats.org/presentationml/2006/main">
  <p:tag name="GENSWF_SLIDE_UID" val="{7FDD2C4E-C531-4138-A3A3-20E5B92ED5FA}:273"/>
</p:tagLst>
</file>

<file path=ppt/tags/tag13.xml><?xml version="1.0" encoding="utf-8"?>
<p:tagLst xmlns:a="http://schemas.openxmlformats.org/drawingml/2006/main" xmlns:r="http://schemas.openxmlformats.org/officeDocument/2006/relationships" xmlns:p="http://schemas.openxmlformats.org/presentationml/2006/main">
  <p:tag name="GENSWF_SLIDE_UID" val="{C41A144A-716E-490E-9625-44F1209AA206}:274"/>
</p:tagLst>
</file>

<file path=ppt/tags/tag14.xml><?xml version="1.0" encoding="utf-8"?>
<p:tagLst xmlns:a="http://schemas.openxmlformats.org/drawingml/2006/main" xmlns:r="http://schemas.openxmlformats.org/officeDocument/2006/relationships" xmlns:p="http://schemas.openxmlformats.org/presentationml/2006/main">
  <p:tag name="GENSWF_SLIDE_UID" val="{BDB7837F-E701-40C2-98C1-B0EE4C5BC8D4}:275"/>
</p:tagLst>
</file>

<file path=ppt/tags/tag15.xml><?xml version="1.0" encoding="utf-8"?>
<p:tagLst xmlns:a="http://schemas.openxmlformats.org/drawingml/2006/main" xmlns:r="http://schemas.openxmlformats.org/officeDocument/2006/relationships" xmlns:p="http://schemas.openxmlformats.org/presentationml/2006/main">
  <p:tag name="GENSWF_SLIDE_UID" val="{427B40E8-914B-4F3B-BC56-16388B82B37E}:277"/>
</p:tagLst>
</file>

<file path=ppt/tags/tag16.xml><?xml version="1.0" encoding="utf-8"?>
<p:tagLst xmlns:a="http://schemas.openxmlformats.org/drawingml/2006/main" xmlns:r="http://schemas.openxmlformats.org/officeDocument/2006/relationships" xmlns:p="http://schemas.openxmlformats.org/presentationml/2006/main">
  <p:tag name="GENSWF_SLIDE_UID" val="{53165BEC-2EE7-4C76-86CB-A81E3C35E3D3}:276"/>
</p:tagLst>
</file>

<file path=ppt/tags/tag17.xml><?xml version="1.0" encoding="utf-8"?>
<p:tagLst xmlns:a="http://schemas.openxmlformats.org/drawingml/2006/main" xmlns:r="http://schemas.openxmlformats.org/officeDocument/2006/relationships" xmlns:p="http://schemas.openxmlformats.org/presentationml/2006/main">
  <p:tag name="GENSWF_SLIDE_UID" val="{60168B4B-B3AE-4D3A-8B68-1B1872FEC02E}:265"/>
</p:tagLst>
</file>

<file path=ppt/tags/tag18.xml><?xml version="1.0" encoding="utf-8"?>
<p:tagLst xmlns:a="http://schemas.openxmlformats.org/drawingml/2006/main" xmlns:r="http://schemas.openxmlformats.org/officeDocument/2006/relationships" xmlns:p="http://schemas.openxmlformats.org/presentationml/2006/main">
  <p:tag name="GENSWF_SLIDE_UID" val="{D16B87EC-5879-46DC-B6DA-6DB10F6DC04C}:268"/>
</p:tagLst>
</file>

<file path=ppt/tags/tag19.xml><?xml version="1.0" encoding="utf-8"?>
<p:tagLst xmlns:a="http://schemas.openxmlformats.org/drawingml/2006/main" xmlns:r="http://schemas.openxmlformats.org/officeDocument/2006/relationships" xmlns:p="http://schemas.openxmlformats.org/presentationml/2006/main">
  <p:tag name="GENSWF_SLIDE_UID" val="{B4F3AC9E-4311-41F7-8192-4220BE7D9AC1}:271"/>
</p:tagLst>
</file>

<file path=ppt/tags/tag2.xml><?xml version="1.0" encoding="utf-8"?>
<p:tagLst xmlns:a="http://schemas.openxmlformats.org/drawingml/2006/main" xmlns:r="http://schemas.openxmlformats.org/officeDocument/2006/relationships" xmlns:p="http://schemas.openxmlformats.org/presentationml/2006/main">
  <p:tag name="GENSWF_SLIDE_UID" val="{F9DEF02B-DBAF-4891-85AB-21656AB7B779}:439"/>
</p:tagLst>
</file>

<file path=ppt/tags/tag20.xml><?xml version="1.0" encoding="utf-8"?>
<p:tagLst xmlns:a="http://schemas.openxmlformats.org/drawingml/2006/main" xmlns:r="http://schemas.openxmlformats.org/officeDocument/2006/relationships" xmlns:p="http://schemas.openxmlformats.org/presentationml/2006/main">
  <p:tag name="GENSWF_SLIDE_UID" val="{5EC3AC90-46F5-45A1-9AFC-31A186E19EE9}:269"/>
</p:tagLst>
</file>

<file path=ppt/tags/tag21.xml><?xml version="1.0" encoding="utf-8"?>
<p:tagLst xmlns:a="http://schemas.openxmlformats.org/drawingml/2006/main" xmlns:r="http://schemas.openxmlformats.org/officeDocument/2006/relationships" xmlns:p="http://schemas.openxmlformats.org/presentationml/2006/main">
  <p:tag name="GENSWF_SLIDE_UID" val="{E266D930-A9BA-4163-BC58-FB4869BAB5CF}:258"/>
</p:tagLst>
</file>

<file path=ppt/tags/tag3.xml><?xml version="1.0" encoding="utf-8"?>
<p:tagLst xmlns:a="http://schemas.openxmlformats.org/drawingml/2006/main" xmlns:r="http://schemas.openxmlformats.org/officeDocument/2006/relationships" xmlns:p="http://schemas.openxmlformats.org/presentationml/2006/main">
  <p:tag name="GENSWF_SLIDE_UID" val="{1AB4CD86-78A4-469F-9F50-2E566DAF90AF}:256"/>
</p:tagLst>
</file>

<file path=ppt/tags/tag4.xml><?xml version="1.0" encoding="utf-8"?>
<p:tagLst xmlns:a="http://schemas.openxmlformats.org/drawingml/2006/main" xmlns:r="http://schemas.openxmlformats.org/officeDocument/2006/relationships" xmlns:p="http://schemas.openxmlformats.org/presentationml/2006/main">
  <p:tag name="GENSWF_SLIDE_UID" val="{0CE98B8C-A539-4726-AC24-8BF94E7021A0}:259"/>
</p:tagLst>
</file>

<file path=ppt/tags/tag5.xml><?xml version="1.0" encoding="utf-8"?>
<p:tagLst xmlns:a="http://schemas.openxmlformats.org/drawingml/2006/main" xmlns:r="http://schemas.openxmlformats.org/officeDocument/2006/relationships" xmlns:p="http://schemas.openxmlformats.org/presentationml/2006/main">
  <p:tag name="GENSWF_SLIDE_UID" val="{A93E5226-57A8-4A33-96D9-ACB284834CD7}:260"/>
</p:tagLst>
</file>

<file path=ppt/tags/tag6.xml><?xml version="1.0" encoding="utf-8"?>
<p:tagLst xmlns:a="http://schemas.openxmlformats.org/drawingml/2006/main" xmlns:r="http://schemas.openxmlformats.org/officeDocument/2006/relationships" xmlns:p="http://schemas.openxmlformats.org/presentationml/2006/main">
  <p:tag name="GENSWF_SLIDE_UID" val="{ED3A6992-8150-4A8F-9EEE-114373820EB6}:266"/>
</p:tagLst>
</file>

<file path=ppt/tags/tag7.xml><?xml version="1.0" encoding="utf-8"?>
<p:tagLst xmlns:a="http://schemas.openxmlformats.org/drawingml/2006/main" xmlns:r="http://schemas.openxmlformats.org/officeDocument/2006/relationships" xmlns:p="http://schemas.openxmlformats.org/presentationml/2006/main">
  <p:tag name="GENSWF_SLIDE_UID" val="{9DDAA24C-8F7C-423B-A8D9-FA1BB19FB68D}:263"/>
</p:tagLst>
</file>

<file path=ppt/tags/tag8.xml><?xml version="1.0" encoding="utf-8"?>
<p:tagLst xmlns:a="http://schemas.openxmlformats.org/drawingml/2006/main" xmlns:r="http://schemas.openxmlformats.org/officeDocument/2006/relationships" xmlns:p="http://schemas.openxmlformats.org/presentationml/2006/main">
  <p:tag name="GENSWF_SLIDE_UID" val="{8983DAFB-FA1F-4C1B-993D-519783352BA8}:264"/>
</p:tagLst>
</file>

<file path=ppt/tags/tag9.xml><?xml version="1.0" encoding="utf-8"?>
<p:tagLst xmlns:a="http://schemas.openxmlformats.org/drawingml/2006/main" xmlns:r="http://schemas.openxmlformats.org/officeDocument/2006/relationships" xmlns:p="http://schemas.openxmlformats.org/presentationml/2006/main">
  <p:tag name="GENSWF_SLIDE_UID" val="{70A30827-BEA5-4A31-A84D-A07DEF00C5CA}:2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2115</TotalTime>
  <Words>1112</Words>
  <Application>Microsoft Office PowerPoint</Application>
  <PresentationFormat>Widescreen</PresentationFormat>
  <Paragraphs>171</Paragraphs>
  <Slides>20</Slides>
  <Notes>20</Notes>
  <HiddenSlides>0</HiddenSlides>
  <MMClips>7</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20</vt:i4>
      </vt:variant>
    </vt:vector>
  </HeadingPairs>
  <TitlesOfParts>
    <vt:vector size="41" baseType="lpstr">
      <vt:lpstr>Arial</vt:lpstr>
      <vt:lpstr>Bebas Neue</vt:lpstr>
      <vt:lpstr>Calibri</vt:lpstr>
      <vt:lpstr>Calibri Light</vt:lpstr>
      <vt:lpstr>Comfortaa</vt:lpstr>
      <vt:lpstr>Comic Sans MS</vt:lpstr>
      <vt:lpstr>Life Savers</vt:lpstr>
      <vt:lpstr>Life Savers ExtraBold</vt:lpstr>
      <vt:lpstr>Myriad Pro</vt:lpstr>
      <vt:lpstr>Nunito</vt:lpstr>
      <vt:lpstr>Patrick Hand SC</vt:lpstr>
      <vt:lpstr>PT Sans</vt:lpstr>
      <vt:lpstr>Quicksand</vt:lpstr>
      <vt:lpstr>Quicksand SemiBold</vt:lpstr>
      <vt:lpstr>Roboto</vt:lpstr>
      <vt:lpstr>Roboto Condensed Light</vt:lpstr>
      <vt:lpstr>Times New Roman</vt:lpstr>
      <vt:lpstr>Office Theme</vt:lpstr>
      <vt:lpstr>Reading Skills Task Cards by Slidesgo</vt:lpstr>
      <vt:lpstr>Science Subject for Elementary - 3rd Grade: Physical, Life, and Earth by Slidesgo</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74.Unit 6 - Lesson 2  - Period 2</dc:title>
  <dc:creator>Le Thi Phep</dc:creator>
  <cp:lastModifiedBy>Nga Firefly</cp:lastModifiedBy>
  <cp:revision>88</cp:revision>
  <dcterms:created xsi:type="dcterms:W3CDTF">2022-03-09T05:45:55Z</dcterms:created>
  <dcterms:modified xsi:type="dcterms:W3CDTF">2023-01-12T02:07:34Z</dcterms:modified>
</cp:coreProperties>
</file>