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1" r:id="rId2"/>
    <p:sldMasterId id="2147483664" r:id="rId3"/>
  </p:sldMasterIdLst>
  <p:notesMasterIdLst>
    <p:notesMasterId r:id="rId10"/>
  </p:notesMasterIdLst>
  <p:handoutMasterIdLst>
    <p:handoutMasterId r:id="rId11"/>
  </p:handoutMasterIdLst>
  <p:sldIdLst>
    <p:sldId id="363" r:id="rId4"/>
    <p:sldId id="377" r:id="rId5"/>
    <p:sldId id="381" r:id="rId6"/>
    <p:sldId id="383" r:id="rId7"/>
    <p:sldId id="384" r:id="rId8"/>
    <p:sldId id="324" r:id="rId9"/>
  </p:sldIdLst>
  <p:sldSz cx="9144000" cy="6858000" type="screen4x3"/>
  <p:notesSz cx="6858000" cy="9144000"/>
  <p:custDataLst>
    <p:tags r:id="rId1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FF00"/>
    <a:srgbClr val="FFCC00"/>
    <a:srgbClr val="FF99FF"/>
    <a:srgbClr val="FFFF99"/>
    <a:srgbClr val="EAEAEA"/>
    <a:srgbClr val="FBEFFB"/>
    <a:srgbClr val="FF66CC"/>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0844" autoAdjust="0"/>
  </p:normalViewPr>
  <p:slideViewPr>
    <p:cSldViewPr>
      <p:cViewPr>
        <p:scale>
          <a:sx n="73" d="100"/>
          <a:sy n="73" d="100"/>
        </p:scale>
        <p:origin x="-12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46BAFCBE-96BA-497A-8711-26AECF3C225D}" type="slidenum">
              <a:rPr lang="en-US"/>
              <a:pPr>
                <a:defRPr/>
              </a:pPr>
              <a:t>‹#›</a:t>
            </a:fld>
            <a:endParaRPr lang="en-US"/>
          </a:p>
        </p:txBody>
      </p:sp>
    </p:spTree>
    <p:extLst>
      <p:ext uri="{BB962C8B-B14F-4D97-AF65-F5344CB8AC3E}">
        <p14:creationId xmlns:p14="http://schemas.microsoft.com/office/powerpoint/2010/main" val="2529237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DEE2FD0F-2055-4F45-B3E1-5435E7CA0CEC}" type="slidenum">
              <a:rPr lang="en-US"/>
              <a:pPr>
                <a:defRPr/>
              </a:pPr>
              <a:t>‹#›</a:t>
            </a:fld>
            <a:endParaRPr lang="en-US"/>
          </a:p>
        </p:txBody>
      </p:sp>
    </p:spTree>
    <p:extLst>
      <p:ext uri="{BB962C8B-B14F-4D97-AF65-F5344CB8AC3E}">
        <p14:creationId xmlns:p14="http://schemas.microsoft.com/office/powerpoint/2010/main" val="1896401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DEE2FD0F-2055-4F45-B3E1-5435E7CA0CEC}" type="slidenum">
              <a:rPr lang="en-US" smtClean="0"/>
              <a:pPr>
                <a:defRPr/>
              </a:pPr>
              <a:t>2</a:t>
            </a:fld>
            <a:endParaRPr lang="en-US"/>
          </a:p>
        </p:txBody>
      </p:sp>
    </p:spTree>
    <p:extLst>
      <p:ext uri="{BB962C8B-B14F-4D97-AF65-F5344CB8AC3E}">
        <p14:creationId xmlns:p14="http://schemas.microsoft.com/office/powerpoint/2010/main" val="339879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DEE2FD0F-2055-4F45-B3E1-5435E7CA0CEC}" type="slidenum">
              <a:rPr lang="en-US" smtClean="0"/>
              <a:pPr>
                <a:defRPr/>
              </a:pPr>
              <a:t>4</a:t>
            </a:fld>
            <a:endParaRPr lang="en-US"/>
          </a:p>
        </p:txBody>
      </p:sp>
    </p:spTree>
    <p:extLst>
      <p:ext uri="{BB962C8B-B14F-4D97-AF65-F5344CB8AC3E}">
        <p14:creationId xmlns:p14="http://schemas.microsoft.com/office/powerpoint/2010/main" val="244709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3952031-A88A-4D4C-A7F8-4E804F1C8668}"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CE5F1F-BB0C-4D0E-9177-2C7E31FB7FA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2F00F11-7B62-4616-8CBC-DFFD193E6E9F}"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EEF13F-A3CB-4998-BA68-FD15B9E73FF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32F3D5F-1D03-4B8E-B099-EBACF2FFF3AF}"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E338D0-CF8F-489E-8E9E-F9142F0B677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6"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7"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1"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2"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3"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4"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15"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16"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19"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0"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2"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3"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4"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5"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6"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7"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8"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9"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0"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1"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2"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3"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4"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5"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6"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7"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8"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39"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40"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41"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42"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102441"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102442"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fld id="{7B098DB8-A74A-494C-AC25-9B9876D84C09}" type="datetime1">
              <a:rPr lang="en-US"/>
              <a:pPr>
                <a:defRPr/>
              </a:pPr>
              <a:t>2/6/2023</a:t>
            </a:fld>
            <a:endParaRPr lang="en-US"/>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45" name="Rectangle 45"/>
          <p:cNvSpPr>
            <a:spLocks noGrp="1" noChangeArrowheads="1"/>
          </p:cNvSpPr>
          <p:nvPr>
            <p:ph type="sldNum" sz="quarter" idx="12"/>
          </p:nvPr>
        </p:nvSpPr>
        <p:spPr>
          <a:xfrm>
            <a:off x="6553200" y="6245225"/>
            <a:ext cx="2133600" cy="476250"/>
          </a:xfrm>
        </p:spPr>
        <p:txBody>
          <a:bodyPr/>
          <a:lstStyle>
            <a:lvl1pPr>
              <a:defRPr/>
            </a:lvl1pPr>
          </a:lstStyle>
          <a:p>
            <a:pPr>
              <a:defRPr/>
            </a:pPr>
            <a:fld id="{5B2A1BBA-4083-4392-8900-96593CBA9AE7}" type="slidenum">
              <a:rPr lang="en-US"/>
              <a:pPr>
                <a:defRPr/>
              </a:pPr>
              <a:t>‹#›</a:t>
            </a:fld>
            <a:endParaRPr lang="en-US"/>
          </a:p>
        </p:txBody>
      </p:sp>
    </p:spTree>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fld id="{6FE0E2EF-23B5-424D-9EBF-53AF42A965D0}" type="datetime1">
              <a:rPr lang="en-US"/>
              <a:pPr>
                <a:defRPr/>
              </a:pPr>
              <a:t>2/6/2023</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DE4F50E6-75FB-4955-AA4C-B05E33BB807D}" type="slidenum">
              <a:rPr lang="en-US"/>
              <a:pPr>
                <a:defRPr/>
              </a:pPr>
              <a:t>‹#›</a:t>
            </a:fld>
            <a:endParaRPr lang="en-US"/>
          </a:p>
        </p:txBody>
      </p:sp>
    </p:spTree>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fld id="{62122B6C-1E47-44A7-B487-B3879DC3A7FE}" type="datetime1">
              <a:rPr lang="en-US"/>
              <a:pPr>
                <a:defRPr/>
              </a:pPr>
              <a:t>2/6/2023</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3A2EDA58-5C37-4507-ACB3-03D75C2C874F}" type="slidenum">
              <a:rPr lang="en-US"/>
              <a:pPr>
                <a:defRPr/>
              </a:pPr>
              <a:t>‹#›</a:t>
            </a:fld>
            <a:endParaRPr lang="en-US"/>
          </a:p>
        </p:txBody>
      </p:sp>
    </p:spTree>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sz="half" idx="10"/>
          </p:nvPr>
        </p:nvSpPr>
        <p:spPr>
          <a:ln/>
        </p:spPr>
        <p:txBody>
          <a:bodyPr/>
          <a:lstStyle>
            <a:lvl1pPr>
              <a:defRPr/>
            </a:lvl1pPr>
          </a:lstStyle>
          <a:p>
            <a:pPr>
              <a:defRPr/>
            </a:pPr>
            <a:fld id="{74C28D06-DE24-41E4-B8F6-364A888C3BDA}" type="datetime1">
              <a:rPr lang="en-US"/>
              <a:pPr>
                <a:defRPr/>
              </a:pPr>
              <a:t>2/6/2023</a:t>
            </a:fld>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E818024-5669-4E4B-A4B5-003A3A3B7322}" type="slidenum">
              <a:rPr lang="en-US"/>
              <a:pPr>
                <a:defRPr/>
              </a:pPr>
              <a:t>‹#›</a:t>
            </a:fld>
            <a:endParaRPr lang="en-US"/>
          </a:p>
        </p:txBody>
      </p:sp>
    </p:spTree>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sz="half" idx="10"/>
          </p:nvPr>
        </p:nvSpPr>
        <p:spPr>
          <a:ln/>
        </p:spPr>
        <p:txBody>
          <a:bodyPr/>
          <a:lstStyle>
            <a:lvl1pPr>
              <a:defRPr/>
            </a:lvl1pPr>
          </a:lstStyle>
          <a:p>
            <a:pPr>
              <a:defRPr/>
            </a:pPr>
            <a:fld id="{D4D6C57C-DFD8-4CFB-8D8A-01CF6CF1EB34}" type="datetime1">
              <a:rPr lang="en-US"/>
              <a:pPr>
                <a:defRPr/>
              </a:pPr>
              <a:t>2/6/2023</a:t>
            </a:fld>
            <a:endParaRPr lang="en-US"/>
          </a:p>
        </p:txBody>
      </p:sp>
      <p:sp>
        <p:nvSpPr>
          <p:cNvPr id="8" name="Rectangle 44"/>
          <p:cNvSpPr>
            <a:spLocks noGrp="1" noChangeArrowheads="1"/>
          </p:cNvSpPr>
          <p:nvPr>
            <p:ph type="ftr" sz="quarter" idx="11"/>
          </p:nvPr>
        </p:nvSpPr>
        <p:spPr>
          <a:ln/>
        </p:spPr>
        <p:txBody>
          <a:bodyPr/>
          <a:lstStyle>
            <a:lvl1pPr>
              <a:defRPr/>
            </a:lvl1pPr>
          </a:lstStyle>
          <a:p>
            <a:pPr>
              <a:defRPr/>
            </a:pPr>
            <a:endParaRPr lang="en-US"/>
          </a:p>
        </p:txBody>
      </p:sp>
      <p:sp>
        <p:nvSpPr>
          <p:cNvPr id="9" name="Rectangle 45"/>
          <p:cNvSpPr>
            <a:spLocks noGrp="1" noChangeArrowheads="1"/>
          </p:cNvSpPr>
          <p:nvPr>
            <p:ph type="sldNum" sz="quarter" idx="12"/>
          </p:nvPr>
        </p:nvSpPr>
        <p:spPr>
          <a:ln/>
        </p:spPr>
        <p:txBody>
          <a:bodyPr/>
          <a:lstStyle>
            <a:lvl1pPr>
              <a:defRPr/>
            </a:lvl1pPr>
          </a:lstStyle>
          <a:p>
            <a:pPr>
              <a:defRPr/>
            </a:pPr>
            <a:fld id="{E0B18393-4EEF-40DE-9BE9-45874DC44D1D}" type="slidenum">
              <a:rPr lang="en-US"/>
              <a:pPr>
                <a:defRPr/>
              </a:pPr>
              <a:t>‹#›</a:t>
            </a:fld>
            <a:endParaRPr lang="en-US"/>
          </a:p>
        </p:txBody>
      </p:sp>
    </p:spTree>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sz="half" idx="10"/>
          </p:nvPr>
        </p:nvSpPr>
        <p:spPr>
          <a:ln/>
        </p:spPr>
        <p:txBody>
          <a:bodyPr/>
          <a:lstStyle>
            <a:lvl1pPr>
              <a:defRPr/>
            </a:lvl1pPr>
          </a:lstStyle>
          <a:p>
            <a:pPr>
              <a:defRPr/>
            </a:pPr>
            <a:fld id="{17741EC4-0690-4919-9895-8BF58B44431E}" type="datetime1">
              <a:rPr lang="en-US"/>
              <a:pPr>
                <a:defRPr/>
              </a:pPr>
              <a:t>2/6/2023</a:t>
            </a:fld>
            <a:endParaRPr lang="en-US"/>
          </a:p>
        </p:txBody>
      </p:sp>
      <p:sp>
        <p:nvSpPr>
          <p:cNvPr id="4" name="Rectangle 44"/>
          <p:cNvSpPr>
            <a:spLocks noGrp="1" noChangeArrowheads="1"/>
          </p:cNvSpPr>
          <p:nvPr>
            <p:ph type="ftr" sz="quarter" idx="11"/>
          </p:nvPr>
        </p:nvSpPr>
        <p:spPr>
          <a:ln/>
        </p:spPr>
        <p:txBody>
          <a:bodyPr/>
          <a:lstStyle>
            <a:lvl1pPr>
              <a:defRPr/>
            </a:lvl1pPr>
          </a:lstStyle>
          <a:p>
            <a:pPr>
              <a:defRPr/>
            </a:pPr>
            <a:endParaRPr lang="en-US"/>
          </a:p>
        </p:txBody>
      </p:sp>
      <p:sp>
        <p:nvSpPr>
          <p:cNvPr id="5" name="Rectangle 45"/>
          <p:cNvSpPr>
            <a:spLocks noGrp="1" noChangeArrowheads="1"/>
          </p:cNvSpPr>
          <p:nvPr>
            <p:ph type="sldNum" sz="quarter" idx="12"/>
          </p:nvPr>
        </p:nvSpPr>
        <p:spPr>
          <a:ln/>
        </p:spPr>
        <p:txBody>
          <a:bodyPr/>
          <a:lstStyle>
            <a:lvl1pPr>
              <a:defRPr/>
            </a:lvl1pPr>
          </a:lstStyle>
          <a:p>
            <a:pPr>
              <a:defRPr/>
            </a:pPr>
            <a:fld id="{F1496442-F6FF-4580-91FD-6CF2F2769320}" type="slidenum">
              <a:rPr lang="en-US"/>
              <a:pPr>
                <a:defRPr/>
              </a:pPr>
              <a:t>‹#›</a:t>
            </a:fld>
            <a:endParaRPr lang="en-US"/>
          </a:p>
        </p:txBody>
      </p:sp>
    </p:spTree>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fld id="{394FA0E0-C519-4A10-9B35-DD4717B29ABF}" type="datetime1">
              <a:rPr lang="en-US"/>
              <a:pPr>
                <a:defRPr/>
              </a:pPr>
              <a:t>2/6/2023</a:t>
            </a:fld>
            <a:endParaRPr lang="en-US"/>
          </a:p>
        </p:txBody>
      </p:sp>
      <p:sp>
        <p:nvSpPr>
          <p:cNvPr id="3" name="Rectangle 44"/>
          <p:cNvSpPr>
            <a:spLocks noGrp="1" noChangeArrowheads="1"/>
          </p:cNvSpPr>
          <p:nvPr>
            <p:ph type="ftr" sz="quarter" idx="11"/>
          </p:nvPr>
        </p:nvSpPr>
        <p:spPr>
          <a:ln/>
        </p:spPr>
        <p:txBody>
          <a:bodyPr/>
          <a:lstStyle>
            <a:lvl1pPr>
              <a:defRPr/>
            </a:lvl1pPr>
          </a:lstStyle>
          <a:p>
            <a:pPr>
              <a:defRPr/>
            </a:pPr>
            <a:endParaRPr lang="en-US"/>
          </a:p>
        </p:txBody>
      </p:sp>
      <p:sp>
        <p:nvSpPr>
          <p:cNvPr id="4" name="Rectangle 45"/>
          <p:cNvSpPr>
            <a:spLocks noGrp="1" noChangeArrowheads="1"/>
          </p:cNvSpPr>
          <p:nvPr>
            <p:ph type="sldNum" sz="quarter" idx="12"/>
          </p:nvPr>
        </p:nvSpPr>
        <p:spPr>
          <a:ln/>
        </p:spPr>
        <p:txBody>
          <a:bodyPr/>
          <a:lstStyle>
            <a:lvl1pPr>
              <a:defRPr/>
            </a:lvl1pPr>
          </a:lstStyle>
          <a:p>
            <a:pPr>
              <a:defRPr/>
            </a:pPr>
            <a:fld id="{0A2164F6-C240-443C-AD2C-69EB4B171ADE}" type="slidenum">
              <a:rPr lang="en-US"/>
              <a:pPr>
                <a:defRPr/>
              </a:pPr>
              <a:t>‹#›</a:t>
            </a:fld>
            <a:endParaRPr lang="en-US"/>
          </a:p>
        </p:txBody>
      </p:sp>
    </p:spTree>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fld id="{B664298F-2F0F-4455-A992-782039B87A28}" type="datetime1">
              <a:rPr lang="en-US"/>
              <a:pPr>
                <a:defRPr/>
              </a:pPr>
              <a:t>2/6/2023</a:t>
            </a:fld>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4F412D6-6A62-49CF-9CDA-358D58F4A950}" type="slidenum">
              <a:rPr lang="en-US"/>
              <a:pPr>
                <a:defRPr/>
              </a:pPr>
              <a:t>‹#›</a:t>
            </a:fld>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2DC6886-555F-448A-89CF-7BCC2CA6DA37}"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64376-4E84-43C3-8238-1B6DB988739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fld id="{4FF51A29-0CE0-4354-B650-EE93902182F7}" type="datetime1">
              <a:rPr lang="en-US"/>
              <a:pPr>
                <a:defRPr/>
              </a:pPr>
              <a:t>2/6/2023</a:t>
            </a:fld>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39A45026-3426-4385-9305-A5E5C0014B25}" type="slidenum">
              <a:rPr lang="en-US"/>
              <a:pPr>
                <a:defRPr/>
              </a:pPr>
              <a:t>‹#›</a:t>
            </a:fld>
            <a:endParaRPr lang="en-US"/>
          </a:p>
        </p:txBody>
      </p:sp>
    </p:spTree>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fld id="{1CE6A128-AD5D-4859-ABBD-989AEBE045A9}" type="datetime1">
              <a:rPr lang="en-US"/>
              <a:pPr>
                <a:defRPr/>
              </a:pPr>
              <a:t>2/6/2023</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44BFACDE-4AB7-491E-89EC-4FB607D301FE}" type="slidenum">
              <a:rPr lang="en-US"/>
              <a:pPr>
                <a:defRPr/>
              </a:pPr>
              <a:t>‹#›</a:t>
            </a:fld>
            <a:endParaRPr lang="en-US"/>
          </a:p>
        </p:txBody>
      </p:sp>
    </p:spTree>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fld id="{6358E021-D5F9-45C1-A429-DE9B895DB2A1}" type="datetime1">
              <a:rPr lang="en-US"/>
              <a:pPr>
                <a:defRPr/>
              </a:pPr>
              <a:t>2/6/2023</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1AB1B376-2970-40D1-A7B1-4C83C91EA14E}" type="slidenum">
              <a:rPr lang="en-US"/>
              <a:pPr>
                <a:defRPr/>
              </a:pPr>
              <a:t>‹#›</a:t>
            </a:fld>
            <a:endParaRPr lang="en-US"/>
          </a:p>
        </p:txBody>
      </p:sp>
    </p:spTree>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FD636043-0321-48DD-BEEC-791E2FB1F138}"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B5626-C6D1-4B61-B148-633444DA6004}"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695B3D-EB64-4A53-97E1-A63B87E9758C}"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D6D478-2D61-450C-9AF5-25A351BD6EA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E8AB9BF-5A39-42C1-9E60-1ADB658D61A5}"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45F48-3F76-4F95-B219-442E0FDCA82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C81CE01-71F3-4916-A696-3AB009435A73}" type="datetime1">
              <a:rPr lang="en-US"/>
              <a:pPr>
                <a:defRPr/>
              </a:pPr>
              <a:t>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D75DC7-CDB2-4904-B40B-05AD6920C56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2E76430-5D9E-404B-ABF6-B2D575B3C9F4}" type="datetime1">
              <a:rPr lang="en-US"/>
              <a:pPr>
                <a:defRPr/>
              </a:pPr>
              <a:t>2/6/2023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9400C5-5329-4C75-9D64-742D14A4E95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1F7A8D1-4222-4522-A346-5668F088D7DA}" type="datetime1">
              <a:rPr lang="en-US"/>
              <a:pPr>
                <a:defRPr/>
              </a:pPr>
              <a:t>2/6/2023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FC9DE4-5F42-4B3B-86F3-7791D5A1240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A4299CD-353B-464A-9FE9-9E23B270D445}" type="datetime1">
              <a:rPr lang="en-US"/>
              <a:pPr>
                <a:defRPr/>
              </a:pPr>
              <a:t>2/6/2023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9D6485-755A-4001-9F27-CD82E5281FA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BD9073D-9BA9-43A7-9571-75595F50BD89}"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4158B-DB62-49AC-8B24-D1A0CAC2FD5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E87CA00-1755-4896-B03D-77385B46C1E7}" type="datetime1">
              <a:rPr lang="en-US"/>
              <a:pPr>
                <a:defRPr/>
              </a:pPr>
              <a:t>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B25D84-4D53-4FFA-B462-B9DDCE2ED6E0}"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07D47FE-11A7-4E2A-9A7A-1DDC820E05C6}" type="datetime1">
              <a:rPr lang="en-US"/>
              <a:pPr>
                <a:defRPr/>
              </a:pPr>
              <a:t>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DA483B-06C6-4350-9664-179CA489BD3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967303F-59D6-4EA7-AD18-187345293DE0}"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A14A9C-9249-4157-AEC8-D808443FBF0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08D2F1-B680-4344-8D00-DD53E2E802DA}" type="datetime1">
              <a:rPr lang="en-US"/>
              <a:pPr>
                <a:defRPr/>
              </a:pPr>
              <a:t>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FA117-31FB-469F-85F4-E27335A7831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55937F2-16A6-449E-B0D3-5D261C0150BE}" type="datetime1">
              <a:rPr lang="en-US"/>
              <a:pPr>
                <a:defRPr/>
              </a:pPr>
              <a:t>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0A422-92FF-4721-B447-2F502B4C853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AECA886-0DE7-417D-BB82-3F0E7805349F}" type="datetime1">
              <a:rPr lang="en-US"/>
              <a:pPr>
                <a:defRPr/>
              </a:pPr>
              <a:t>2/6/2023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F7CEB3-0F08-4808-BAA3-71D519019A3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667EF5F-C9FB-4B39-A5A3-1C381F0BEDEC}" type="datetime1">
              <a:rPr lang="en-US"/>
              <a:pPr>
                <a:defRPr/>
              </a:pPr>
              <a:t>2/6/2023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590FC4-738A-4CB8-88C2-0A910B6B957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C920CA5-E7C7-4AC5-AB09-3C972D723B26}" type="datetime1">
              <a:rPr lang="en-US"/>
              <a:pPr>
                <a:defRPr/>
              </a:pPr>
              <a:t>2/6/2023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99A275-512D-4B49-9A1A-9EE8D961E0A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F7E2FFC-BBBF-46D3-8454-CEA8868EFF46}" type="datetime1">
              <a:rPr lang="en-US"/>
              <a:pPr>
                <a:defRPr/>
              </a:pPr>
              <a:t>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D1AD2B-EDC4-4B3E-A398-7BDFB85F34C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33A1DFA-73CE-4EA4-9223-56BCA69FBA75}" type="datetime1">
              <a:rPr lang="en-US"/>
              <a:pPr>
                <a:defRPr/>
              </a:pPr>
              <a:t>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17E5AA-22BF-4840-9DC0-BB316905FB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8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400">
                <a:latin typeface="Times New Roman" pitchFamily="18" charset="0"/>
              </a:defRPr>
            </a:lvl1pPr>
          </a:lstStyle>
          <a:p>
            <a:pPr>
              <a:defRPr/>
            </a:pPr>
            <a:fld id="{BB218CDE-82A3-4F53-AE0A-66162A7D9D84}" type="datetime1">
              <a:rPr lang="en-US"/>
              <a:pPr>
                <a:defRPr/>
              </a:pPr>
              <a:t>2/6/2023</a:t>
            </a:fld>
            <a:endParaRPr lang="en-US"/>
          </a:p>
        </p:txBody>
      </p:sp>
      <p:sp>
        <p:nvSpPr>
          <p:cNvPr id="1198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1" sz="1400">
                <a:latin typeface="Times New Roman" pitchFamily="18" charset="0"/>
              </a:defRPr>
            </a:lvl1pPr>
          </a:lstStyle>
          <a:p>
            <a:pPr>
              <a:defRPr/>
            </a:pPr>
            <a:endParaRPr lang="en-US"/>
          </a:p>
        </p:txBody>
      </p:sp>
      <p:sp>
        <p:nvSpPr>
          <p:cNvPr id="1198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400">
                <a:latin typeface="Times New Roman" pitchFamily="18" charset="0"/>
              </a:defRPr>
            </a:lvl1pPr>
          </a:lstStyle>
          <a:p>
            <a:pPr>
              <a:defRPr/>
            </a:pPr>
            <a:fld id="{45EB37C2-AC08-423E-8AF4-729E4084D9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851650"/>
            <a:chOff x="0" y="0"/>
            <a:chExt cx="5758" cy="4316"/>
          </a:xfrm>
        </p:grpSpPr>
        <p:sp>
          <p:nvSpPr>
            <p:cNvPr id="101379"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0"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1"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101383"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4"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5"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6"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7"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8"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101389"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101390"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2068" name="Group 15"/>
            <p:cNvGrpSpPr>
              <a:grpSpLocks/>
            </p:cNvGrpSpPr>
            <p:nvPr/>
          </p:nvGrpSpPr>
          <p:grpSpPr bwMode="auto">
            <a:xfrm>
              <a:off x="192" y="2284"/>
              <a:ext cx="1254" cy="923"/>
              <a:chOff x="192" y="2284"/>
              <a:chExt cx="1254" cy="923"/>
            </a:xfrm>
          </p:grpSpPr>
          <p:sp>
            <p:nvSpPr>
              <p:cNvPr id="101392"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101393"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4"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101395"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6"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7"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8"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9"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0"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1"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2"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3"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4"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5"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6"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7"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8"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9"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10"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11"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12"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101413"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101414"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101415"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101416"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101417"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1418"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419"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a:defRPr/>
            </a:pPr>
            <a:fld id="{41E19697-82C8-412D-B368-A2A8F7BE2056}" type="datetime1">
              <a:rPr lang="en-US"/>
              <a:pPr>
                <a:defRPr/>
              </a:pPr>
              <a:t>2/6/2023</a:t>
            </a:fld>
            <a:endParaRPr lang="en-US"/>
          </a:p>
        </p:txBody>
      </p:sp>
      <p:sp>
        <p:nvSpPr>
          <p:cNvPr id="101420"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a:defRPr/>
            </a:pPr>
            <a:endParaRPr lang="en-US"/>
          </a:p>
        </p:txBody>
      </p:sp>
      <p:sp>
        <p:nvSpPr>
          <p:cNvPr id="101421"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a:defRPr/>
            </a:pPr>
            <a:fld id="{24BDA6AC-1D5B-4BA7-AB2A-BA993C2FA9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0"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wedge/>
  </p:transition>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400">
                <a:latin typeface="Times New Roman" pitchFamily="18" charset="0"/>
              </a:defRPr>
            </a:lvl1pPr>
          </a:lstStyle>
          <a:p>
            <a:pPr>
              <a:defRPr/>
            </a:pPr>
            <a:fld id="{059D64D3-08ED-470D-9C09-7B40700F008D}" type="datetime1">
              <a:rPr lang="en-US"/>
              <a:pPr>
                <a:defRPr/>
              </a:pPr>
              <a:t>2/6/2023</a:t>
            </a:fld>
            <a:endParaRPr lang="en-US"/>
          </a:p>
        </p:txBody>
      </p:sp>
      <p:sp>
        <p:nvSpPr>
          <p:cNvPr id="1218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1" sz="1400">
                <a:latin typeface="Times New Roman" pitchFamily="18"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400">
                <a:latin typeface="Times New Roman" pitchFamily="18" charset="0"/>
              </a:defRPr>
            </a:lvl1pPr>
          </a:lstStyle>
          <a:p>
            <a:pPr>
              <a:defRPr/>
            </a:pPr>
            <a:fld id="{D895A289-10A2-49EA-8DE6-F7B814A27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99FF"/>
            </a:gs>
            <a:gs pos="46000">
              <a:srgbClr val="CCFFFF"/>
            </a:gs>
            <a:gs pos="100000">
              <a:srgbClr val="FFFF00"/>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25" descr="Sun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918133" flipH="1">
            <a:off x="1246529" y="5801877"/>
            <a:ext cx="887905" cy="8866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5" descr="Sun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32597" flipH="1">
            <a:off x="136603" y="4461134"/>
            <a:ext cx="1009549" cy="8132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5" descr="Sun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50553" flipH="1">
            <a:off x="47710" y="5399172"/>
            <a:ext cx="1068388" cy="10556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014" y="5723089"/>
            <a:ext cx="3694985" cy="1044270"/>
          </a:xfrm>
          <a:prstGeom prst="rect">
            <a:avLst/>
          </a:prstGeom>
        </p:spPr>
      </p:pic>
      <p:sp>
        <p:nvSpPr>
          <p:cNvPr id="18" name="TextBox 17"/>
          <p:cNvSpPr txBox="1"/>
          <p:nvPr/>
        </p:nvSpPr>
        <p:spPr>
          <a:xfrm>
            <a:off x="1781096" y="2326020"/>
            <a:ext cx="4205306" cy="369332"/>
          </a:xfrm>
          <a:prstGeom prst="rect">
            <a:avLst/>
          </a:prstGeom>
          <a:noFill/>
        </p:spPr>
        <p:txBody>
          <a:bodyPr wrap="square" rtlCol="0">
            <a:spAutoFit/>
          </a:bodyPr>
          <a:lstStyle/>
          <a:p>
            <a:endParaRPr lang="vi-VN">
              <a:solidFill>
                <a:srgbClr val="FF0000"/>
              </a:solidFill>
            </a:endParaRPr>
          </a:p>
        </p:txBody>
      </p:sp>
      <p:sp>
        <p:nvSpPr>
          <p:cNvPr id="19" name="Double Bracket 18"/>
          <p:cNvSpPr/>
          <p:nvPr/>
        </p:nvSpPr>
        <p:spPr>
          <a:xfrm>
            <a:off x="1897989" y="2303161"/>
            <a:ext cx="45719" cy="4571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6076" y="-269117"/>
            <a:ext cx="4332922" cy="2350917"/>
          </a:xfrm>
          <a:prstGeom prst="rect">
            <a:avLst/>
          </a:prstGeom>
        </p:spPr>
      </p:pic>
      <p:pic>
        <p:nvPicPr>
          <p:cNvPr id="15" name="Picture 5" descr="j01963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385" y="13033"/>
            <a:ext cx="1322748" cy="178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565159"/>
            <a:ext cx="8784976" cy="1323439"/>
          </a:xfrm>
          <a:prstGeom prst="rect">
            <a:avLst/>
          </a:prstGeom>
        </p:spPr>
        <p:txBody>
          <a:bodyPr wrap="square">
            <a:spAutoFit/>
          </a:bodyPr>
          <a:lstStyle/>
          <a:p>
            <a:pPr eaLnBrk="1" hangingPunct="1">
              <a:spcBef>
                <a:spcPct val="50000"/>
              </a:spcBef>
            </a:pPr>
            <a:r>
              <a:rPr lang="en-US" altLang="vi-VN" sz="3200" b="1">
                <a:solidFill>
                  <a:srgbClr val="FF0000"/>
                </a:solidFill>
                <a:latin typeface="Times New Roman" panose="02020603050405020304" pitchFamily="18" charset="0"/>
                <a:cs typeface="Times New Roman" panose="02020603050405020304" pitchFamily="18" charset="0"/>
              </a:rPr>
              <a:t>Tiết 12: </a:t>
            </a:r>
            <a:r>
              <a:rPr lang="en-US" altLang="vi-VN" sz="3200" b="1">
                <a:solidFill>
                  <a:srgbClr val="FF0000"/>
                </a:solidFill>
                <a:latin typeface=".VnTimeH" panose="020B7200000000000000" pitchFamily="34" charset="0"/>
              </a:rPr>
              <a:t> </a:t>
            </a:r>
            <a:r>
              <a:rPr lang="en-US" altLang="vi-VN" sz="2800" b="1">
                <a:solidFill>
                  <a:srgbClr val="FF0000"/>
                </a:solidFill>
                <a:latin typeface=".VnTimeH" panose="020B7200000000000000" pitchFamily="34" charset="0"/>
              </a:rPr>
              <a:t>häc bµi h¸t: </a:t>
            </a:r>
            <a:r>
              <a:rPr lang="en-US" altLang="vi-VN" sz="2800" b="1">
                <a:solidFill>
                  <a:srgbClr val="FF0000"/>
                </a:solidFill>
                <a:latin typeface="Times New Roman" panose="02020603050405020304" pitchFamily="18" charset="0"/>
                <a:cs typeface="Times New Roman" panose="02020603050405020304" pitchFamily="18" charset="0"/>
              </a:rPr>
              <a:t>TRE NGÀ BÊN LĂNG BÁC</a:t>
            </a:r>
          </a:p>
          <a:p>
            <a:pPr algn="ctr" eaLnBrk="1" hangingPunct="1">
              <a:spcBef>
                <a:spcPct val="50000"/>
              </a:spcBef>
            </a:pPr>
            <a:r>
              <a:rPr lang="en-US" altLang="vi-VN" sz="3200" b="1">
                <a:solidFill>
                  <a:srgbClr val="FF0000"/>
                </a:solidFill>
                <a:latin typeface=".VnTime" panose="020B7200000000000000" pitchFamily="34" charset="0"/>
              </a:rPr>
              <a:t>                             </a:t>
            </a:r>
            <a:r>
              <a:rPr lang="en-US" altLang="vi-VN" sz="3200" b="1" i="1">
                <a:solidFill>
                  <a:srgbClr val="FF0000"/>
                </a:solidFill>
                <a:latin typeface=".VnTime" panose="020B7200000000000000" pitchFamily="34" charset="0"/>
              </a:rPr>
              <a:t>Nh¹c và lời: </a:t>
            </a:r>
            <a:r>
              <a:rPr lang="en-US" altLang="vi-VN" sz="3200" b="1" i="1">
                <a:solidFill>
                  <a:srgbClr val="FF0000"/>
                </a:solidFill>
                <a:latin typeface="Times New Roman" panose="02020603050405020304" pitchFamily="18" charset="0"/>
                <a:cs typeface="Times New Roman" panose="02020603050405020304" pitchFamily="18" charset="0"/>
              </a:rPr>
              <a:t>Hàn Ngọc Bích</a:t>
            </a:r>
          </a:p>
        </p:txBody>
      </p:sp>
    </p:spTree>
    <p:extLst>
      <p:ext uri="{BB962C8B-B14F-4D97-AF65-F5344CB8AC3E}">
        <p14:creationId xmlns:p14="http://schemas.microsoft.com/office/powerpoint/2010/main" val="3288293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rgbClr val="00B0F0"/>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552" y="-207404"/>
            <a:ext cx="2778010" cy="1871204"/>
          </a:xfrm>
          <a:prstGeom prst="rect">
            <a:avLst/>
          </a:prstGeom>
        </p:spPr>
      </p:pic>
      <p:pic>
        <p:nvPicPr>
          <p:cNvPr id="4" name="Picture 2" descr="570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2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066800"/>
            <a:ext cx="61722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359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599A275-512D-4B49-9A1A-9EE8D961E0AF}" type="slidenum">
              <a:rPr lang="en-US" smtClean="0"/>
              <a:pPr>
                <a:defRPr/>
              </a:pPr>
              <a:t>3</a:t>
            </a:fld>
            <a:endParaRPr lang="en-US"/>
          </a:p>
        </p:txBody>
      </p:sp>
      <p:pic>
        <p:nvPicPr>
          <p:cNvPr id="4" name="Bài 7 - Tre Ngà Bên Lăng Bác - Âm Nhạc Lớp 5 -- Tập Hát Theo Lời - CD Bộ Giáo Dục">
            <a:hlinkClick r:id="" action="ppaction://media"/>
          </p:cNvPr>
          <p:cNvPicPr>
            <a:picLocks noChangeAspect="1"/>
          </p:cNvPicPr>
          <p:nvPr>
            <a:videoFile r:link="rId1"/>
            <p:extLst>
              <p:ext uri="{DAA4B4D4-6D71-4841-9C94-3DE7FCFB9230}">
                <p14:media xmlns:p14="http://schemas.microsoft.com/office/powerpoint/2010/main" r:embed="rId2">
                  <p14:trim st="3140"/>
                </p14:media>
              </p:ext>
            </p:extLst>
          </p:nvPr>
        </p:nvPicPr>
        <p:blipFill>
          <a:blip r:embed="rId4"/>
          <a:stretch>
            <a:fillRect/>
          </a:stretch>
        </p:blipFill>
        <p:spPr>
          <a:xfrm>
            <a:off x="0" y="0"/>
            <a:ext cx="9144000" cy="6000750"/>
          </a:xfrm>
          <a:prstGeom prst="rect">
            <a:avLst/>
          </a:prstGeom>
        </p:spPr>
      </p:pic>
    </p:spTree>
    <p:extLst>
      <p:ext uri="{BB962C8B-B14F-4D97-AF65-F5344CB8AC3E}">
        <p14:creationId xmlns:p14="http://schemas.microsoft.com/office/powerpoint/2010/main" val="3397561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rgbClr val="00FF00"/>
            </a:gs>
          </a:gsLst>
          <a:lin ang="5400000" scaled="1"/>
        </a:gradFill>
        <a:effectLst/>
      </p:bgPr>
    </p:bg>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951769" y="174828"/>
            <a:ext cx="6664398" cy="7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anose="020B0A04020102020204" pitchFamily="34" charset="0"/>
              </a:defRPr>
            </a:lvl2pPr>
            <a:lvl3pPr algn="l" rtl="0" eaLnBrk="0" fontAlgn="base" hangingPunct="0">
              <a:spcBef>
                <a:spcPct val="0"/>
              </a:spcBef>
              <a:spcAft>
                <a:spcPct val="0"/>
              </a:spcAft>
              <a:defRPr sz="4400">
                <a:solidFill>
                  <a:schemeClr val="tx2"/>
                </a:solidFill>
                <a:latin typeface="Arial Black" panose="020B0A04020102020204" pitchFamily="34" charset="0"/>
              </a:defRPr>
            </a:lvl3pPr>
            <a:lvl4pPr algn="l" rtl="0" eaLnBrk="0" fontAlgn="base" hangingPunct="0">
              <a:spcBef>
                <a:spcPct val="0"/>
              </a:spcBef>
              <a:spcAft>
                <a:spcPct val="0"/>
              </a:spcAft>
              <a:defRPr sz="4400">
                <a:solidFill>
                  <a:schemeClr val="tx2"/>
                </a:solidFill>
                <a:latin typeface="Arial Black" panose="020B0A04020102020204" pitchFamily="34" charset="0"/>
              </a:defRPr>
            </a:lvl4pPr>
            <a:lvl5pPr algn="l" rtl="0" eaLnBrk="0" fontAlgn="base" hangingPunct="0">
              <a:spcBef>
                <a:spcPct val="0"/>
              </a:spcBef>
              <a:spcAft>
                <a:spcPct val="0"/>
              </a:spcAft>
              <a:defRPr sz="4400">
                <a:solidFill>
                  <a:schemeClr val="tx2"/>
                </a:solidFill>
                <a:latin typeface="Arial Black" panose="020B0A04020102020204" pitchFamily="34" charset="0"/>
              </a:defRPr>
            </a:lvl5pPr>
            <a:lvl6pPr marL="457200" algn="l" rtl="0" fontAlgn="base">
              <a:spcBef>
                <a:spcPct val="0"/>
              </a:spcBef>
              <a:spcAft>
                <a:spcPct val="0"/>
              </a:spcAft>
              <a:defRPr sz="4400">
                <a:solidFill>
                  <a:schemeClr val="tx2"/>
                </a:solidFill>
                <a:latin typeface="Arial Black" panose="020B0A04020102020204" pitchFamily="34" charset="0"/>
              </a:defRPr>
            </a:lvl6pPr>
            <a:lvl7pPr marL="914400" algn="l" rtl="0" fontAlgn="base">
              <a:spcBef>
                <a:spcPct val="0"/>
              </a:spcBef>
              <a:spcAft>
                <a:spcPct val="0"/>
              </a:spcAft>
              <a:defRPr sz="4400">
                <a:solidFill>
                  <a:schemeClr val="tx2"/>
                </a:solidFill>
                <a:latin typeface="Arial Black" panose="020B0A04020102020204" pitchFamily="34" charset="0"/>
              </a:defRPr>
            </a:lvl7pPr>
            <a:lvl8pPr marL="1371600" algn="l" rtl="0" fontAlgn="base">
              <a:spcBef>
                <a:spcPct val="0"/>
              </a:spcBef>
              <a:spcAft>
                <a:spcPct val="0"/>
              </a:spcAft>
              <a:defRPr sz="4400">
                <a:solidFill>
                  <a:schemeClr val="tx2"/>
                </a:solidFill>
                <a:latin typeface="Arial Black" panose="020B0A04020102020204" pitchFamily="34" charset="0"/>
              </a:defRPr>
            </a:lvl8pPr>
            <a:lvl9pPr marL="1828800" algn="l" rtl="0" fontAlgn="base">
              <a:spcBef>
                <a:spcPct val="0"/>
              </a:spcBef>
              <a:spcAft>
                <a:spcPct val="0"/>
              </a:spcAft>
              <a:defRPr sz="4400">
                <a:solidFill>
                  <a:schemeClr val="tx2"/>
                </a:solidFill>
                <a:latin typeface="Arial Black" panose="020B0A04020102020204" pitchFamily="34" charset="0"/>
              </a:defRPr>
            </a:lvl9pPr>
          </a:lstStyle>
          <a:p>
            <a:pPr eaLnBrk="1" hangingPunct="1"/>
            <a:r>
              <a:rPr lang="en-US" altLang="vi-VN" b="1">
                <a:solidFill>
                  <a:srgbClr val="C00000"/>
                </a:solidFill>
                <a:latin typeface="Times New Roman" panose="02020603050405020304" pitchFamily="18" charset="0"/>
              </a:rPr>
              <a:t>Nhạc sĩ Hàn Ngọc Bích</a:t>
            </a:r>
          </a:p>
        </p:txBody>
      </p:sp>
      <p:sp>
        <p:nvSpPr>
          <p:cNvPr id="5" name="Rectangle 4"/>
          <p:cNvSpPr>
            <a:spLocks noGrp="1" noChangeArrowheads="1"/>
          </p:cNvSpPr>
          <p:nvPr/>
        </p:nvSpPr>
        <p:spPr bwMode="auto">
          <a:xfrm>
            <a:off x="4283968" y="1160748"/>
            <a:ext cx="4644516" cy="569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vi-VN" sz="2400" b="1">
                <a:solidFill>
                  <a:srgbClr val="FF0000"/>
                </a:solidFill>
                <a:latin typeface="Times New Roman" panose="02020603050405020304" pitchFamily="18" charset="0"/>
                <a:cs typeface="Times New Roman" panose="02020603050405020304" pitchFamily="18" charset="0"/>
              </a:rPr>
              <a:t>Nhạc sĩ Hàn Ngọc Bích: sinh ngày 18 tháng 11 năm 1940 tại Thành phố Hà Nội</a:t>
            </a:r>
            <a:endParaRPr lang="en-US" altLang="vi-VN" sz="2400" b="1">
              <a:solidFill>
                <a:srgbClr val="FF0000"/>
              </a:solidFill>
              <a:latin typeface="Times New Roman" panose="02020603050405020304" pitchFamily="18" charset="0"/>
              <a:cs typeface="Times New Roman" panose="02020603050405020304" pitchFamily="18" charset="0"/>
            </a:endParaRPr>
          </a:p>
          <a:p>
            <a:pPr eaLnBrk="1" hangingPunct="1">
              <a:lnSpc>
                <a:spcPct val="90000"/>
              </a:lnSpc>
            </a:pPr>
            <a:r>
              <a:rPr lang="en-US" altLang="vi-VN" sz="2400" b="1">
                <a:solidFill>
                  <a:srgbClr val="FF0000"/>
                </a:solidFill>
                <a:latin typeface="Times New Roman" panose="02020603050405020304" pitchFamily="18" charset="0"/>
              </a:rPr>
              <a:t>Ông đã sáng tác nhiều bài hát cho thiếu nhi ,đặc biệt có 4 bài hát được bình chọn trong 50 ca khúc thiếu nhi hay nhất thế kỷ XX.Bài thứ nhất “Đưa cơm cho mẹ đi cấy,bài thứ hai”Em bay trong đêm pháo hoa”,bài thứ ba”Tiếng chim trong vườn Bác”,bài thứ tư”Tre ngà bên Lăng Bác.Những bài hát của ông có những giai điệu hay được trẻ em yêu thích. </a:t>
            </a:r>
          </a:p>
        </p:txBody>
      </p:sp>
      <p:pic>
        <p:nvPicPr>
          <p:cNvPr id="6" name="Picture 5" descr="5_nhacsi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70" y="1772815"/>
            <a:ext cx="3940098" cy="447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185" y="-13501"/>
            <a:ext cx="1639311" cy="1061960"/>
          </a:xfrm>
          <a:prstGeom prst="rect">
            <a:avLst/>
          </a:prstGeom>
        </p:spPr>
      </p:pic>
    </p:spTree>
    <p:extLst>
      <p:ext uri="{BB962C8B-B14F-4D97-AF65-F5344CB8AC3E}">
        <p14:creationId xmlns:p14="http://schemas.microsoft.com/office/powerpoint/2010/main" val="345186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rgbClr val="CCFFFF"/>
            </a:gs>
          </a:gsLst>
          <a:lin ang="5400000" scaled="1"/>
        </a:gradFill>
        <a:effectLst/>
      </p:bgPr>
    </p:bg>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2209800" y="121443"/>
            <a:ext cx="480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anose="020B0A04020102020204" pitchFamily="34" charset="0"/>
              </a:defRPr>
            </a:lvl2pPr>
            <a:lvl3pPr algn="l" rtl="0" eaLnBrk="0" fontAlgn="base" hangingPunct="0">
              <a:spcBef>
                <a:spcPct val="0"/>
              </a:spcBef>
              <a:spcAft>
                <a:spcPct val="0"/>
              </a:spcAft>
              <a:defRPr sz="4400">
                <a:solidFill>
                  <a:schemeClr val="tx2"/>
                </a:solidFill>
                <a:latin typeface="Arial Black" panose="020B0A04020102020204" pitchFamily="34" charset="0"/>
              </a:defRPr>
            </a:lvl3pPr>
            <a:lvl4pPr algn="l" rtl="0" eaLnBrk="0" fontAlgn="base" hangingPunct="0">
              <a:spcBef>
                <a:spcPct val="0"/>
              </a:spcBef>
              <a:spcAft>
                <a:spcPct val="0"/>
              </a:spcAft>
              <a:defRPr sz="4400">
                <a:solidFill>
                  <a:schemeClr val="tx2"/>
                </a:solidFill>
                <a:latin typeface="Arial Black" panose="020B0A04020102020204" pitchFamily="34" charset="0"/>
              </a:defRPr>
            </a:lvl4pPr>
            <a:lvl5pPr algn="l" rtl="0" eaLnBrk="0" fontAlgn="base" hangingPunct="0">
              <a:spcBef>
                <a:spcPct val="0"/>
              </a:spcBef>
              <a:spcAft>
                <a:spcPct val="0"/>
              </a:spcAft>
              <a:defRPr sz="4400">
                <a:solidFill>
                  <a:schemeClr val="tx2"/>
                </a:solidFill>
                <a:latin typeface="Arial Black" panose="020B0A04020102020204" pitchFamily="34" charset="0"/>
              </a:defRPr>
            </a:lvl5pPr>
            <a:lvl6pPr marL="457200" algn="l" rtl="0" fontAlgn="base">
              <a:spcBef>
                <a:spcPct val="0"/>
              </a:spcBef>
              <a:spcAft>
                <a:spcPct val="0"/>
              </a:spcAft>
              <a:defRPr sz="4400">
                <a:solidFill>
                  <a:schemeClr val="tx2"/>
                </a:solidFill>
                <a:latin typeface="Arial Black" panose="020B0A04020102020204" pitchFamily="34" charset="0"/>
              </a:defRPr>
            </a:lvl6pPr>
            <a:lvl7pPr marL="914400" algn="l" rtl="0" fontAlgn="base">
              <a:spcBef>
                <a:spcPct val="0"/>
              </a:spcBef>
              <a:spcAft>
                <a:spcPct val="0"/>
              </a:spcAft>
              <a:defRPr sz="4400">
                <a:solidFill>
                  <a:schemeClr val="tx2"/>
                </a:solidFill>
                <a:latin typeface="Arial Black" panose="020B0A04020102020204" pitchFamily="34" charset="0"/>
              </a:defRPr>
            </a:lvl7pPr>
            <a:lvl8pPr marL="1371600" algn="l" rtl="0" fontAlgn="base">
              <a:spcBef>
                <a:spcPct val="0"/>
              </a:spcBef>
              <a:spcAft>
                <a:spcPct val="0"/>
              </a:spcAft>
              <a:defRPr sz="4400">
                <a:solidFill>
                  <a:schemeClr val="tx2"/>
                </a:solidFill>
                <a:latin typeface="Arial Black" panose="020B0A04020102020204" pitchFamily="34" charset="0"/>
              </a:defRPr>
            </a:lvl8pPr>
            <a:lvl9pPr marL="1828800" algn="l" rtl="0" fontAlgn="base">
              <a:spcBef>
                <a:spcPct val="0"/>
              </a:spcBef>
              <a:spcAft>
                <a:spcPct val="0"/>
              </a:spcAft>
              <a:defRPr sz="4400">
                <a:solidFill>
                  <a:schemeClr val="tx2"/>
                </a:solidFill>
                <a:latin typeface="Arial Black" panose="020B0A04020102020204" pitchFamily="34" charset="0"/>
              </a:defRPr>
            </a:lvl9pPr>
          </a:lstStyle>
          <a:p>
            <a:pPr eaLnBrk="1" hangingPunct="1"/>
            <a:r>
              <a:rPr lang="en-US" altLang="vi-VN" sz="4000" b="1">
                <a:solidFill>
                  <a:srgbClr val="C00000"/>
                </a:solidFill>
                <a:latin typeface="Times New Roman" panose="02020603050405020304" pitchFamily="18" charset="0"/>
              </a:rPr>
              <a:t>Đọc lời ca bài hát:</a:t>
            </a:r>
          </a:p>
        </p:txBody>
      </p:sp>
      <p:sp>
        <p:nvSpPr>
          <p:cNvPr id="11" name="TextBox 10"/>
          <p:cNvSpPr txBox="1"/>
          <p:nvPr/>
        </p:nvSpPr>
        <p:spPr>
          <a:xfrm>
            <a:off x="287524" y="1952836"/>
            <a:ext cx="8748972" cy="3570208"/>
          </a:xfrm>
          <a:prstGeom prst="rect">
            <a:avLst/>
          </a:prstGeom>
          <a:noFill/>
        </p:spPr>
        <p:txBody>
          <a:bodyPr wrap="square" rtlCol="0">
            <a:spAutoFit/>
          </a:bodyPr>
          <a:lstStyle/>
          <a:p>
            <a:pPr algn="ctr"/>
            <a:r>
              <a:rPr lang="en-US" altLang="vi-VN" sz="3000" b="1">
                <a:solidFill>
                  <a:srgbClr val="0000FF"/>
                </a:solidFill>
                <a:latin typeface="Times New Roman" panose="02020603050405020304" pitchFamily="18" charset="0"/>
              </a:rPr>
              <a:t>Bên lăng Bác Hồ có đôi khóm tre ngà.</a:t>
            </a:r>
          </a:p>
          <a:p>
            <a:pPr algn="ctr"/>
            <a:r>
              <a:rPr lang="en-US" altLang="vi-VN" sz="3000" b="1">
                <a:solidFill>
                  <a:srgbClr val="0000FF"/>
                </a:solidFill>
                <a:latin typeface="Times New Roman" panose="02020603050405020304" pitchFamily="18" charset="0"/>
              </a:rPr>
              <a:t> Đón gió đâu về mà đu đưa, đu đưa. </a:t>
            </a:r>
          </a:p>
          <a:p>
            <a:pPr algn="ctr"/>
            <a:r>
              <a:rPr lang="en-US" altLang="vi-VN" sz="3000" b="1">
                <a:solidFill>
                  <a:srgbClr val="0000FF"/>
                </a:solidFill>
                <a:latin typeface="Times New Roman" panose="02020603050405020304" pitchFamily="18" charset="0"/>
              </a:rPr>
              <a:t>Đón nắng đâu về mà thêu hoa, thêu hoa. </a:t>
            </a:r>
          </a:p>
          <a:p>
            <a:pPr algn="ctr"/>
            <a:r>
              <a:rPr lang="en-US" altLang="vi-VN" sz="3000" b="1">
                <a:solidFill>
                  <a:srgbClr val="0000FF"/>
                </a:solidFill>
                <a:latin typeface="Times New Roman" panose="02020603050405020304" pitchFamily="18" charset="0"/>
              </a:rPr>
              <a:t>Rất trong là tiếng chim, tiếng chim chuyền ngây thơ.</a:t>
            </a:r>
          </a:p>
          <a:p>
            <a:pPr algn="ctr"/>
            <a:r>
              <a:rPr lang="en-US" altLang="vi-VN" sz="3000" b="1">
                <a:solidFill>
                  <a:srgbClr val="0000FF"/>
                </a:solidFill>
                <a:latin typeface="Times New Roman" panose="02020603050405020304" pitchFamily="18" charset="0"/>
              </a:rPr>
              <a:t> Rất xanh tiếng sáo diều, tiếng sáo trời ngân nga. Một khoảng trời quê hương thân yêu về bên Bác, cho em về ca hát dưới mái tóc tre ngà.</a:t>
            </a:r>
          </a:p>
          <a:p>
            <a:pPr algn="ctr"/>
            <a:endParaRPr lang="en-US" altLang="vi-VN" sz="1600" b="1">
              <a:solidFill>
                <a:srgbClr val="0000FF"/>
              </a:solidFill>
              <a:latin typeface="Times New Roman" panose="02020603050405020304" pitchFamily="18" charset="0"/>
            </a:endParaRPr>
          </a:p>
        </p:txBody>
      </p:sp>
      <p:sp>
        <p:nvSpPr>
          <p:cNvPr id="12" name="TextBox 11"/>
          <p:cNvSpPr txBox="1"/>
          <p:nvPr/>
        </p:nvSpPr>
        <p:spPr>
          <a:xfrm>
            <a:off x="1979712" y="796014"/>
            <a:ext cx="5940660" cy="954107"/>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TRE NGÀ BÊN LĂNG BÁC </a:t>
            </a:r>
          </a:p>
          <a:p>
            <a:r>
              <a:rPr lang="en-US" sz="2800" b="1">
                <a:solidFill>
                  <a:srgbClr val="FF0000"/>
                </a:solidFill>
                <a:latin typeface="Times New Roman" panose="02020603050405020304" pitchFamily="18" charset="0"/>
                <a:cs typeface="Times New Roman" panose="02020603050405020304" pitchFamily="18" charset="0"/>
              </a:rPr>
              <a:t>              Nhạc và lời: Hàn Ngọc Bích</a:t>
            </a:r>
            <a:endParaRPr lang="vi-VN" sz="2800" b="1">
              <a:solidFill>
                <a:srgbClr val="FF0000"/>
              </a:solidFill>
              <a:latin typeface="Times New Roman" panose="02020603050405020304" pitchFamily="18" charset="0"/>
              <a:cs typeface="Times New Roman" panose="02020603050405020304" pitchFamily="18" charset="0"/>
            </a:endParaRPr>
          </a:p>
        </p:txBody>
      </p:sp>
      <p:pic>
        <p:nvPicPr>
          <p:cNvPr id="13" name="Picture 6" descr="bunnies_2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7524" y="5265204"/>
            <a:ext cx="2124236" cy="145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501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599A275-512D-4B49-9A1A-9EE8D961E0AF}" type="slidenum">
              <a:rPr lang="en-US" smtClean="0"/>
              <a:pPr>
                <a:defRPr/>
              </a:pPr>
              <a:t>6</a:t>
            </a:fld>
            <a:endParaRPr lang="en-US"/>
          </a:p>
        </p:txBody>
      </p:sp>
      <p:sp>
        <p:nvSpPr>
          <p:cNvPr id="4" name="Oval 5"/>
          <p:cNvSpPr>
            <a:spLocks noChangeArrowheads="1"/>
          </p:cNvSpPr>
          <p:nvPr/>
        </p:nvSpPr>
        <p:spPr bwMode="auto">
          <a:xfrm>
            <a:off x="2481811" y="1618504"/>
            <a:ext cx="6244839" cy="3589201"/>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2400">
              <a:latin typeface=".VnAvant" pitchFamily="34" charset="0"/>
            </a:endParaRPr>
          </a:p>
        </p:txBody>
      </p:sp>
      <p:sp>
        <p:nvSpPr>
          <p:cNvPr id="6" name="WordArt 7"/>
          <p:cNvSpPr>
            <a:spLocks noChangeArrowheads="1" noChangeShapeType="1" noTextEdit="1"/>
          </p:cNvSpPr>
          <p:nvPr/>
        </p:nvSpPr>
        <p:spPr bwMode="auto">
          <a:xfrm>
            <a:off x="355477" y="83822"/>
            <a:ext cx="6743018" cy="1447800"/>
          </a:xfrm>
          <a:prstGeom prst="rect">
            <a:avLst/>
          </a:prstGeom>
        </p:spPr>
        <p:txBody>
          <a:bodyPr wrap="none" fromWordArt="1">
            <a:prstTxWarp prst="textWave1">
              <a:avLst>
                <a:gd name="adj1" fmla="val 13005"/>
                <a:gd name="adj2" fmla="val 0"/>
              </a:avLst>
            </a:prstTxWarp>
          </a:bodyPr>
          <a:lstStyle/>
          <a:p>
            <a:pPr algn="ctr"/>
            <a:r>
              <a:rPr lang="vi-VN" sz="3600" b="1" kern="10" dirty="0">
                <a:ln w="9525">
                  <a:solidFill>
                    <a:schemeClr val="tx1"/>
                  </a:solidFill>
                  <a:round/>
                  <a:headEnd/>
                  <a:tailEnd/>
                </a:ln>
                <a:solidFill>
                  <a:srgbClr val="FFFF00"/>
                </a:solidFill>
                <a:effectLst>
                  <a:outerShdw dist="107763" dir="2700000" algn="ctr" rotWithShape="0">
                    <a:srgbClr val="868686">
                      <a:alpha val="50000"/>
                    </a:srgbClr>
                  </a:outerShdw>
                </a:effectLst>
                <a:latin typeface="Times New Roman" panose="02020603050405020304" pitchFamily="18" charset="0"/>
                <a:cs typeface="Times New Roman" panose="02020603050405020304" pitchFamily="18" charset="0"/>
              </a:rPr>
              <a:t>Tập biểu diễn</a:t>
            </a:r>
          </a:p>
        </p:txBody>
      </p:sp>
      <p:sp>
        <p:nvSpPr>
          <p:cNvPr id="7" name="Music"/>
          <p:cNvSpPr>
            <a:spLocks noEditPoints="1" noChangeArrowheads="1"/>
          </p:cNvSpPr>
          <p:nvPr/>
        </p:nvSpPr>
        <p:spPr bwMode="auto">
          <a:xfrm rot="20278572">
            <a:off x="7899229" y="4545361"/>
            <a:ext cx="1066800" cy="762000"/>
          </a:xfrm>
          <a:custGeom>
            <a:avLst/>
            <a:gdLst>
              <a:gd name="T0" fmla="*/ 17933451 w 21600"/>
              <a:gd name="T1" fmla="*/ 57256 h 21600"/>
              <a:gd name="T2" fmla="*/ 17984668 w 21600"/>
              <a:gd name="T3" fmla="*/ 12320764 h 21600"/>
              <a:gd name="T4" fmla="*/ 52890512 w 21600"/>
              <a:gd name="T5" fmla="*/ 12521142 h 21600"/>
              <a:gd name="T6" fmla="*/ 17933451 w 21600"/>
              <a:gd name="T7" fmla="*/ 57256 h 21600"/>
              <a:gd name="T8" fmla="*/ 5268806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w="41275">
            <a:solidFill>
              <a:srgbClr val="FFFF00"/>
            </a:solidFill>
            <a:miter lim="800000"/>
            <a:headEnd/>
            <a:tailEnd/>
          </a:ln>
          <a:effectLst>
            <a:outerShdw dist="107763" dir="2700000" algn="ctr" rotWithShape="0">
              <a:srgbClr val="808080"/>
            </a:outerShdw>
          </a:effectLst>
        </p:spPr>
        <p:txBody>
          <a:bodyPr/>
          <a:lstStyle/>
          <a:p>
            <a:endParaRPr lang="vi-VN"/>
          </a:p>
        </p:txBody>
      </p:sp>
      <p:sp>
        <p:nvSpPr>
          <p:cNvPr id="8" name="AutoShape 9"/>
          <p:cNvSpPr>
            <a:spLocks noEditPoints="1" noChangeArrowheads="1"/>
          </p:cNvSpPr>
          <p:nvPr/>
        </p:nvSpPr>
        <p:spPr bwMode="auto">
          <a:xfrm rot="1215287">
            <a:off x="470128" y="1970659"/>
            <a:ext cx="788988" cy="803275"/>
          </a:xfrm>
          <a:custGeom>
            <a:avLst/>
            <a:gdLst>
              <a:gd name="T0" fmla="*/ 9809312 w 21600"/>
              <a:gd name="T1" fmla="*/ 63630 h 21600"/>
              <a:gd name="T2" fmla="*/ 9837329 w 21600"/>
              <a:gd name="T3" fmla="*/ 13691674 h 21600"/>
              <a:gd name="T4" fmla="*/ 28930291 w 21600"/>
              <a:gd name="T5" fmla="*/ 13914322 h 21600"/>
              <a:gd name="T6" fmla="*/ 9809312 w 21600"/>
              <a:gd name="T7" fmla="*/ 63630 h 21600"/>
              <a:gd name="T8" fmla="*/ 28819540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vi-VN"/>
          </a:p>
        </p:txBody>
      </p:sp>
      <p:sp>
        <p:nvSpPr>
          <p:cNvPr id="9" name="AutoShape 10"/>
          <p:cNvSpPr>
            <a:spLocks noEditPoints="1" noChangeArrowheads="1"/>
          </p:cNvSpPr>
          <p:nvPr/>
        </p:nvSpPr>
        <p:spPr bwMode="auto">
          <a:xfrm rot="20176177">
            <a:off x="2400432" y="5356834"/>
            <a:ext cx="884238" cy="768350"/>
          </a:xfrm>
          <a:custGeom>
            <a:avLst/>
            <a:gdLst>
              <a:gd name="T0" fmla="*/ 12320710 w 21600"/>
              <a:gd name="T1" fmla="*/ 58195 h 21600"/>
              <a:gd name="T2" fmla="*/ 12355916 w 21600"/>
              <a:gd name="T3" fmla="*/ 12526951 h 21600"/>
              <a:gd name="T4" fmla="*/ 36337106 w 21600"/>
              <a:gd name="T5" fmla="*/ 12730670 h 21600"/>
              <a:gd name="T6" fmla="*/ 12320710 w 21600"/>
              <a:gd name="T7" fmla="*/ 58195 h 21600"/>
              <a:gd name="T8" fmla="*/ 36198002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0000FF"/>
          </a:solidFill>
          <a:ln w="9525">
            <a:solidFill>
              <a:srgbClr val="0000FF"/>
            </a:solidFill>
            <a:miter lim="800000"/>
            <a:headEnd/>
            <a:tailEnd/>
          </a:ln>
          <a:effectLst>
            <a:outerShdw dist="107763" dir="2700000" algn="ctr" rotWithShape="0">
              <a:srgbClr val="808080"/>
            </a:outerShdw>
          </a:effectLst>
        </p:spPr>
        <p:txBody>
          <a:bodyPr/>
          <a:lstStyle/>
          <a:p>
            <a:endParaRPr lang="vi-VN"/>
          </a:p>
        </p:txBody>
      </p:sp>
      <p:pic>
        <p:nvPicPr>
          <p:cNvPr id="10" name="Picture 8"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402779"/>
            <a:ext cx="906997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468" y="2024844"/>
            <a:ext cx="4930190" cy="295810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972" y="255883"/>
            <a:ext cx="1458678" cy="1462881"/>
          </a:xfrm>
          <a:prstGeom prst="rect">
            <a:avLst/>
          </a:prstGeom>
        </p:spPr>
      </p:pic>
    </p:spTree>
    <p:extLst>
      <p:ext uri="{BB962C8B-B14F-4D97-AF65-F5344CB8AC3E}">
        <p14:creationId xmlns:p14="http://schemas.microsoft.com/office/powerpoint/2010/main" val="939847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6&quot;/&gt;&lt;/object&gt;&lt;object type=&quot;3&quot; unique_id=&quot;10006&quot;&gt;&lt;property id=&quot;20148&quot; value=&quot;5&quot;/&gt;&lt;property id=&quot;20300&quot; value=&quot;Slide 4&quot;/&gt;&lt;property id=&quot;20307&quot; value=&quot;277&quot;/&gt;&lt;/object&gt;&lt;object type=&quot;3&quot; unique_id=&quot;10007&quot;&gt;&lt;property id=&quot;20148&quot; value=&quot;5&quot;/&gt;&lt;property id=&quot;20300&quot; value=&quot;Slide 7&quot;/&gt;&lt;property id=&quot;20307&quot; value=&quot;288&quot;/&gt;&lt;/object&gt;&lt;object type=&quot;3&quot; unique_id=&quot;10008&quot;&gt;&lt;property id=&quot;20148&quot; value=&quot;5&quot;/&gt;&lt;property id=&quot;20300&quot; value=&quot;Slide 11&quot;/&gt;&lt;property id=&quot;20307&quot; value=&quot;281&quot;/&gt;&lt;/object&gt;&lt;object type=&quot;3&quot; unique_id=&quot;10009&quot;&gt;&lt;property id=&quot;20148&quot; value=&quot;5&quot;/&gt;&lt;property id=&quot;20300&quot; value=&quot;Slide 16&quot;/&gt;&lt;property id=&quot;20307&quot; value=&quot;257&quot;/&gt;&lt;/object&gt;&lt;object type=&quot;3&quot; unique_id=&quot;10012&quot;&gt;&lt;property id=&quot;20148&quot; value=&quot;5&quot;/&gt;&lt;property id=&quot;20300&quot; value=&quot;Slide 17&quot;/&gt;&lt;property id=&quot;20307&quot; value=&quot;278&quot;/&gt;&lt;/object&gt;&lt;object type=&quot;3&quot; unique_id=&quot;10013&quot;&gt;&lt;property id=&quot;20148&quot; value=&quot;5&quot;/&gt;&lt;property id=&quot;20300&quot; value=&quot;Slide 18 - &amp;quot;        Chia lời ca         &amp;quot;&quot;/&gt;&lt;property id=&quot;20307&quot; value=&quot;258&quot;/&gt;&lt;/object&gt;&lt;object type=&quot;3&quot; unique_id=&quot;10014&quot;&gt;&lt;property id=&quot;20148&quot; value=&quot;5&quot;/&gt;&lt;property id=&quot;20300&quot; value=&quot;Slide 19 - &amp;quot;Đọc lời ca theo tiết tấu         &amp;quot;&quot;/&gt;&lt;property id=&quot;20307&quot; value=&quot;290&quot;/&gt;&lt;/object&gt;&lt;object type=&quot;3&quot; unique_id=&quot;10015&quot;&gt;&lt;property id=&quot;20148&quot; value=&quot;5&quot;/&gt;&lt;property id=&quot;20300&quot; value=&quot;Slide 21&quot;/&gt;&lt;property id=&quot;20307&quot; value=&quot;282&quot;/&gt;&lt;/object&gt;&lt;object type=&quot;3&quot; unique_id=&quot;10016&quot;&gt;&lt;property id=&quot;20148&quot; value=&quot;5&quot;/&gt;&lt;property id=&quot;20300&quot; value=&quot;Slide 22&quot;/&gt;&lt;property id=&quot;20307&quot; value=&quot;279&quot;/&gt;&lt;/object&gt;&lt;object type=&quot;3&quot; unique_id=&quot;10017&quot;&gt;&lt;property id=&quot;20148&quot; value=&quot;5&quot;/&gt;&lt;property id=&quot;20300&quot; value=&quot;Slide 23&quot;/&gt;&lt;property id=&quot;20307&quot; value=&quot;291&quot;/&gt;&lt;/object&gt;&lt;object type=&quot;3&quot; unique_id=&quot;10018&quot;&gt;&lt;property id=&quot;20148&quot; value=&quot;5&quot;/&gt;&lt;property id=&quot;20300&quot; value=&quot;Slide 24&quot;/&gt;&lt;property id=&quot;20307&quot; value=&quot;270&quot;/&gt;&lt;/object&gt;&lt;object type=&quot;3&quot; unique_id=&quot;10019&quot;&gt;&lt;property id=&quot;20148&quot; value=&quot;5&quot;/&gt;&lt;property id=&quot;20300&quot; value=&quot;Slide 25&quot;/&gt;&lt;property id=&quot;20307&quot; value=&quot;287&quot;/&gt;&lt;/object&gt;&lt;object type=&quot;3&quot; unique_id=&quot;10020&quot;&gt;&lt;property id=&quot;20148&quot; value=&quot;5&quot;/&gt;&lt;property id=&quot;20300&quot; value=&quot;Slide 26&quot;/&gt;&lt;property id=&quot;20307&quot; value=&quot;292&quot;/&gt;&lt;/object&gt;&lt;object type=&quot;3&quot; unique_id=&quot;10021&quot;&gt;&lt;property id=&quot;20148&quot; value=&quot;5&quot;/&gt;&lt;property id=&quot;20300&quot; value=&quot;Slide 27 - &amp;quot; &amp;quot;&quot;/&gt;&lt;property id=&quot;20307&quot; value=&quot;284&quot;/&gt;&lt;/object&gt;&lt;object type=&quot;3&quot; unique_id=&quot;10022&quot;&gt;&lt;property id=&quot;20148&quot; value=&quot;5&quot;/&gt;&lt;property id=&quot;20300&quot; value=&quot;Slide 28&quot;/&gt;&lt;property id=&quot;20307&quot; value=&quot;266&quot;/&gt;&lt;/object&gt;&lt;object type=&quot;3&quot; unique_id=&quot;10023&quot;&gt;&lt;property id=&quot;20148&quot; value=&quot;5&quot;/&gt;&lt;property id=&quot;20300&quot; value=&quot;Slide 29&quot;/&gt;&lt;property id=&quot;20307&quot; value=&quot;285&quot;/&gt;&lt;/object&gt;&lt;object type=&quot;3&quot; unique_id=&quot;10024&quot;&gt;&lt;property id=&quot;20148&quot; value=&quot;5&quot;/&gt;&lt;property id=&quot;20300&quot; value=&quot;Slide 30&quot;/&gt;&lt;property id=&quot;20307&quot; value=&quot;280&quot;/&gt;&lt;/object&gt;&lt;object type=&quot;3&quot; unique_id=&quot;10047&quot;&gt;&lt;property id=&quot;20148&quot; value=&quot;5&quot;/&gt;&lt;property id=&quot;20300&quot; value=&quot;Slide 20&quot;/&gt;&lt;property id=&quot;20307&quot; value=&quot;293&quot;/&gt;&lt;/object&gt;&lt;object type=&quot;3&quot; unique_id=&quot;10048&quot;&gt;&lt;property id=&quot;20148&quot; value=&quot;5&quot;/&gt;&lt;property id=&quot;20300&quot; value=&quot;Slide 3&quot;/&gt;&lt;property id=&quot;20307&quot; value=&quot;298&quot;/&gt;&lt;/object&gt;&lt;object type=&quot;3&quot; unique_id=&quot;10049&quot;&gt;&lt;property id=&quot;20148&quot; value=&quot;5&quot;/&gt;&lt;property id=&quot;20300&quot; value=&quot;Slide 5&quot;/&gt;&lt;property id=&quot;20307&quot; value=&quot;299&quot;/&gt;&lt;/object&gt;&lt;object type=&quot;3&quot; unique_id=&quot;10050&quot;&gt;&lt;property id=&quot;20148&quot; value=&quot;5&quot;/&gt;&lt;property id=&quot;20300&quot; value=&quot;Slide 6&quot;/&gt;&lt;property id=&quot;20307&quot; value=&quot;301&quot;/&gt;&lt;/object&gt;&lt;object type=&quot;3&quot; unique_id=&quot;10051&quot;&gt;&lt;property id=&quot;20148&quot; value=&quot;5&quot;/&gt;&lt;property id=&quot;20300&quot; value=&quot;Slide 8&quot;/&gt;&lt;property id=&quot;20307&quot; value=&quot;302&quot;/&gt;&lt;/object&gt;&lt;object type=&quot;3&quot; unique_id=&quot;10052&quot;&gt;&lt;property id=&quot;20148&quot; value=&quot;5&quot;/&gt;&lt;property id=&quot;20300&quot; value=&quot;Slide 9&quot;/&gt;&lt;property id=&quot;20307&quot; value=&quot;303&quot;/&gt;&lt;/object&gt;&lt;object type=&quot;3&quot; unique_id=&quot;10053&quot;&gt;&lt;property id=&quot;20148&quot; value=&quot;5&quot;/&gt;&lt;property id=&quot;20300&quot; value=&quot;Slide 10&quot;/&gt;&lt;property id=&quot;20307&quot; value=&quot;304&quot;/&gt;&lt;/object&gt;&lt;object type=&quot;3&quot; unique_id=&quot;10054&quot;&gt;&lt;property id=&quot;20148&quot; value=&quot;5&quot;/&gt;&lt;property id=&quot;20300&quot; value=&quot;Slide 12&quot;/&gt;&lt;property id=&quot;20307&quot; value=&quot;300&quot;/&gt;&lt;/object&gt;&lt;object type=&quot;3&quot; unique_id=&quot;10055&quot;&gt;&lt;property id=&quot;20148&quot; value=&quot;5&quot;/&gt;&lt;property id=&quot;20300&quot; value=&quot;Slide 13&quot;/&gt;&lt;property id=&quot;20307&quot; value=&quot;305&quot;/&gt;&lt;/object&gt;&lt;object type=&quot;3&quot; unique_id=&quot;10056&quot;&gt;&lt;property id=&quot;20148&quot; value=&quot;5&quot;/&gt;&lt;property id=&quot;20300&quot; value=&quot;Slide 14&quot;/&gt;&lt;property id=&quot;20307&quot; value=&quot;296&quot;/&gt;&lt;/object&gt;&lt;object type=&quot;3&quot; unique_id=&quot;10057&quot;&gt;&lt;property id=&quot;20148&quot; value=&quot;5&quot;/&gt;&lt;property id=&quot;20300&quot; value=&quot;Slide 15&quot;/&gt;&lt;property id=&quot;20307&quot; value=&quot;295&quot;/&gt;&lt;/object&gt;&lt;object type=&quot;3&quot; unique_id=&quot;10153&quot;&gt;&lt;property id=&quot;20148&quot; value=&quot;5&quot;/&gt;&lt;property id=&quot;20300&quot; value=&quot;Slide 2&quot;/&gt;&lt;property id=&quot;20307&quot; value=&quot;306&quot;/&gt;&lt;/object&gt;&lt;/object&gt;&lt;/object&gt;&lt;/database&gt;"/>
  <p:tag name="SECTOMILLISECCONVERTED" val="1"/>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10099</TotalTime>
  <Words>133</Words>
  <Application>Microsoft Office PowerPoint</Application>
  <PresentationFormat>On-screen Show (4:3)</PresentationFormat>
  <Paragraphs>18</Paragraphs>
  <Slides>6</Slides>
  <Notes>2</Notes>
  <HiddenSlides>0</HiddenSlides>
  <MMClips>1</MMClips>
  <ScaleCrop>false</ScaleCrop>
  <HeadingPairs>
    <vt:vector size="4" baseType="variant">
      <vt:variant>
        <vt:lpstr>Theme</vt:lpstr>
      </vt:variant>
      <vt:variant>
        <vt:i4>3</vt:i4>
      </vt:variant>
      <vt:variant>
        <vt:lpstr>Slide Titles</vt:lpstr>
      </vt:variant>
      <vt:variant>
        <vt:i4>6</vt:i4>
      </vt:variant>
    </vt:vector>
  </HeadingPairs>
  <TitlesOfParts>
    <vt:vector size="9" baseType="lpstr">
      <vt:lpstr>Custom Design</vt:lpstr>
      <vt:lpstr>Competition</vt:lpstr>
      <vt:lpstr>1_Custom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mba</dc:creator>
  <cp:lastModifiedBy>Admin</cp:lastModifiedBy>
  <cp:revision>686</cp:revision>
  <cp:lastPrinted>1601-01-01T00:00:00Z</cp:lastPrinted>
  <dcterms:created xsi:type="dcterms:W3CDTF">1601-01-01T00:00:00Z</dcterms:created>
  <dcterms:modified xsi:type="dcterms:W3CDTF">2023-02-06T02:48:17Z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