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63" r:id="rId3"/>
    <p:sldId id="261" r:id="rId4"/>
    <p:sldId id="299" r:id="rId5"/>
    <p:sldId id="264" r:id="rId6"/>
    <p:sldId id="260" r:id="rId7"/>
    <p:sldId id="259" r:id="rId8"/>
    <p:sldId id="262" r:id="rId9"/>
    <p:sldId id="258" r:id="rId10"/>
    <p:sldId id="272" r:id="rId11"/>
    <p:sldId id="269" r:id="rId12"/>
    <p:sldId id="302" r:id="rId13"/>
    <p:sldId id="301" r:id="rId14"/>
  </p:sldIdLst>
  <p:sldSz cx="9144000" cy="5143500" type="screen16x9"/>
  <p:notesSz cx="6858000" cy="9144000"/>
  <p:embeddedFontLst>
    <p:embeddedFont>
      <p:font typeface="Montserrat Black" panose="020B0604020202020204" charset="0"/>
      <p:bold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ไอติม" panose="020B0604020202020204" charset="0"/>
      <p:regular r:id="rId22"/>
    </p:embeddedFont>
    <p:embeddedFont>
      <p:font typeface="Josefin Sans" panose="020B0604020202020204" charset="0"/>
      <p:regular r:id="rId23"/>
      <p:bold r:id="rId24"/>
      <p:italic r:id="rId25"/>
      <p:boldItalic r:id="rId26"/>
    </p:embeddedFont>
    <p:embeddedFont>
      <p:font typeface="Mongolian Baiti" panose="03000500000000000000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E9EF80-9B1A-445A-9E3A-7B0D72DB7876}">
  <a:tblStyle styleId="{FBE9EF80-9B1A-445A-9E3A-7B0D72DB7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79abb3dc95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79abb3dc95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79abb3dc95_4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79abb3dc95_4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79abb3dc95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79abb3dc95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79abb3dc95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79abb3dc95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abb3dc95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abb3dc95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79abb3dc95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79abb3dc95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79abb3dc95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79abb3dc95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79abb3dc9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79abb3dc95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79abb3dc95_0_1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79abb3dc95_0_1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7F1FE">
            <a:alpha val="1804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210023"/>
            <a:ext cx="9144070" cy="4974657"/>
            <a:chOff x="0" y="210023"/>
            <a:chExt cx="9144070" cy="4974657"/>
          </a:xfrm>
        </p:grpSpPr>
        <p:sp>
          <p:nvSpPr>
            <p:cNvPr id="10" name="Google Shape;10;p2"/>
            <p:cNvSpPr/>
            <p:nvPr/>
          </p:nvSpPr>
          <p:spPr>
            <a:xfrm>
              <a:off x="0" y="1167050"/>
              <a:ext cx="9144070" cy="4017631"/>
            </a:xfrm>
            <a:custGeom>
              <a:avLst/>
              <a:gdLst/>
              <a:ahLst/>
              <a:cxnLst/>
              <a:rect l="l" t="t" r="r" b="b"/>
              <a:pathLst>
                <a:path w="71821" h="31556" extrusionOk="0">
                  <a:moveTo>
                    <a:pt x="71296" y="0"/>
                  </a:moveTo>
                  <a:cubicBezTo>
                    <a:pt x="60837" y="0"/>
                    <a:pt x="54281" y="13932"/>
                    <a:pt x="41985" y="17710"/>
                  </a:cubicBezTo>
                  <a:cubicBezTo>
                    <a:pt x="39771" y="18390"/>
                    <a:pt x="37802" y="18683"/>
                    <a:pt x="35997" y="18683"/>
                  </a:cubicBezTo>
                  <a:cubicBezTo>
                    <a:pt x="25430" y="18683"/>
                    <a:pt x="20525" y="8623"/>
                    <a:pt x="5409" y="7269"/>
                  </a:cubicBezTo>
                  <a:cubicBezTo>
                    <a:pt x="4585" y="7195"/>
                    <a:pt x="3783" y="7160"/>
                    <a:pt x="3004" y="7160"/>
                  </a:cubicBezTo>
                  <a:cubicBezTo>
                    <a:pt x="1963" y="7160"/>
                    <a:pt x="962" y="7224"/>
                    <a:pt x="1" y="7346"/>
                  </a:cubicBezTo>
                  <a:lnTo>
                    <a:pt x="1" y="31555"/>
                  </a:lnTo>
                  <a:lnTo>
                    <a:pt x="71820" y="31555"/>
                  </a:lnTo>
                  <a:lnTo>
                    <a:pt x="71820" y="12"/>
                  </a:lnTo>
                  <a:cubicBezTo>
                    <a:pt x="71644" y="4"/>
                    <a:pt x="71470" y="0"/>
                    <a:pt x="7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16" name="Google Shape;16;p2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17" name="Google Shape;17;p2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8;p2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" name="Google Shape;19;p2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20;p2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21;p2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22;p2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23;p2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24;p2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" name="Google Shape;25;p2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" name="Google Shape;28;p2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" name="Google Shape;29;p2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30;p2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31;p2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32;p2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33;p2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34;p2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35" name="Google Shape;35;p2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Google Shape;37;p2"/>
          <p:cNvSpPr/>
          <p:nvPr/>
        </p:nvSpPr>
        <p:spPr>
          <a:xfrm flipH="1">
            <a:off x="7298163" y="1743025"/>
            <a:ext cx="642853" cy="1722755"/>
          </a:xfrm>
          <a:custGeom>
            <a:avLst/>
            <a:gdLst/>
            <a:ahLst/>
            <a:cxnLst/>
            <a:rect l="l" t="t" r="r" b="b"/>
            <a:pathLst>
              <a:path w="15184" h="40691" extrusionOk="0">
                <a:moveTo>
                  <a:pt x="15134" y="40691"/>
                </a:moveTo>
                <a:lnTo>
                  <a:pt x="15134" y="40691"/>
                </a:lnTo>
                <a:lnTo>
                  <a:pt x="15134" y="40691"/>
                </a:lnTo>
                <a:close/>
                <a:moveTo>
                  <a:pt x="15183" y="40641"/>
                </a:moveTo>
                <a:lnTo>
                  <a:pt x="15183" y="40691"/>
                </a:lnTo>
                <a:lnTo>
                  <a:pt x="15183" y="4064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6F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2100" y="1003125"/>
            <a:ext cx="6139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4500" b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018525" y="2463180"/>
            <a:ext cx="51069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" y="210023"/>
            <a:ext cx="8784688" cy="4933462"/>
            <a:chOff x="1" y="210023"/>
            <a:chExt cx="8784688" cy="4933462"/>
          </a:xfrm>
        </p:grpSpPr>
        <p:sp>
          <p:nvSpPr>
            <p:cNvPr id="320" name="Google Shape;320;p13"/>
            <p:cNvSpPr/>
            <p:nvPr/>
          </p:nvSpPr>
          <p:spPr>
            <a:xfrm flipH="1">
              <a:off x="1" y="2118325"/>
              <a:ext cx="2016899" cy="3025161"/>
            </a:xfrm>
            <a:custGeom>
              <a:avLst/>
              <a:gdLst/>
              <a:ahLst/>
              <a:cxnLst/>
              <a:rect l="l" t="t" r="r" b="b"/>
              <a:pathLst>
                <a:path w="16141" h="24210" extrusionOk="0">
                  <a:moveTo>
                    <a:pt x="16141" y="0"/>
                  </a:moveTo>
                  <a:cubicBezTo>
                    <a:pt x="5570" y="1350"/>
                    <a:pt x="0" y="9861"/>
                    <a:pt x="1321" y="19259"/>
                  </a:cubicBezTo>
                  <a:cubicBezTo>
                    <a:pt x="1729" y="21075"/>
                    <a:pt x="2351" y="22723"/>
                    <a:pt x="3145" y="24209"/>
                  </a:cubicBezTo>
                  <a:lnTo>
                    <a:pt x="16141" y="24209"/>
                  </a:lnTo>
                  <a:lnTo>
                    <a:pt x="161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" name="Google Shape;321;p13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322" name="Google Shape;322;p13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13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325" name="Google Shape;325;p13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326" name="Google Shape;326;p13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327" name="Google Shape;327;p13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" name="Google Shape;328;p13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" name="Google Shape;329;p13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" name="Google Shape;330;p13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" name="Google Shape;331;p13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" name="Google Shape;332;p13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" name="Google Shape;333;p13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" name="Google Shape;334;p13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" name="Google Shape;335;p13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" name="Google Shape;336;p13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7" name="Google Shape;337;p13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338" name="Google Shape;338;p13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" name="Google Shape;339;p13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" name="Google Shape;340;p13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" name="Google Shape;341;p13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" name="Google Shape;342;p13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" name="Google Shape;343;p13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" name="Google Shape;344;p13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" name="Google Shape;345;p13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" name="Google Shape;346;p13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347" name="Google Shape;347;p13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3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49" name="Google Shape;349;p13"/>
          <p:cNvSpPr txBox="1">
            <a:spLocks noGrp="1"/>
          </p:cNvSpPr>
          <p:nvPr>
            <p:ph type="title"/>
          </p:nvPr>
        </p:nvSpPr>
        <p:spPr>
          <a:xfrm>
            <a:off x="1782425" y="1243700"/>
            <a:ext cx="5579100" cy="11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8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1"/>
          </p:nvPr>
        </p:nvSpPr>
        <p:spPr>
          <a:xfrm>
            <a:off x="2344550" y="2332975"/>
            <a:ext cx="44550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7"/>
          <p:cNvGrpSpPr/>
          <p:nvPr/>
        </p:nvGrpSpPr>
        <p:grpSpPr>
          <a:xfrm>
            <a:off x="144051" y="71469"/>
            <a:ext cx="8999949" cy="5072036"/>
            <a:chOff x="144051" y="71469"/>
            <a:chExt cx="8999949" cy="5072036"/>
          </a:xfrm>
        </p:grpSpPr>
        <p:sp>
          <p:nvSpPr>
            <p:cNvPr id="444" name="Google Shape;444;p17"/>
            <p:cNvSpPr/>
            <p:nvPr/>
          </p:nvSpPr>
          <p:spPr>
            <a:xfrm>
              <a:off x="5826375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7"/>
            <p:cNvGrpSpPr/>
            <p:nvPr/>
          </p:nvGrpSpPr>
          <p:grpSpPr>
            <a:xfrm>
              <a:off x="144051" y="71469"/>
              <a:ext cx="8761195" cy="4951222"/>
              <a:chOff x="144051" y="71469"/>
              <a:chExt cx="8761195" cy="4951222"/>
            </a:xfrm>
          </p:grpSpPr>
          <p:sp>
            <p:nvSpPr>
              <p:cNvPr id="446" name="Google Shape;446;p17"/>
              <p:cNvSpPr/>
              <p:nvPr/>
            </p:nvSpPr>
            <p:spPr>
              <a:xfrm>
                <a:off x="278597" y="29890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490664" y="4323769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 rot="-4556074">
                <a:off x="2131014" y="4600566"/>
                <a:ext cx="187367" cy="532972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144051" y="19307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4828890" y="44457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 rot="3557421">
                <a:off x="4397981" y="4285067"/>
                <a:ext cx="211422" cy="420636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4653414" y="1591610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3560234" y="468404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5263365" y="478643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278607" y="1637817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 rot="10800000" flipH="1">
                <a:off x="8711976" y="1201520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 flipH="1">
                <a:off x="8646769" y="345667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 flipH="1">
                <a:off x="7369016" y="46510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 flipH="1">
                <a:off x="8090872" y="7146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 flipH="1">
                <a:off x="3242800" y="1507310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 flipH="1">
                <a:off x="6621574" y="49209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 flipH="1">
                <a:off x="6675071" y="485293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 flipH="1">
                <a:off x="8711985" y="444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5938566" y="129193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" name="Google Shape;468;p17"/>
          <p:cNvSpPr txBox="1">
            <a:spLocks noGrp="1"/>
          </p:cNvSpPr>
          <p:nvPr>
            <p:ph type="title"/>
          </p:nvPr>
        </p:nvSpPr>
        <p:spPr>
          <a:xfrm>
            <a:off x="72000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"/>
          </p:nvPr>
        </p:nvSpPr>
        <p:spPr>
          <a:xfrm>
            <a:off x="72000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title" idx="2"/>
          </p:nvPr>
        </p:nvSpPr>
        <p:spPr>
          <a:xfrm>
            <a:off x="335775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17"/>
          <p:cNvSpPr txBox="1">
            <a:spLocks noGrp="1"/>
          </p:cNvSpPr>
          <p:nvPr>
            <p:ph type="title" idx="3"/>
          </p:nvPr>
        </p:nvSpPr>
        <p:spPr>
          <a:xfrm>
            <a:off x="630054" y="371950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18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7"/>
          <p:cNvSpPr txBox="1">
            <a:spLocks noGrp="1"/>
          </p:cNvSpPr>
          <p:nvPr>
            <p:ph type="subTitle" idx="4"/>
          </p:nvPr>
        </p:nvSpPr>
        <p:spPr>
          <a:xfrm>
            <a:off x="335775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7"/>
          <p:cNvSpPr txBox="1">
            <a:spLocks noGrp="1"/>
          </p:cNvSpPr>
          <p:nvPr>
            <p:ph type="title" idx="5"/>
          </p:nvPr>
        </p:nvSpPr>
        <p:spPr>
          <a:xfrm>
            <a:off x="599550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17"/>
          <p:cNvSpPr txBox="1">
            <a:spLocks noGrp="1"/>
          </p:cNvSpPr>
          <p:nvPr>
            <p:ph type="subTitle" idx="6"/>
          </p:nvPr>
        </p:nvSpPr>
        <p:spPr>
          <a:xfrm>
            <a:off x="599550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0"/>
          <p:cNvGrpSpPr/>
          <p:nvPr/>
        </p:nvGrpSpPr>
        <p:grpSpPr>
          <a:xfrm>
            <a:off x="-568828" y="-632537"/>
            <a:ext cx="10095078" cy="7871146"/>
            <a:chOff x="-568828" y="-632537"/>
            <a:chExt cx="10095078" cy="7871146"/>
          </a:xfrm>
        </p:grpSpPr>
        <p:grpSp>
          <p:nvGrpSpPr>
            <p:cNvPr id="551" name="Google Shape;551;p20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4" name="Google Shape;554;p20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555" name="Google Shape;555;p20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556" name="Google Shape;556;p20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557" name="Google Shape;557;p20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" name="Google Shape;558;p20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" name="Google Shape;559;p20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" name="Google Shape;560;p20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" name="Google Shape;561;p20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" name="Google Shape;562;p20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3" name="Google Shape;563;p20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4" name="Google Shape;564;p20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5" name="Google Shape;565;p20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6" name="Google Shape;566;p20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67" name="Google Shape;567;p20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568" name="Google Shape;568;p20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9" name="Google Shape;569;p20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0" name="Google Shape;570;p20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1" name="Google Shape;571;p20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2" name="Google Shape;572;p20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3" name="Google Shape;573;p20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4" name="Google Shape;574;p20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5" name="Google Shape;575;p20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576;p20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577" name="Google Shape;577;p20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0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9" name="Google Shape;579;p20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580" name="Google Shape;580;p20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581" name="Google Shape;581;p20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0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0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0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0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0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0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" name="Google Shape;590;p20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591" name="Google Shape;591;p20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0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0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0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0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0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0" name="Google Shape;600;p20"/>
            <p:cNvGrpSpPr/>
            <p:nvPr/>
          </p:nvGrpSpPr>
          <p:grpSpPr>
            <a:xfrm>
              <a:off x="1376155" y="2858571"/>
              <a:ext cx="6391682" cy="4380038"/>
              <a:chOff x="1759093" y="3140171"/>
              <a:chExt cx="6391682" cy="4380038"/>
            </a:xfrm>
          </p:grpSpPr>
          <p:grpSp>
            <p:nvGrpSpPr>
              <p:cNvPr id="601" name="Google Shape;601;p20"/>
              <p:cNvGrpSpPr/>
              <p:nvPr/>
            </p:nvGrpSpPr>
            <p:grpSpPr>
              <a:xfrm rot="1155720">
                <a:off x="3229593" y="3821657"/>
                <a:ext cx="1221258" cy="3148205"/>
                <a:chOff x="11051563" y="1658200"/>
                <a:chExt cx="659700" cy="1700600"/>
              </a:xfrm>
            </p:grpSpPr>
            <p:sp>
              <p:nvSpPr>
                <p:cNvPr id="602" name="Google Shape;602;p20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0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20"/>
              <p:cNvGrpSpPr/>
              <p:nvPr/>
            </p:nvGrpSpPr>
            <p:grpSpPr>
              <a:xfrm rot="497453">
                <a:off x="2338845" y="3264160"/>
                <a:ext cx="2019187" cy="4132059"/>
                <a:chOff x="10345088" y="798525"/>
                <a:chExt cx="1217750" cy="2492000"/>
              </a:xfrm>
            </p:grpSpPr>
            <p:sp>
              <p:nvSpPr>
                <p:cNvPr id="608" name="Google Shape;608;p20"/>
                <p:cNvSpPr/>
                <p:nvPr/>
              </p:nvSpPr>
              <p:spPr>
                <a:xfrm>
                  <a:off x="10822888" y="1960650"/>
                  <a:ext cx="739950" cy="13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8" h="53195" extrusionOk="0">
                      <a:moveTo>
                        <a:pt x="634" y="0"/>
                      </a:moveTo>
                      <a:cubicBezTo>
                        <a:pt x="531" y="0"/>
                        <a:pt x="434" y="63"/>
                        <a:pt x="409" y="207"/>
                      </a:cubicBezTo>
                      <a:cubicBezTo>
                        <a:pt x="0" y="2946"/>
                        <a:pt x="50" y="5685"/>
                        <a:pt x="880" y="8362"/>
                      </a:cubicBezTo>
                      <a:cubicBezTo>
                        <a:pt x="1860" y="11461"/>
                        <a:pt x="4128" y="13940"/>
                        <a:pt x="5218" y="16989"/>
                      </a:cubicBezTo>
                      <a:cubicBezTo>
                        <a:pt x="7226" y="22727"/>
                        <a:pt x="6098" y="29024"/>
                        <a:pt x="8218" y="34750"/>
                      </a:cubicBezTo>
                      <a:cubicBezTo>
                        <a:pt x="9866" y="39397"/>
                        <a:pt x="12804" y="43537"/>
                        <a:pt x="16472" y="46784"/>
                      </a:cubicBezTo>
                      <a:cubicBezTo>
                        <a:pt x="19782" y="49734"/>
                        <a:pt x="24479" y="52783"/>
                        <a:pt x="29028" y="53192"/>
                      </a:cubicBezTo>
                      <a:cubicBezTo>
                        <a:pt x="29046" y="53194"/>
                        <a:pt x="29063" y="53195"/>
                        <a:pt x="29079" y="53195"/>
                      </a:cubicBezTo>
                      <a:cubicBezTo>
                        <a:pt x="29598" y="53195"/>
                        <a:pt x="29585" y="52467"/>
                        <a:pt x="29177" y="52263"/>
                      </a:cubicBezTo>
                      <a:cubicBezTo>
                        <a:pt x="26859" y="51383"/>
                        <a:pt x="24529" y="50763"/>
                        <a:pt x="22310" y="49573"/>
                      </a:cubicBezTo>
                      <a:cubicBezTo>
                        <a:pt x="20141" y="48383"/>
                        <a:pt x="18183" y="46896"/>
                        <a:pt x="16373" y="45186"/>
                      </a:cubicBezTo>
                      <a:cubicBezTo>
                        <a:pt x="12866" y="41876"/>
                        <a:pt x="10226" y="37650"/>
                        <a:pt x="8776" y="33052"/>
                      </a:cubicBezTo>
                      <a:cubicBezTo>
                        <a:pt x="7177" y="27995"/>
                        <a:pt x="7846" y="22517"/>
                        <a:pt x="6247" y="17460"/>
                      </a:cubicBezTo>
                      <a:cubicBezTo>
                        <a:pt x="5479" y="14981"/>
                        <a:pt x="3880" y="13010"/>
                        <a:pt x="2690" y="10792"/>
                      </a:cubicBezTo>
                      <a:cubicBezTo>
                        <a:pt x="930" y="7594"/>
                        <a:pt x="310" y="3925"/>
                        <a:pt x="930" y="356"/>
                      </a:cubicBezTo>
                      <a:cubicBezTo>
                        <a:pt x="960" y="140"/>
                        <a:pt x="789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10345088" y="798525"/>
                  <a:ext cx="799450" cy="12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8" h="49394" extrusionOk="0">
                      <a:moveTo>
                        <a:pt x="16572" y="1"/>
                      </a:moveTo>
                      <a:cubicBezTo>
                        <a:pt x="12415" y="1"/>
                        <a:pt x="8198" y="1917"/>
                        <a:pt x="5429" y="5122"/>
                      </a:cubicBezTo>
                      <a:cubicBezTo>
                        <a:pt x="162" y="11158"/>
                        <a:pt x="0" y="19883"/>
                        <a:pt x="2901" y="27010"/>
                      </a:cubicBezTo>
                      <a:cubicBezTo>
                        <a:pt x="4648" y="31348"/>
                        <a:pt x="7387" y="35277"/>
                        <a:pt x="10536" y="38735"/>
                      </a:cubicBezTo>
                      <a:cubicBezTo>
                        <a:pt x="12296" y="40644"/>
                        <a:pt x="14105" y="42565"/>
                        <a:pt x="16063" y="44263"/>
                      </a:cubicBezTo>
                      <a:cubicBezTo>
                        <a:pt x="16683" y="44783"/>
                        <a:pt x="17414" y="45663"/>
                        <a:pt x="18183" y="45862"/>
                      </a:cubicBezTo>
                      <a:cubicBezTo>
                        <a:pt x="18183" y="46221"/>
                        <a:pt x="18084" y="46642"/>
                        <a:pt x="18034" y="47002"/>
                      </a:cubicBezTo>
                      <a:cubicBezTo>
                        <a:pt x="17923" y="47522"/>
                        <a:pt x="17774" y="47981"/>
                        <a:pt x="17563" y="48501"/>
                      </a:cubicBezTo>
                      <a:cubicBezTo>
                        <a:pt x="17464" y="48762"/>
                        <a:pt x="17563" y="49072"/>
                        <a:pt x="17823" y="49121"/>
                      </a:cubicBezTo>
                      <a:cubicBezTo>
                        <a:pt x="18469" y="49288"/>
                        <a:pt x="19124" y="49393"/>
                        <a:pt x="19809" y="49393"/>
                      </a:cubicBezTo>
                      <a:cubicBezTo>
                        <a:pt x="19939" y="49393"/>
                        <a:pt x="20070" y="49389"/>
                        <a:pt x="20203" y="49381"/>
                      </a:cubicBezTo>
                      <a:cubicBezTo>
                        <a:pt x="20662" y="49381"/>
                        <a:pt x="21232" y="49320"/>
                        <a:pt x="21492" y="48811"/>
                      </a:cubicBezTo>
                      <a:cubicBezTo>
                        <a:pt x="21802" y="48241"/>
                        <a:pt x="21381" y="47621"/>
                        <a:pt x="21182" y="47101"/>
                      </a:cubicBezTo>
                      <a:cubicBezTo>
                        <a:pt x="20972" y="46742"/>
                        <a:pt x="20823" y="46283"/>
                        <a:pt x="20563" y="45862"/>
                      </a:cubicBezTo>
                      <a:cubicBezTo>
                        <a:pt x="25619" y="39565"/>
                        <a:pt x="29809" y="32439"/>
                        <a:pt x="30937" y="24333"/>
                      </a:cubicBezTo>
                      <a:cubicBezTo>
                        <a:pt x="31978" y="16946"/>
                        <a:pt x="30428" y="7910"/>
                        <a:pt x="24479" y="2841"/>
                      </a:cubicBezTo>
                      <a:cubicBezTo>
                        <a:pt x="22185" y="882"/>
                        <a:pt x="19392" y="1"/>
                        <a:pt x="16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10371113" y="854050"/>
                  <a:ext cx="704950" cy="11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10818663" y="875325"/>
                  <a:ext cx="214650" cy="3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0"/>
                <p:cNvSpPr/>
                <p:nvPr/>
              </p:nvSpPr>
              <p:spPr>
                <a:xfrm>
                  <a:off x="11017788" y="1342775"/>
                  <a:ext cx="167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3" name="Google Shape;613;p20"/>
              <p:cNvGrpSpPr/>
              <p:nvPr/>
            </p:nvGrpSpPr>
            <p:grpSpPr>
              <a:xfrm>
                <a:off x="1759093" y="4066664"/>
                <a:ext cx="1966009" cy="2527027"/>
                <a:chOff x="10086963" y="1977950"/>
                <a:chExt cx="1185700" cy="1524050"/>
              </a:xfrm>
            </p:grpSpPr>
            <p:sp>
              <p:nvSpPr>
                <p:cNvPr id="614" name="Google Shape;614;p20"/>
                <p:cNvSpPr/>
                <p:nvPr/>
              </p:nvSpPr>
              <p:spPr>
                <a:xfrm>
                  <a:off x="10632738" y="2815675"/>
                  <a:ext cx="639925" cy="6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0"/>
                <p:cNvSpPr/>
                <p:nvPr/>
              </p:nvSpPr>
              <p:spPr>
                <a:xfrm>
                  <a:off x="10086963" y="1977950"/>
                  <a:ext cx="649500" cy="8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0"/>
                <p:cNvSpPr/>
                <p:nvPr/>
              </p:nvSpPr>
              <p:spPr>
                <a:xfrm>
                  <a:off x="10358488" y="2031625"/>
                  <a:ext cx="257700" cy="18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10088213" y="2141500"/>
                  <a:ext cx="631525" cy="7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8" name="Google Shape;618;p20"/>
              <p:cNvGrpSpPr/>
              <p:nvPr/>
            </p:nvGrpSpPr>
            <p:grpSpPr>
              <a:xfrm>
                <a:off x="5857077" y="4066672"/>
                <a:ext cx="995095" cy="2842619"/>
                <a:chOff x="14107363" y="1638325"/>
                <a:chExt cx="544750" cy="1556150"/>
              </a:xfrm>
            </p:grpSpPr>
            <p:sp>
              <p:nvSpPr>
                <p:cNvPr id="619" name="Google Shape;619;p20"/>
                <p:cNvSpPr/>
                <p:nvPr/>
              </p:nvSpPr>
              <p:spPr>
                <a:xfrm>
                  <a:off x="14206838" y="2363675"/>
                  <a:ext cx="76250" cy="8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33232" extrusionOk="0">
                      <a:moveTo>
                        <a:pt x="2911" y="0"/>
                      </a:moveTo>
                      <a:cubicBezTo>
                        <a:pt x="2860" y="0"/>
                        <a:pt x="2810" y="31"/>
                        <a:pt x="2789" y="99"/>
                      </a:cubicBezTo>
                      <a:cubicBezTo>
                        <a:pt x="1029" y="5156"/>
                        <a:pt x="0" y="10572"/>
                        <a:pt x="261" y="15951"/>
                      </a:cubicBezTo>
                      <a:cubicBezTo>
                        <a:pt x="521" y="21628"/>
                        <a:pt x="1810" y="27106"/>
                        <a:pt x="99" y="32684"/>
                      </a:cubicBezTo>
                      <a:cubicBezTo>
                        <a:pt x="5" y="33008"/>
                        <a:pt x="263" y="33231"/>
                        <a:pt x="517" y="33231"/>
                      </a:cubicBezTo>
                      <a:cubicBezTo>
                        <a:pt x="661" y="33231"/>
                        <a:pt x="804" y="33160"/>
                        <a:pt x="880" y="32994"/>
                      </a:cubicBezTo>
                      <a:cubicBezTo>
                        <a:pt x="2938" y="28296"/>
                        <a:pt x="2008" y="22967"/>
                        <a:pt x="1500" y="18009"/>
                      </a:cubicBezTo>
                      <a:cubicBezTo>
                        <a:pt x="831" y="11874"/>
                        <a:pt x="2120" y="6234"/>
                        <a:pt x="3049" y="149"/>
                      </a:cubicBezTo>
                      <a:cubicBezTo>
                        <a:pt x="3049" y="56"/>
                        <a:pt x="2980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0"/>
                <p:cNvSpPr/>
                <p:nvPr/>
              </p:nvSpPr>
              <p:spPr>
                <a:xfrm>
                  <a:off x="14107363" y="1638325"/>
                  <a:ext cx="544750" cy="7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0" h="30923" extrusionOk="0">
                      <a:moveTo>
                        <a:pt x="11290" y="1"/>
                      </a:moveTo>
                      <a:cubicBezTo>
                        <a:pt x="9568" y="1"/>
                        <a:pt x="7844" y="414"/>
                        <a:pt x="6359" y="1226"/>
                      </a:cubicBezTo>
                      <a:cubicBezTo>
                        <a:pt x="1810" y="3705"/>
                        <a:pt x="1" y="8861"/>
                        <a:pt x="410" y="13769"/>
                      </a:cubicBezTo>
                      <a:cubicBezTo>
                        <a:pt x="670" y="16719"/>
                        <a:pt x="1600" y="19656"/>
                        <a:pt x="2951" y="22396"/>
                      </a:cubicBezTo>
                      <a:cubicBezTo>
                        <a:pt x="3669" y="23945"/>
                        <a:pt x="4438" y="25445"/>
                        <a:pt x="5367" y="26882"/>
                      </a:cubicBezTo>
                      <a:cubicBezTo>
                        <a:pt x="5628" y="27353"/>
                        <a:pt x="5938" y="27973"/>
                        <a:pt x="6409" y="28283"/>
                      </a:cubicBezTo>
                      <a:cubicBezTo>
                        <a:pt x="6297" y="28543"/>
                        <a:pt x="6148" y="28741"/>
                        <a:pt x="6049" y="28903"/>
                      </a:cubicBezTo>
                      <a:cubicBezTo>
                        <a:pt x="5888" y="29212"/>
                        <a:pt x="5677" y="29473"/>
                        <a:pt x="5479" y="29733"/>
                      </a:cubicBezTo>
                      <a:cubicBezTo>
                        <a:pt x="5367" y="29832"/>
                        <a:pt x="5318" y="30043"/>
                        <a:pt x="5529" y="30192"/>
                      </a:cubicBezTo>
                      <a:cubicBezTo>
                        <a:pt x="5938" y="30452"/>
                        <a:pt x="6458" y="30663"/>
                        <a:pt x="6979" y="30811"/>
                      </a:cubicBezTo>
                      <a:cubicBezTo>
                        <a:pt x="7146" y="30865"/>
                        <a:pt x="7329" y="30922"/>
                        <a:pt x="7502" y="30922"/>
                      </a:cubicBezTo>
                      <a:cubicBezTo>
                        <a:pt x="7649" y="30922"/>
                        <a:pt x="7789" y="30881"/>
                        <a:pt x="7908" y="30762"/>
                      </a:cubicBezTo>
                      <a:cubicBezTo>
                        <a:pt x="8218" y="30501"/>
                        <a:pt x="8057" y="30043"/>
                        <a:pt x="8007" y="29671"/>
                      </a:cubicBezTo>
                      <a:cubicBezTo>
                        <a:pt x="8007" y="29423"/>
                        <a:pt x="7958" y="29051"/>
                        <a:pt x="7908" y="28803"/>
                      </a:cubicBezTo>
                      <a:cubicBezTo>
                        <a:pt x="12395" y="26114"/>
                        <a:pt x="16473" y="22705"/>
                        <a:pt x="18852" y="18107"/>
                      </a:cubicBezTo>
                      <a:cubicBezTo>
                        <a:pt x="20972" y="13930"/>
                        <a:pt x="21790" y="8192"/>
                        <a:pt x="19001" y="3854"/>
                      </a:cubicBezTo>
                      <a:cubicBezTo>
                        <a:pt x="17299" y="1261"/>
                        <a:pt x="14298" y="1"/>
                        <a:pt x="112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20"/>
                <p:cNvSpPr/>
                <p:nvPr/>
              </p:nvSpPr>
              <p:spPr>
                <a:xfrm>
                  <a:off x="14116363" y="1644175"/>
                  <a:ext cx="317625" cy="7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30677" extrusionOk="0">
                      <a:moveTo>
                        <a:pt x="8577" y="1"/>
                      </a:moveTo>
                      <a:lnTo>
                        <a:pt x="8577" y="1"/>
                      </a:lnTo>
                      <a:cubicBezTo>
                        <a:pt x="7697" y="211"/>
                        <a:pt x="6867" y="521"/>
                        <a:pt x="6098" y="930"/>
                      </a:cubicBezTo>
                      <a:lnTo>
                        <a:pt x="5999" y="930"/>
                      </a:lnTo>
                      <a:lnTo>
                        <a:pt x="5999" y="992"/>
                      </a:lnTo>
                      <a:cubicBezTo>
                        <a:pt x="5379" y="1302"/>
                        <a:pt x="4760" y="1711"/>
                        <a:pt x="4239" y="2170"/>
                      </a:cubicBezTo>
                      <a:cubicBezTo>
                        <a:pt x="1289" y="4649"/>
                        <a:pt x="0" y="8429"/>
                        <a:pt x="0" y="12197"/>
                      </a:cubicBezTo>
                      <a:cubicBezTo>
                        <a:pt x="0" y="12606"/>
                        <a:pt x="0" y="13077"/>
                        <a:pt x="50" y="13535"/>
                      </a:cubicBezTo>
                      <a:cubicBezTo>
                        <a:pt x="310" y="16485"/>
                        <a:pt x="1240" y="19422"/>
                        <a:pt x="2591" y="22162"/>
                      </a:cubicBezTo>
                      <a:cubicBezTo>
                        <a:pt x="3309" y="23711"/>
                        <a:pt x="4078" y="25211"/>
                        <a:pt x="5007" y="26648"/>
                      </a:cubicBezTo>
                      <a:cubicBezTo>
                        <a:pt x="5268" y="27119"/>
                        <a:pt x="5578" y="27739"/>
                        <a:pt x="6049" y="28049"/>
                      </a:cubicBezTo>
                      <a:cubicBezTo>
                        <a:pt x="5937" y="28309"/>
                        <a:pt x="5788" y="28507"/>
                        <a:pt x="5689" y="28669"/>
                      </a:cubicBezTo>
                      <a:lnTo>
                        <a:pt x="5689" y="28718"/>
                      </a:lnTo>
                      <a:cubicBezTo>
                        <a:pt x="5578" y="28879"/>
                        <a:pt x="5478" y="29078"/>
                        <a:pt x="5317" y="29288"/>
                      </a:cubicBezTo>
                      <a:cubicBezTo>
                        <a:pt x="5218" y="29338"/>
                        <a:pt x="5169" y="29387"/>
                        <a:pt x="5119" y="29499"/>
                      </a:cubicBezTo>
                      <a:cubicBezTo>
                        <a:pt x="5007" y="29598"/>
                        <a:pt x="4958" y="29747"/>
                        <a:pt x="5119" y="29908"/>
                      </a:cubicBezTo>
                      <a:lnTo>
                        <a:pt x="5169" y="29958"/>
                      </a:lnTo>
                      <a:cubicBezTo>
                        <a:pt x="5578" y="30218"/>
                        <a:pt x="6098" y="30429"/>
                        <a:pt x="6619" y="30577"/>
                      </a:cubicBezTo>
                      <a:cubicBezTo>
                        <a:pt x="6767" y="30627"/>
                        <a:pt x="6929" y="30676"/>
                        <a:pt x="7077" y="30676"/>
                      </a:cubicBezTo>
                      <a:cubicBezTo>
                        <a:pt x="7238" y="30676"/>
                        <a:pt x="7387" y="30627"/>
                        <a:pt x="7548" y="30528"/>
                      </a:cubicBezTo>
                      <a:cubicBezTo>
                        <a:pt x="7697" y="30367"/>
                        <a:pt x="7747" y="30218"/>
                        <a:pt x="7747" y="30007"/>
                      </a:cubicBezTo>
                      <a:cubicBezTo>
                        <a:pt x="7747" y="29809"/>
                        <a:pt x="7697" y="29598"/>
                        <a:pt x="7647" y="29437"/>
                      </a:cubicBezTo>
                      <a:cubicBezTo>
                        <a:pt x="7647" y="29189"/>
                        <a:pt x="7598" y="28817"/>
                        <a:pt x="7548" y="28569"/>
                      </a:cubicBezTo>
                      <a:cubicBezTo>
                        <a:pt x="9345" y="27479"/>
                        <a:pt x="11105" y="26239"/>
                        <a:pt x="12704" y="24901"/>
                      </a:cubicBezTo>
                      <a:cubicBezTo>
                        <a:pt x="5689" y="18704"/>
                        <a:pt x="6247" y="8429"/>
                        <a:pt x="8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20"/>
                <p:cNvSpPr/>
                <p:nvPr/>
              </p:nvSpPr>
              <p:spPr>
                <a:xfrm>
                  <a:off x="14464938" y="1697075"/>
                  <a:ext cx="129250" cy="2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10214" extrusionOk="0">
                      <a:moveTo>
                        <a:pt x="328" y="1"/>
                      </a:moveTo>
                      <a:cubicBezTo>
                        <a:pt x="132" y="1"/>
                        <a:pt x="0" y="295"/>
                        <a:pt x="211" y="426"/>
                      </a:cubicBezTo>
                      <a:cubicBezTo>
                        <a:pt x="2839" y="2793"/>
                        <a:pt x="3719" y="6412"/>
                        <a:pt x="3050" y="9771"/>
                      </a:cubicBezTo>
                      <a:cubicBezTo>
                        <a:pt x="2990" y="10045"/>
                        <a:pt x="3224" y="10213"/>
                        <a:pt x="3456" y="10213"/>
                      </a:cubicBezTo>
                      <a:cubicBezTo>
                        <a:pt x="3612" y="10213"/>
                        <a:pt x="3766" y="10138"/>
                        <a:pt x="3831" y="9969"/>
                      </a:cubicBezTo>
                      <a:cubicBezTo>
                        <a:pt x="5169" y="6251"/>
                        <a:pt x="3620" y="2285"/>
                        <a:pt x="472" y="54"/>
                      </a:cubicBezTo>
                      <a:cubicBezTo>
                        <a:pt x="423" y="16"/>
                        <a:pt x="374" y="1"/>
                        <a:pt x="328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14511638" y="2023700"/>
                  <a:ext cx="252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1380" extrusionOk="0">
                      <a:moveTo>
                        <a:pt x="738" y="0"/>
                      </a:moveTo>
                      <a:cubicBezTo>
                        <a:pt x="655" y="0"/>
                        <a:pt x="568" y="36"/>
                        <a:pt x="512" y="114"/>
                      </a:cubicBezTo>
                      <a:cubicBezTo>
                        <a:pt x="351" y="374"/>
                        <a:pt x="203" y="622"/>
                        <a:pt x="103" y="932"/>
                      </a:cubicBezTo>
                      <a:cubicBezTo>
                        <a:pt x="0" y="1201"/>
                        <a:pt x="216" y="1379"/>
                        <a:pt x="427" y="1379"/>
                      </a:cubicBezTo>
                      <a:cubicBezTo>
                        <a:pt x="547" y="1379"/>
                        <a:pt x="665" y="1322"/>
                        <a:pt x="723" y="1192"/>
                      </a:cubicBezTo>
                      <a:cubicBezTo>
                        <a:pt x="872" y="883"/>
                        <a:pt x="921" y="573"/>
                        <a:pt x="971" y="263"/>
                      </a:cubicBezTo>
                      <a:cubicBezTo>
                        <a:pt x="1010" y="100"/>
                        <a:pt x="878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" name="Google Shape;624;p20"/>
              <p:cNvGrpSpPr/>
              <p:nvPr/>
            </p:nvGrpSpPr>
            <p:grpSpPr>
              <a:xfrm rot="1155650">
                <a:off x="6324671" y="3803451"/>
                <a:ext cx="1306924" cy="3369095"/>
                <a:chOff x="11051563" y="1658200"/>
                <a:chExt cx="659700" cy="1700600"/>
              </a:xfrm>
            </p:grpSpPr>
            <p:sp>
              <p:nvSpPr>
                <p:cNvPr id="625" name="Google Shape;625;p20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" name="Google Shape;630;p20"/>
              <p:cNvGrpSpPr/>
              <p:nvPr/>
            </p:nvGrpSpPr>
            <p:grpSpPr>
              <a:xfrm>
                <a:off x="3811423" y="3208725"/>
                <a:ext cx="2476953" cy="4247862"/>
                <a:chOff x="3811423" y="3208725"/>
                <a:chExt cx="2476953" cy="4247862"/>
              </a:xfrm>
            </p:grpSpPr>
            <p:grpSp>
              <p:nvGrpSpPr>
                <p:cNvPr id="631" name="Google Shape;631;p20"/>
                <p:cNvGrpSpPr/>
                <p:nvPr/>
              </p:nvGrpSpPr>
              <p:grpSpPr>
                <a:xfrm>
                  <a:off x="3811423" y="3278092"/>
                  <a:ext cx="2476953" cy="4178495"/>
                  <a:chOff x="13876213" y="854475"/>
                  <a:chExt cx="1493850" cy="2520050"/>
                </a:xfrm>
              </p:grpSpPr>
              <p:sp>
                <p:nvSpPr>
                  <p:cNvPr id="632" name="Google Shape;632;p20"/>
                  <p:cNvSpPr/>
                  <p:nvPr/>
                </p:nvSpPr>
                <p:spPr>
                  <a:xfrm>
                    <a:off x="13876213" y="2178725"/>
                    <a:ext cx="887150" cy="11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86" h="47832" extrusionOk="0">
                        <a:moveTo>
                          <a:pt x="35079" y="0"/>
                        </a:moveTo>
                        <a:cubicBezTo>
                          <a:pt x="34933" y="0"/>
                          <a:pt x="34783" y="92"/>
                          <a:pt x="34816" y="259"/>
                        </a:cubicBezTo>
                        <a:cubicBezTo>
                          <a:pt x="35064" y="3779"/>
                          <a:pt x="34035" y="7237"/>
                          <a:pt x="31916" y="10125"/>
                        </a:cubicBezTo>
                        <a:cubicBezTo>
                          <a:pt x="30478" y="12145"/>
                          <a:pt x="28619" y="13843"/>
                          <a:pt x="27578" y="16111"/>
                        </a:cubicBezTo>
                        <a:cubicBezTo>
                          <a:pt x="25409" y="20821"/>
                          <a:pt x="25520" y="26089"/>
                          <a:pt x="23351" y="30786"/>
                        </a:cubicBezTo>
                        <a:cubicBezTo>
                          <a:pt x="21381" y="35074"/>
                          <a:pt x="18233" y="38793"/>
                          <a:pt x="14304" y="41581"/>
                        </a:cubicBezTo>
                        <a:cubicBezTo>
                          <a:pt x="12345" y="43019"/>
                          <a:pt x="10127" y="44209"/>
                          <a:pt x="7797" y="45089"/>
                        </a:cubicBezTo>
                        <a:cubicBezTo>
                          <a:pt x="5429" y="46019"/>
                          <a:pt x="3000" y="46328"/>
                          <a:pt x="571" y="46948"/>
                        </a:cubicBezTo>
                        <a:cubicBezTo>
                          <a:pt x="112" y="47047"/>
                          <a:pt x="1" y="47828"/>
                          <a:pt x="571" y="47828"/>
                        </a:cubicBezTo>
                        <a:cubicBezTo>
                          <a:pt x="666" y="47830"/>
                          <a:pt x="761" y="47831"/>
                          <a:pt x="856" y="47831"/>
                        </a:cubicBezTo>
                        <a:cubicBezTo>
                          <a:pt x="5472" y="47831"/>
                          <a:pt x="10413" y="45499"/>
                          <a:pt x="14056" y="43131"/>
                        </a:cubicBezTo>
                        <a:cubicBezTo>
                          <a:pt x="18133" y="40392"/>
                          <a:pt x="21542" y="36723"/>
                          <a:pt x="23760" y="32484"/>
                        </a:cubicBezTo>
                        <a:cubicBezTo>
                          <a:pt x="26500" y="27216"/>
                          <a:pt x="25979" y="21019"/>
                          <a:pt x="28669" y="15752"/>
                        </a:cubicBezTo>
                        <a:cubicBezTo>
                          <a:pt x="30106" y="12963"/>
                          <a:pt x="32697" y="10844"/>
                          <a:pt x="34035" y="7956"/>
                        </a:cubicBezTo>
                        <a:cubicBezTo>
                          <a:pt x="35126" y="5527"/>
                          <a:pt x="35485" y="2899"/>
                          <a:pt x="35324" y="209"/>
                        </a:cubicBezTo>
                        <a:cubicBezTo>
                          <a:pt x="35324" y="67"/>
                          <a:pt x="35203" y="0"/>
                          <a:pt x="35079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20"/>
                  <p:cNvSpPr/>
                  <p:nvPr/>
                </p:nvSpPr>
                <p:spPr>
                  <a:xfrm>
                    <a:off x="14388713" y="854475"/>
                    <a:ext cx="981350" cy="14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54" h="56353" extrusionOk="0">
                        <a:moveTo>
                          <a:pt x="20893" y="0"/>
                        </a:moveTo>
                        <a:cubicBezTo>
                          <a:pt x="17262" y="0"/>
                          <a:pt x="13598" y="1030"/>
                          <a:pt x="10598" y="2983"/>
                        </a:cubicBezTo>
                        <a:cubicBezTo>
                          <a:pt x="2641" y="8151"/>
                          <a:pt x="1" y="17757"/>
                          <a:pt x="1302" y="26482"/>
                        </a:cubicBezTo>
                        <a:cubicBezTo>
                          <a:pt x="2120" y="31799"/>
                          <a:pt x="4190" y="36918"/>
                          <a:pt x="6880" y="41665"/>
                        </a:cubicBezTo>
                        <a:cubicBezTo>
                          <a:pt x="8367" y="44293"/>
                          <a:pt x="10028" y="46933"/>
                          <a:pt x="11775" y="49362"/>
                        </a:cubicBezTo>
                        <a:cubicBezTo>
                          <a:pt x="12345" y="50130"/>
                          <a:pt x="12965" y="51271"/>
                          <a:pt x="13845" y="51791"/>
                        </a:cubicBezTo>
                        <a:cubicBezTo>
                          <a:pt x="13696" y="52200"/>
                          <a:pt x="13486" y="52609"/>
                          <a:pt x="13325" y="52969"/>
                        </a:cubicBezTo>
                        <a:cubicBezTo>
                          <a:pt x="13077" y="53489"/>
                          <a:pt x="12705" y="54010"/>
                          <a:pt x="12345" y="54468"/>
                        </a:cubicBezTo>
                        <a:cubicBezTo>
                          <a:pt x="12147" y="54729"/>
                          <a:pt x="12147" y="55088"/>
                          <a:pt x="12457" y="55249"/>
                        </a:cubicBezTo>
                        <a:cubicBezTo>
                          <a:pt x="13325" y="55708"/>
                          <a:pt x="14205" y="56018"/>
                          <a:pt x="15134" y="56228"/>
                        </a:cubicBezTo>
                        <a:cubicBezTo>
                          <a:pt x="15408" y="56294"/>
                          <a:pt x="15681" y="56352"/>
                          <a:pt x="15942" y="56352"/>
                        </a:cubicBezTo>
                        <a:cubicBezTo>
                          <a:pt x="16272" y="56352"/>
                          <a:pt x="16581" y="56259"/>
                          <a:pt x="16845" y="55968"/>
                        </a:cubicBezTo>
                        <a:cubicBezTo>
                          <a:pt x="17353" y="55448"/>
                          <a:pt x="17105" y="54630"/>
                          <a:pt x="16944" y="54010"/>
                        </a:cubicBezTo>
                        <a:cubicBezTo>
                          <a:pt x="16845" y="53539"/>
                          <a:pt x="16795" y="52919"/>
                          <a:pt x="16634" y="52411"/>
                        </a:cubicBezTo>
                        <a:cubicBezTo>
                          <a:pt x="24380" y="46933"/>
                          <a:pt x="31408" y="40215"/>
                          <a:pt x="35077" y="31589"/>
                        </a:cubicBezTo>
                        <a:cubicBezTo>
                          <a:pt x="38485" y="23743"/>
                          <a:pt x="39253" y="13258"/>
                          <a:pt x="33726" y="5933"/>
                        </a:cubicBezTo>
                        <a:cubicBezTo>
                          <a:pt x="30667" y="1890"/>
                          <a:pt x="25811" y="0"/>
                          <a:pt x="2089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" name="Google Shape;634;p20"/>
                  <p:cNvSpPr/>
                  <p:nvPr/>
                </p:nvSpPr>
                <p:spPr>
                  <a:xfrm>
                    <a:off x="15064388" y="972200"/>
                    <a:ext cx="190725" cy="46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9" h="18633" extrusionOk="0">
                        <a:moveTo>
                          <a:pt x="491" y="1"/>
                        </a:moveTo>
                        <a:cubicBezTo>
                          <a:pt x="231" y="1"/>
                          <a:pt x="0" y="301"/>
                          <a:pt x="241" y="542"/>
                        </a:cubicBezTo>
                        <a:cubicBezTo>
                          <a:pt x="5571" y="5190"/>
                          <a:pt x="5410" y="11907"/>
                          <a:pt x="4889" y="18105"/>
                        </a:cubicBezTo>
                        <a:cubicBezTo>
                          <a:pt x="4861" y="18448"/>
                          <a:pt x="5170" y="18632"/>
                          <a:pt x="5475" y="18632"/>
                        </a:cubicBezTo>
                        <a:cubicBezTo>
                          <a:pt x="5720" y="18632"/>
                          <a:pt x="5963" y="18514"/>
                          <a:pt x="6029" y="18266"/>
                        </a:cubicBezTo>
                        <a:cubicBezTo>
                          <a:pt x="7628" y="11759"/>
                          <a:pt x="5620" y="4942"/>
                          <a:pt x="712" y="83"/>
                        </a:cubicBezTo>
                        <a:cubicBezTo>
                          <a:pt x="643" y="25"/>
                          <a:pt x="566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" name="Google Shape;635;p20"/>
                  <p:cNvSpPr/>
                  <p:nvPr/>
                </p:nvSpPr>
                <p:spPr>
                  <a:xfrm>
                    <a:off x="15155613" y="1546175"/>
                    <a:ext cx="26800" cy="5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" h="2215" extrusionOk="0">
                        <a:moveTo>
                          <a:pt x="691" y="0"/>
                        </a:moveTo>
                        <a:cubicBezTo>
                          <a:pt x="573" y="0"/>
                          <a:pt x="461" y="61"/>
                          <a:pt x="422" y="202"/>
                        </a:cubicBezTo>
                        <a:cubicBezTo>
                          <a:pt x="310" y="512"/>
                          <a:pt x="211" y="773"/>
                          <a:pt x="112" y="1082"/>
                        </a:cubicBezTo>
                        <a:cubicBezTo>
                          <a:pt x="1" y="1392"/>
                          <a:pt x="1" y="1653"/>
                          <a:pt x="1" y="1962"/>
                        </a:cubicBezTo>
                        <a:cubicBezTo>
                          <a:pt x="1" y="2117"/>
                          <a:pt x="148" y="2214"/>
                          <a:pt x="289" y="2214"/>
                        </a:cubicBezTo>
                        <a:cubicBezTo>
                          <a:pt x="387" y="2214"/>
                          <a:pt x="481" y="2168"/>
                          <a:pt x="521" y="2062"/>
                        </a:cubicBezTo>
                        <a:cubicBezTo>
                          <a:pt x="732" y="1814"/>
                          <a:pt x="781" y="1603"/>
                          <a:pt x="831" y="1293"/>
                        </a:cubicBezTo>
                        <a:cubicBezTo>
                          <a:pt x="930" y="983"/>
                          <a:pt x="992" y="673"/>
                          <a:pt x="1042" y="364"/>
                        </a:cubicBezTo>
                        <a:cubicBezTo>
                          <a:pt x="1072" y="145"/>
                          <a:pt x="874" y="0"/>
                          <a:pt x="69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6" name="Google Shape;636;p20"/>
                <p:cNvSpPr/>
                <p:nvPr/>
              </p:nvSpPr>
              <p:spPr>
                <a:xfrm rot="873331">
                  <a:off x="4609225" y="3349936"/>
                  <a:ext cx="1409238" cy="2236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21"/>
          <p:cNvGrpSpPr/>
          <p:nvPr/>
        </p:nvGrpSpPr>
        <p:grpSpPr>
          <a:xfrm>
            <a:off x="-568828" y="-632537"/>
            <a:ext cx="10095078" cy="10334858"/>
            <a:chOff x="-568828" y="-632537"/>
            <a:chExt cx="10095078" cy="10334858"/>
          </a:xfrm>
        </p:grpSpPr>
        <p:sp>
          <p:nvSpPr>
            <p:cNvPr id="639" name="Google Shape;639;p21"/>
            <p:cNvSpPr/>
            <p:nvPr/>
          </p:nvSpPr>
          <p:spPr>
            <a:xfrm rot="5400000">
              <a:off x="15375" y="591020"/>
              <a:ext cx="9111300" cy="9111300"/>
            </a:xfrm>
            <a:prstGeom prst="pie">
              <a:avLst>
                <a:gd name="adj1" fmla="val 5383092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21"/>
            <p:cNvGrpSpPr/>
            <p:nvPr/>
          </p:nvGrpSpPr>
          <p:grpSpPr>
            <a:xfrm>
              <a:off x="-568828" y="-632537"/>
              <a:ext cx="10095078" cy="7871146"/>
              <a:chOff x="-568828" y="-632537"/>
              <a:chExt cx="10095078" cy="7871146"/>
            </a:xfrm>
          </p:grpSpPr>
          <p:grpSp>
            <p:nvGrpSpPr>
              <p:cNvPr id="641" name="Google Shape;641;p21"/>
              <p:cNvGrpSpPr/>
              <p:nvPr/>
            </p:nvGrpSpPr>
            <p:grpSpPr>
              <a:xfrm>
                <a:off x="-99026" y="3140178"/>
                <a:ext cx="9321864" cy="2256087"/>
                <a:chOff x="-99026" y="3140178"/>
                <a:chExt cx="9321864" cy="2256087"/>
              </a:xfrm>
            </p:grpSpPr>
            <p:grpSp>
              <p:nvGrpSpPr>
                <p:cNvPr id="642" name="Google Shape;642;p21"/>
                <p:cNvGrpSpPr/>
                <p:nvPr/>
              </p:nvGrpSpPr>
              <p:grpSpPr>
                <a:xfrm>
                  <a:off x="7917644" y="3147753"/>
                  <a:ext cx="1305194" cy="2248512"/>
                  <a:chOff x="11667738" y="1434375"/>
                  <a:chExt cx="557275" cy="960000"/>
                </a:xfrm>
              </p:grpSpPr>
              <p:sp>
                <p:nvSpPr>
                  <p:cNvPr id="643" name="Google Shape;643;p21"/>
                  <p:cNvSpPr/>
                  <p:nvPr/>
                </p:nvSpPr>
                <p:spPr>
                  <a:xfrm>
                    <a:off x="11747138" y="1434375"/>
                    <a:ext cx="321700" cy="49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8" h="19759" extrusionOk="0">
                        <a:moveTo>
                          <a:pt x="1973" y="1"/>
                        </a:moveTo>
                        <a:cubicBezTo>
                          <a:pt x="1851" y="1"/>
                          <a:pt x="1742" y="147"/>
                          <a:pt x="1812" y="287"/>
                        </a:cubicBezTo>
                        <a:cubicBezTo>
                          <a:pt x="1812" y="336"/>
                          <a:pt x="1862" y="398"/>
                          <a:pt x="1862" y="448"/>
                        </a:cubicBezTo>
                        <a:cubicBezTo>
                          <a:pt x="1812" y="3695"/>
                          <a:pt x="2692" y="6843"/>
                          <a:pt x="4192" y="9744"/>
                        </a:cubicBezTo>
                        <a:cubicBezTo>
                          <a:pt x="3163" y="8913"/>
                          <a:pt x="1862" y="8504"/>
                          <a:pt x="573" y="8393"/>
                        </a:cubicBezTo>
                        <a:cubicBezTo>
                          <a:pt x="523" y="8343"/>
                          <a:pt x="523" y="8343"/>
                          <a:pt x="473" y="8343"/>
                        </a:cubicBezTo>
                        <a:cubicBezTo>
                          <a:pt x="426" y="8298"/>
                          <a:pt x="373" y="8279"/>
                          <a:pt x="322" y="8279"/>
                        </a:cubicBezTo>
                        <a:cubicBezTo>
                          <a:pt x="149" y="8279"/>
                          <a:pt x="1" y="8500"/>
                          <a:pt x="164" y="8653"/>
                        </a:cubicBezTo>
                        <a:cubicBezTo>
                          <a:pt x="1812" y="10314"/>
                          <a:pt x="3622" y="12061"/>
                          <a:pt x="4960" y="14032"/>
                        </a:cubicBezTo>
                        <a:cubicBezTo>
                          <a:pt x="4142" y="13660"/>
                          <a:pt x="3361" y="13412"/>
                          <a:pt x="2432" y="13251"/>
                        </a:cubicBezTo>
                        <a:cubicBezTo>
                          <a:pt x="2417" y="13248"/>
                          <a:pt x="2403" y="13246"/>
                          <a:pt x="2390" y="13246"/>
                        </a:cubicBezTo>
                        <a:cubicBezTo>
                          <a:pt x="2219" y="13246"/>
                          <a:pt x="2141" y="13515"/>
                          <a:pt x="2382" y="13561"/>
                        </a:cubicBezTo>
                        <a:lnTo>
                          <a:pt x="2432" y="13611"/>
                        </a:lnTo>
                        <a:cubicBezTo>
                          <a:pt x="4291" y="15780"/>
                          <a:pt x="6621" y="17540"/>
                          <a:pt x="8480" y="19659"/>
                        </a:cubicBezTo>
                        <a:lnTo>
                          <a:pt x="8530" y="19709"/>
                        </a:lnTo>
                        <a:cubicBezTo>
                          <a:pt x="8579" y="19758"/>
                          <a:pt x="8629" y="19758"/>
                          <a:pt x="8740" y="19758"/>
                        </a:cubicBezTo>
                        <a:cubicBezTo>
                          <a:pt x="9980" y="19349"/>
                          <a:pt x="11269" y="18779"/>
                          <a:pt x="12558" y="18469"/>
                        </a:cubicBezTo>
                        <a:cubicBezTo>
                          <a:pt x="12868" y="18370"/>
                          <a:pt x="12818" y="17949"/>
                          <a:pt x="12607" y="17850"/>
                        </a:cubicBezTo>
                        <a:cubicBezTo>
                          <a:pt x="11839" y="14392"/>
                          <a:pt x="11108" y="10673"/>
                          <a:pt x="11777" y="7153"/>
                        </a:cubicBezTo>
                        <a:cubicBezTo>
                          <a:pt x="11811" y="7016"/>
                          <a:pt x="11713" y="6936"/>
                          <a:pt x="11618" y="6936"/>
                        </a:cubicBezTo>
                        <a:cubicBezTo>
                          <a:pt x="11541" y="6936"/>
                          <a:pt x="11467" y="6988"/>
                          <a:pt x="11467" y="7104"/>
                        </a:cubicBezTo>
                        <a:lnTo>
                          <a:pt x="11418" y="7153"/>
                        </a:lnTo>
                        <a:cubicBezTo>
                          <a:pt x="10488" y="8504"/>
                          <a:pt x="10079" y="10054"/>
                          <a:pt x="9769" y="11652"/>
                        </a:cubicBezTo>
                        <a:cubicBezTo>
                          <a:pt x="9459" y="10723"/>
                          <a:pt x="9149" y="9793"/>
                          <a:pt x="8889" y="8864"/>
                        </a:cubicBezTo>
                        <a:cubicBezTo>
                          <a:pt x="8679" y="8083"/>
                          <a:pt x="7699" y="5455"/>
                          <a:pt x="8369" y="4836"/>
                        </a:cubicBezTo>
                        <a:cubicBezTo>
                          <a:pt x="8431" y="4736"/>
                          <a:pt x="8431" y="4674"/>
                          <a:pt x="8369" y="4625"/>
                        </a:cubicBezTo>
                        <a:lnTo>
                          <a:pt x="8369" y="4526"/>
                        </a:lnTo>
                        <a:cubicBezTo>
                          <a:pt x="8303" y="4440"/>
                          <a:pt x="8240" y="4405"/>
                          <a:pt x="8179" y="4405"/>
                        </a:cubicBezTo>
                        <a:cubicBezTo>
                          <a:pt x="7904" y="4405"/>
                          <a:pt x="7681" y="5132"/>
                          <a:pt x="7600" y="5294"/>
                        </a:cubicBezTo>
                        <a:cubicBezTo>
                          <a:pt x="7129" y="6534"/>
                          <a:pt x="6931" y="7885"/>
                          <a:pt x="6881" y="9223"/>
                        </a:cubicBezTo>
                        <a:cubicBezTo>
                          <a:pt x="5171" y="6335"/>
                          <a:pt x="4031" y="3187"/>
                          <a:pt x="2233" y="336"/>
                        </a:cubicBezTo>
                        <a:lnTo>
                          <a:pt x="2233" y="287"/>
                        </a:lnTo>
                        <a:cubicBezTo>
                          <a:pt x="2233" y="237"/>
                          <a:pt x="2172" y="188"/>
                          <a:pt x="2122" y="138"/>
                        </a:cubicBezTo>
                        <a:lnTo>
                          <a:pt x="2122" y="89"/>
                        </a:lnTo>
                        <a:cubicBezTo>
                          <a:pt x="2078" y="26"/>
                          <a:pt x="2025" y="1"/>
                          <a:pt x="19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" name="Google Shape;644;p21"/>
                  <p:cNvSpPr/>
                  <p:nvPr/>
                </p:nvSpPr>
                <p:spPr>
                  <a:xfrm>
                    <a:off x="11667738" y="1520476"/>
                    <a:ext cx="30800" cy="2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169" extrusionOk="0">
                        <a:moveTo>
                          <a:pt x="204" y="1"/>
                        </a:moveTo>
                        <a:cubicBezTo>
                          <a:pt x="89" y="1"/>
                          <a:pt x="0" y="162"/>
                          <a:pt x="80" y="292"/>
                        </a:cubicBezTo>
                        <a:cubicBezTo>
                          <a:pt x="191" y="441"/>
                          <a:pt x="241" y="602"/>
                          <a:pt x="390" y="751"/>
                        </a:cubicBezTo>
                        <a:cubicBezTo>
                          <a:pt x="551" y="850"/>
                          <a:pt x="650" y="1011"/>
                          <a:pt x="811" y="1110"/>
                        </a:cubicBezTo>
                        <a:cubicBezTo>
                          <a:pt x="849" y="1151"/>
                          <a:pt x="897" y="1168"/>
                          <a:pt x="946" y="1168"/>
                        </a:cubicBezTo>
                        <a:cubicBezTo>
                          <a:pt x="1088" y="1168"/>
                          <a:pt x="1232" y="1023"/>
                          <a:pt x="1121" y="912"/>
                        </a:cubicBezTo>
                        <a:cubicBezTo>
                          <a:pt x="1010" y="751"/>
                          <a:pt x="910" y="602"/>
                          <a:pt x="762" y="441"/>
                        </a:cubicBezTo>
                        <a:cubicBezTo>
                          <a:pt x="650" y="292"/>
                          <a:pt x="501" y="181"/>
                          <a:pt x="291" y="32"/>
                        </a:cubicBezTo>
                        <a:cubicBezTo>
                          <a:pt x="262" y="10"/>
                          <a:pt x="232" y="1"/>
                          <a:pt x="20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21"/>
                  <p:cNvSpPr/>
                  <p:nvPr/>
                </p:nvSpPr>
                <p:spPr>
                  <a:xfrm>
                    <a:off x="11878888" y="1444876"/>
                    <a:ext cx="11800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776" extrusionOk="0">
                        <a:moveTo>
                          <a:pt x="181" y="0"/>
                        </a:moveTo>
                        <a:cubicBezTo>
                          <a:pt x="89" y="0"/>
                          <a:pt x="0" y="49"/>
                          <a:pt x="0" y="156"/>
                        </a:cubicBezTo>
                        <a:cubicBezTo>
                          <a:pt x="0" y="317"/>
                          <a:pt x="62" y="465"/>
                          <a:pt x="62" y="577"/>
                        </a:cubicBezTo>
                        <a:cubicBezTo>
                          <a:pt x="62" y="676"/>
                          <a:pt x="161" y="775"/>
                          <a:pt x="260" y="775"/>
                        </a:cubicBezTo>
                        <a:cubicBezTo>
                          <a:pt x="421" y="775"/>
                          <a:pt x="471" y="627"/>
                          <a:pt x="471" y="527"/>
                        </a:cubicBezTo>
                        <a:cubicBezTo>
                          <a:pt x="421" y="416"/>
                          <a:pt x="421" y="267"/>
                          <a:pt x="372" y="106"/>
                        </a:cubicBezTo>
                        <a:cubicBezTo>
                          <a:pt x="343" y="37"/>
                          <a:pt x="261" y="0"/>
                          <a:pt x="18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" name="Google Shape;646;p21"/>
                  <p:cNvSpPr/>
                  <p:nvPr/>
                </p:nvSpPr>
                <p:spPr>
                  <a:xfrm>
                    <a:off x="11691588" y="1713225"/>
                    <a:ext cx="56800" cy="2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2" h="1174" extrusionOk="0">
                        <a:moveTo>
                          <a:pt x="497" y="1"/>
                        </a:moveTo>
                        <a:cubicBezTo>
                          <a:pt x="200" y="1"/>
                          <a:pt x="1" y="418"/>
                          <a:pt x="316" y="548"/>
                        </a:cubicBezTo>
                        <a:cubicBezTo>
                          <a:pt x="836" y="808"/>
                          <a:pt x="1357" y="1019"/>
                          <a:pt x="1915" y="1168"/>
                        </a:cubicBezTo>
                        <a:cubicBezTo>
                          <a:pt x="1930" y="1171"/>
                          <a:pt x="1945" y="1173"/>
                          <a:pt x="1960" y="1173"/>
                        </a:cubicBezTo>
                        <a:cubicBezTo>
                          <a:pt x="2147" y="1173"/>
                          <a:pt x="2271" y="900"/>
                          <a:pt x="2076" y="808"/>
                        </a:cubicBezTo>
                        <a:cubicBezTo>
                          <a:pt x="1555" y="548"/>
                          <a:pt x="1097" y="288"/>
                          <a:pt x="626" y="27"/>
                        </a:cubicBezTo>
                        <a:cubicBezTo>
                          <a:pt x="581" y="9"/>
                          <a:pt x="538" y="1"/>
                          <a:pt x="49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" name="Google Shape;647;p21"/>
                  <p:cNvSpPr/>
                  <p:nvPr/>
                </p:nvSpPr>
                <p:spPr>
                  <a:xfrm>
                    <a:off x="11776738" y="1867950"/>
                    <a:ext cx="60950" cy="3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8" h="1275" extrusionOk="0">
                        <a:moveTo>
                          <a:pt x="447" y="1"/>
                        </a:moveTo>
                        <a:cubicBezTo>
                          <a:pt x="218" y="1"/>
                          <a:pt x="1" y="288"/>
                          <a:pt x="219" y="507"/>
                        </a:cubicBezTo>
                        <a:cubicBezTo>
                          <a:pt x="789" y="1027"/>
                          <a:pt x="1409" y="1225"/>
                          <a:pt x="2177" y="1275"/>
                        </a:cubicBezTo>
                        <a:cubicBezTo>
                          <a:pt x="2438" y="1275"/>
                          <a:pt x="2438" y="965"/>
                          <a:pt x="2227" y="866"/>
                        </a:cubicBezTo>
                        <a:cubicBezTo>
                          <a:pt x="1669" y="655"/>
                          <a:pt x="1099" y="345"/>
                          <a:pt x="579" y="36"/>
                        </a:cubicBezTo>
                        <a:cubicBezTo>
                          <a:pt x="536" y="11"/>
                          <a:pt x="492" y="1"/>
                          <a:pt x="44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" name="Google Shape;648;p21"/>
                  <p:cNvSpPr/>
                  <p:nvPr/>
                </p:nvSpPr>
                <p:spPr>
                  <a:xfrm>
                    <a:off x="12011188" y="1526501"/>
                    <a:ext cx="14900" cy="3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" h="1282" extrusionOk="0">
                        <a:moveTo>
                          <a:pt x="348" y="1"/>
                        </a:moveTo>
                        <a:cubicBezTo>
                          <a:pt x="274" y="1"/>
                          <a:pt x="206" y="48"/>
                          <a:pt x="186" y="150"/>
                        </a:cubicBezTo>
                        <a:cubicBezTo>
                          <a:pt x="137" y="460"/>
                          <a:pt x="87" y="720"/>
                          <a:pt x="38" y="1030"/>
                        </a:cubicBezTo>
                        <a:cubicBezTo>
                          <a:pt x="1" y="1184"/>
                          <a:pt x="134" y="1282"/>
                          <a:pt x="258" y="1282"/>
                        </a:cubicBezTo>
                        <a:cubicBezTo>
                          <a:pt x="344" y="1282"/>
                          <a:pt x="426" y="1236"/>
                          <a:pt x="447" y="1129"/>
                        </a:cubicBezTo>
                        <a:cubicBezTo>
                          <a:pt x="496" y="869"/>
                          <a:pt x="546" y="559"/>
                          <a:pt x="595" y="299"/>
                        </a:cubicBezTo>
                        <a:cubicBezTo>
                          <a:pt x="595" y="111"/>
                          <a:pt x="463" y="1"/>
                          <a:pt x="34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" name="Google Shape;649;p21"/>
                  <p:cNvSpPr/>
                  <p:nvPr/>
                </p:nvSpPr>
                <p:spPr>
                  <a:xfrm>
                    <a:off x="12097338" y="1613325"/>
                    <a:ext cx="18725" cy="4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" h="1809" extrusionOk="0">
                        <a:moveTo>
                          <a:pt x="405" y="0"/>
                        </a:moveTo>
                        <a:cubicBezTo>
                          <a:pt x="295" y="0"/>
                          <a:pt x="188" y="63"/>
                          <a:pt x="149" y="206"/>
                        </a:cubicBezTo>
                        <a:cubicBezTo>
                          <a:pt x="50" y="677"/>
                          <a:pt x="0" y="1136"/>
                          <a:pt x="50" y="1607"/>
                        </a:cubicBezTo>
                        <a:cubicBezTo>
                          <a:pt x="50" y="1722"/>
                          <a:pt x="172" y="1808"/>
                          <a:pt x="284" y="1808"/>
                        </a:cubicBezTo>
                        <a:cubicBezTo>
                          <a:pt x="364" y="1808"/>
                          <a:pt x="438" y="1765"/>
                          <a:pt x="459" y="1656"/>
                        </a:cubicBezTo>
                        <a:cubicBezTo>
                          <a:pt x="508" y="1235"/>
                          <a:pt x="620" y="776"/>
                          <a:pt x="719" y="367"/>
                        </a:cubicBezTo>
                        <a:cubicBezTo>
                          <a:pt x="749" y="143"/>
                          <a:pt x="572" y="0"/>
                          <a:pt x="40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21"/>
                  <p:cNvSpPr/>
                  <p:nvPr/>
                </p:nvSpPr>
                <p:spPr>
                  <a:xfrm>
                    <a:off x="11855538" y="1635400"/>
                    <a:ext cx="190075" cy="28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3" h="11465" extrusionOk="0">
                        <a:moveTo>
                          <a:pt x="251" y="1"/>
                        </a:moveTo>
                        <a:cubicBezTo>
                          <a:pt x="121" y="1"/>
                          <a:pt x="0" y="98"/>
                          <a:pt x="66" y="253"/>
                        </a:cubicBezTo>
                        <a:cubicBezTo>
                          <a:pt x="624" y="1703"/>
                          <a:pt x="1145" y="3140"/>
                          <a:pt x="1764" y="4541"/>
                        </a:cubicBezTo>
                        <a:cubicBezTo>
                          <a:pt x="2174" y="5471"/>
                          <a:pt x="2483" y="6499"/>
                          <a:pt x="3103" y="7330"/>
                        </a:cubicBezTo>
                        <a:cubicBezTo>
                          <a:pt x="2595" y="7169"/>
                          <a:pt x="2025" y="7119"/>
                          <a:pt x="1554" y="7119"/>
                        </a:cubicBezTo>
                        <a:cubicBezTo>
                          <a:pt x="1306" y="7119"/>
                          <a:pt x="1306" y="7478"/>
                          <a:pt x="1554" y="7540"/>
                        </a:cubicBezTo>
                        <a:cubicBezTo>
                          <a:pt x="1554" y="7590"/>
                          <a:pt x="1554" y="7590"/>
                          <a:pt x="1616" y="7640"/>
                        </a:cubicBezTo>
                        <a:cubicBezTo>
                          <a:pt x="2285" y="8210"/>
                          <a:pt x="2954" y="8829"/>
                          <a:pt x="3524" y="9449"/>
                        </a:cubicBezTo>
                        <a:cubicBezTo>
                          <a:pt x="4144" y="10118"/>
                          <a:pt x="4652" y="10837"/>
                          <a:pt x="5272" y="11407"/>
                        </a:cubicBezTo>
                        <a:cubicBezTo>
                          <a:pt x="5319" y="11449"/>
                          <a:pt x="5364" y="11465"/>
                          <a:pt x="5404" y="11465"/>
                        </a:cubicBezTo>
                        <a:cubicBezTo>
                          <a:pt x="5459" y="11465"/>
                          <a:pt x="5504" y="11436"/>
                          <a:pt x="5532" y="11407"/>
                        </a:cubicBezTo>
                        <a:lnTo>
                          <a:pt x="5582" y="11358"/>
                        </a:lnTo>
                        <a:cubicBezTo>
                          <a:pt x="5892" y="11098"/>
                          <a:pt x="6264" y="10949"/>
                          <a:pt x="6623" y="10837"/>
                        </a:cubicBezTo>
                        <a:cubicBezTo>
                          <a:pt x="6933" y="10738"/>
                          <a:pt x="7292" y="10738"/>
                          <a:pt x="7503" y="10478"/>
                        </a:cubicBezTo>
                        <a:cubicBezTo>
                          <a:pt x="7602" y="10379"/>
                          <a:pt x="7602" y="10218"/>
                          <a:pt x="7441" y="10118"/>
                        </a:cubicBezTo>
                        <a:cubicBezTo>
                          <a:pt x="7391" y="10069"/>
                          <a:pt x="7342" y="10069"/>
                          <a:pt x="7243" y="10019"/>
                        </a:cubicBezTo>
                        <a:cubicBezTo>
                          <a:pt x="6821" y="8259"/>
                          <a:pt x="6313" y="6611"/>
                          <a:pt x="6313" y="4690"/>
                        </a:cubicBezTo>
                        <a:cubicBezTo>
                          <a:pt x="6276" y="4578"/>
                          <a:pt x="6204" y="4522"/>
                          <a:pt x="6108" y="4522"/>
                        </a:cubicBezTo>
                        <a:cubicBezTo>
                          <a:pt x="6075" y="4522"/>
                          <a:pt x="6041" y="4529"/>
                          <a:pt x="6003" y="4541"/>
                        </a:cubicBezTo>
                        <a:cubicBezTo>
                          <a:pt x="5954" y="4541"/>
                          <a:pt x="5842" y="4591"/>
                          <a:pt x="5842" y="4690"/>
                        </a:cubicBezTo>
                        <a:cubicBezTo>
                          <a:pt x="5743" y="5619"/>
                          <a:pt x="5644" y="6549"/>
                          <a:pt x="5644" y="7478"/>
                        </a:cubicBezTo>
                        <a:cubicBezTo>
                          <a:pt x="4863" y="5830"/>
                          <a:pt x="4194" y="4070"/>
                          <a:pt x="3834" y="2273"/>
                        </a:cubicBezTo>
                        <a:cubicBezTo>
                          <a:pt x="3805" y="2148"/>
                          <a:pt x="3719" y="2097"/>
                          <a:pt x="3633" y="2097"/>
                        </a:cubicBezTo>
                        <a:cubicBezTo>
                          <a:pt x="3574" y="2097"/>
                          <a:pt x="3515" y="2121"/>
                          <a:pt x="3475" y="2161"/>
                        </a:cubicBezTo>
                        <a:cubicBezTo>
                          <a:pt x="3363" y="2161"/>
                          <a:pt x="3264" y="2273"/>
                          <a:pt x="3264" y="2372"/>
                        </a:cubicBezTo>
                        <a:cubicBezTo>
                          <a:pt x="3363" y="3252"/>
                          <a:pt x="3475" y="4132"/>
                          <a:pt x="3673" y="5000"/>
                        </a:cubicBezTo>
                        <a:cubicBezTo>
                          <a:pt x="2545" y="3512"/>
                          <a:pt x="1455" y="2013"/>
                          <a:pt x="624" y="302"/>
                        </a:cubicBezTo>
                        <a:cubicBezTo>
                          <a:pt x="575" y="253"/>
                          <a:pt x="525" y="253"/>
                          <a:pt x="475" y="203"/>
                        </a:cubicBezTo>
                        <a:lnTo>
                          <a:pt x="475" y="153"/>
                        </a:lnTo>
                        <a:cubicBezTo>
                          <a:pt x="435" y="47"/>
                          <a:pt x="341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21"/>
                  <p:cNvSpPr/>
                  <p:nvPr/>
                </p:nvSpPr>
                <p:spPr>
                  <a:xfrm>
                    <a:off x="11810413" y="1674925"/>
                    <a:ext cx="46125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5" h="1750" extrusionOk="0">
                        <a:moveTo>
                          <a:pt x="311" y="1"/>
                        </a:moveTo>
                        <a:cubicBezTo>
                          <a:pt x="141" y="1"/>
                          <a:pt x="1" y="207"/>
                          <a:pt x="161" y="320"/>
                        </a:cubicBezTo>
                        <a:cubicBezTo>
                          <a:pt x="570" y="741"/>
                          <a:pt x="942" y="1150"/>
                          <a:pt x="1301" y="1621"/>
                        </a:cubicBezTo>
                        <a:cubicBezTo>
                          <a:pt x="1359" y="1712"/>
                          <a:pt x="1437" y="1750"/>
                          <a:pt x="1510" y="1750"/>
                        </a:cubicBezTo>
                        <a:cubicBezTo>
                          <a:pt x="1688" y="1750"/>
                          <a:pt x="1845" y="1531"/>
                          <a:pt x="1661" y="1312"/>
                        </a:cubicBezTo>
                        <a:cubicBezTo>
                          <a:pt x="1301" y="841"/>
                          <a:pt x="880" y="432"/>
                          <a:pt x="471" y="72"/>
                        </a:cubicBezTo>
                        <a:cubicBezTo>
                          <a:pt x="420" y="22"/>
                          <a:pt x="364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21"/>
                  <p:cNvSpPr/>
                  <p:nvPr/>
                </p:nvSpPr>
                <p:spPr>
                  <a:xfrm>
                    <a:off x="11820488" y="1504550"/>
                    <a:ext cx="269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" h="2160" extrusionOk="0">
                        <a:moveTo>
                          <a:pt x="251" y="0"/>
                        </a:moveTo>
                        <a:cubicBezTo>
                          <a:pt x="120" y="0"/>
                          <a:pt x="1" y="151"/>
                          <a:pt x="68" y="318"/>
                        </a:cubicBezTo>
                        <a:cubicBezTo>
                          <a:pt x="328" y="888"/>
                          <a:pt x="539" y="1458"/>
                          <a:pt x="737" y="2029"/>
                        </a:cubicBezTo>
                        <a:cubicBezTo>
                          <a:pt x="786" y="2120"/>
                          <a:pt x="859" y="2160"/>
                          <a:pt x="924" y="2160"/>
                        </a:cubicBezTo>
                        <a:cubicBezTo>
                          <a:pt x="1008" y="2160"/>
                          <a:pt x="1075" y="2091"/>
                          <a:pt x="1047" y="1979"/>
                        </a:cubicBezTo>
                        <a:cubicBezTo>
                          <a:pt x="948" y="1310"/>
                          <a:pt x="688" y="690"/>
                          <a:pt x="427" y="120"/>
                        </a:cubicBezTo>
                        <a:cubicBezTo>
                          <a:pt x="379" y="35"/>
                          <a:pt x="314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21"/>
                  <p:cNvSpPr/>
                  <p:nvPr/>
                </p:nvSpPr>
                <p:spPr>
                  <a:xfrm>
                    <a:off x="11937138" y="1603625"/>
                    <a:ext cx="16750" cy="5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2265" extrusionOk="0">
                        <a:moveTo>
                          <a:pt x="285" y="0"/>
                        </a:moveTo>
                        <a:cubicBezTo>
                          <a:pt x="186" y="0"/>
                          <a:pt x="77" y="67"/>
                          <a:pt x="50" y="185"/>
                        </a:cubicBezTo>
                        <a:cubicBezTo>
                          <a:pt x="50" y="805"/>
                          <a:pt x="0" y="1375"/>
                          <a:pt x="99" y="1995"/>
                        </a:cubicBezTo>
                        <a:cubicBezTo>
                          <a:pt x="124" y="2174"/>
                          <a:pt x="267" y="2264"/>
                          <a:pt x="403" y="2264"/>
                        </a:cubicBezTo>
                        <a:cubicBezTo>
                          <a:pt x="539" y="2264"/>
                          <a:pt x="669" y="2174"/>
                          <a:pt x="669" y="1995"/>
                        </a:cubicBezTo>
                        <a:cubicBezTo>
                          <a:pt x="669" y="1375"/>
                          <a:pt x="570" y="755"/>
                          <a:pt x="459" y="135"/>
                        </a:cubicBezTo>
                        <a:cubicBezTo>
                          <a:pt x="437" y="42"/>
                          <a:pt x="364" y="0"/>
                          <a:pt x="2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12005613" y="1679250"/>
                    <a:ext cx="22025" cy="3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1" h="1522" extrusionOk="0">
                        <a:moveTo>
                          <a:pt x="460" y="1"/>
                        </a:moveTo>
                        <a:cubicBezTo>
                          <a:pt x="356" y="1"/>
                          <a:pt x="235" y="86"/>
                          <a:pt x="199" y="209"/>
                        </a:cubicBezTo>
                        <a:cubicBezTo>
                          <a:pt x="199" y="568"/>
                          <a:pt x="0" y="977"/>
                          <a:pt x="99" y="1337"/>
                        </a:cubicBezTo>
                        <a:cubicBezTo>
                          <a:pt x="164" y="1442"/>
                          <a:pt x="277" y="1521"/>
                          <a:pt x="375" y="1521"/>
                        </a:cubicBezTo>
                        <a:cubicBezTo>
                          <a:pt x="427" y="1521"/>
                          <a:pt x="474" y="1500"/>
                          <a:pt x="509" y="1448"/>
                        </a:cubicBezTo>
                        <a:cubicBezTo>
                          <a:pt x="880" y="1077"/>
                          <a:pt x="719" y="568"/>
                          <a:pt x="620" y="147"/>
                        </a:cubicBezTo>
                        <a:cubicBezTo>
                          <a:pt x="599" y="44"/>
                          <a:pt x="534" y="1"/>
                          <a:pt x="46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11834438" y="1781900"/>
                    <a:ext cx="40900" cy="2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" h="1169" extrusionOk="0">
                        <a:moveTo>
                          <a:pt x="213" y="0"/>
                        </a:moveTo>
                        <a:cubicBezTo>
                          <a:pt x="58" y="0"/>
                          <a:pt x="1" y="250"/>
                          <a:pt x="130" y="379"/>
                        </a:cubicBezTo>
                        <a:cubicBezTo>
                          <a:pt x="489" y="590"/>
                          <a:pt x="799" y="850"/>
                          <a:pt x="1109" y="1110"/>
                        </a:cubicBezTo>
                        <a:cubicBezTo>
                          <a:pt x="1162" y="1151"/>
                          <a:pt x="1217" y="1168"/>
                          <a:pt x="1270" y="1168"/>
                        </a:cubicBezTo>
                        <a:cubicBezTo>
                          <a:pt x="1474" y="1168"/>
                          <a:pt x="1636" y="908"/>
                          <a:pt x="1468" y="751"/>
                        </a:cubicBezTo>
                        <a:cubicBezTo>
                          <a:pt x="1319" y="590"/>
                          <a:pt x="1109" y="379"/>
                          <a:pt x="960" y="280"/>
                        </a:cubicBezTo>
                        <a:cubicBezTo>
                          <a:pt x="749" y="181"/>
                          <a:pt x="489" y="69"/>
                          <a:pt x="291" y="20"/>
                        </a:cubicBezTo>
                        <a:cubicBezTo>
                          <a:pt x="263" y="6"/>
                          <a:pt x="236" y="0"/>
                          <a:pt x="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11950138" y="1872850"/>
                    <a:ext cx="274875" cy="5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" h="20861" extrusionOk="0">
                        <a:moveTo>
                          <a:pt x="4487" y="1"/>
                        </a:moveTo>
                        <a:lnTo>
                          <a:pt x="1" y="1550"/>
                        </a:lnTo>
                        <a:lnTo>
                          <a:pt x="6508" y="20860"/>
                        </a:lnTo>
                        <a:lnTo>
                          <a:pt x="10994" y="19311"/>
                        </a:lnTo>
                        <a:lnTo>
                          <a:pt x="448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12046813" y="2048550"/>
                    <a:ext cx="93000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0" h="8156" extrusionOk="0">
                        <a:moveTo>
                          <a:pt x="3000" y="0"/>
                        </a:moveTo>
                        <a:lnTo>
                          <a:pt x="1" y="6036"/>
                        </a:lnTo>
                        <a:lnTo>
                          <a:pt x="720" y="8156"/>
                        </a:lnTo>
                        <a:lnTo>
                          <a:pt x="3719" y="2058"/>
                        </a:lnTo>
                        <a:lnTo>
                          <a:pt x="300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21"/>
                  <p:cNvSpPr/>
                  <p:nvPr/>
                </p:nvSpPr>
                <p:spPr>
                  <a:xfrm>
                    <a:off x="12000338" y="1911575"/>
                    <a:ext cx="92975" cy="20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206" extrusionOk="0">
                        <a:moveTo>
                          <a:pt x="3050" y="1"/>
                        </a:moveTo>
                        <a:lnTo>
                          <a:pt x="1" y="6099"/>
                        </a:lnTo>
                        <a:lnTo>
                          <a:pt x="720" y="8206"/>
                        </a:lnTo>
                        <a:lnTo>
                          <a:pt x="3719" y="2120"/>
                        </a:lnTo>
                        <a:lnTo>
                          <a:pt x="3050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659;p21"/>
                  <p:cNvSpPr/>
                  <p:nvPr/>
                </p:nvSpPr>
                <p:spPr>
                  <a:xfrm>
                    <a:off x="12092063" y="21839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3049" y="0"/>
                        </a:moveTo>
                        <a:lnTo>
                          <a:pt x="0" y="6049"/>
                        </a:lnTo>
                        <a:lnTo>
                          <a:pt x="719" y="8156"/>
                        </a:lnTo>
                        <a:lnTo>
                          <a:pt x="3719" y="2120"/>
                        </a:lnTo>
                        <a:lnTo>
                          <a:pt x="304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0" name="Google Shape;660;p21"/>
                <p:cNvGrpSpPr/>
                <p:nvPr/>
              </p:nvGrpSpPr>
              <p:grpSpPr>
                <a:xfrm>
                  <a:off x="-99026" y="3140178"/>
                  <a:ext cx="1127353" cy="2256042"/>
                  <a:chOff x="13510888" y="1411650"/>
                  <a:chExt cx="491050" cy="982725"/>
                </a:xfrm>
              </p:grpSpPr>
              <p:sp>
                <p:nvSpPr>
                  <p:cNvPr id="661" name="Google Shape;661;p21"/>
                  <p:cNvSpPr/>
                  <p:nvPr/>
                </p:nvSpPr>
                <p:spPr>
                  <a:xfrm>
                    <a:off x="13643588" y="1411650"/>
                    <a:ext cx="297500" cy="51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0" h="20668" extrusionOk="0">
                        <a:moveTo>
                          <a:pt x="8454" y="1"/>
                        </a:moveTo>
                        <a:cubicBezTo>
                          <a:pt x="8386" y="1"/>
                          <a:pt x="8315" y="36"/>
                          <a:pt x="8277" y="118"/>
                        </a:cubicBezTo>
                        <a:lnTo>
                          <a:pt x="8277" y="167"/>
                        </a:lnTo>
                        <a:cubicBezTo>
                          <a:pt x="8227" y="217"/>
                          <a:pt x="8178" y="266"/>
                          <a:pt x="8178" y="378"/>
                        </a:cubicBezTo>
                        <a:cubicBezTo>
                          <a:pt x="6988" y="3526"/>
                          <a:pt x="6418" y="6823"/>
                          <a:pt x="5277" y="9983"/>
                        </a:cubicBezTo>
                        <a:cubicBezTo>
                          <a:pt x="4968" y="8682"/>
                          <a:pt x="4509" y="7393"/>
                          <a:pt x="3840" y="6265"/>
                        </a:cubicBezTo>
                        <a:cubicBezTo>
                          <a:pt x="3753" y="6101"/>
                          <a:pt x="3425" y="5469"/>
                          <a:pt x="3161" y="5469"/>
                        </a:cubicBezTo>
                        <a:cubicBezTo>
                          <a:pt x="3086" y="5469"/>
                          <a:pt x="3017" y="5520"/>
                          <a:pt x="2960" y="5645"/>
                        </a:cubicBezTo>
                        <a:lnTo>
                          <a:pt x="2960" y="5745"/>
                        </a:lnTo>
                        <a:cubicBezTo>
                          <a:pt x="2910" y="5794"/>
                          <a:pt x="2910" y="5844"/>
                          <a:pt x="3009" y="5893"/>
                        </a:cubicBezTo>
                        <a:cubicBezTo>
                          <a:pt x="3728" y="6414"/>
                          <a:pt x="3319" y="9153"/>
                          <a:pt x="3220" y="10033"/>
                        </a:cubicBezTo>
                        <a:cubicBezTo>
                          <a:pt x="3158" y="10963"/>
                          <a:pt x="3009" y="11942"/>
                          <a:pt x="2848" y="12871"/>
                        </a:cubicBezTo>
                        <a:cubicBezTo>
                          <a:pt x="2290" y="11372"/>
                          <a:pt x="1609" y="9921"/>
                          <a:pt x="431" y="8744"/>
                        </a:cubicBezTo>
                        <a:lnTo>
                          <a:pt x="369" y="8744"/>
                        </a:lnTo>
                        <a:cubicBezTo>
                          <a:pt x="349" y="8638"/>
                          <a:pt x="277" y="8591"/>
                          <a:pt x="206" y="8591"/>
                        </a:cubicBezTo>
                        <a:cubicBezTo>
                          <a:pt x="103" y="8591"/>
                          <a:pt x="1" y="8689"/>
                          <a:pt x="59" y="8843"/>
                        </a:cubicBezTo>
                        <a:cubicBezTo>
                          <a:pt x="1361" y="12202"/>
                          <a:pt x="1361" y="15970"/>
                          <a:pt x="1249" y="19477"/>
                        </a:cubicBezTo>
                        <a:cubicBezTo>
                          <a:pt x="1051" y="19639"/>
                          <a:pt x="1051" y="20097"/>
                          <a:pt x="1410" y="20097"/>
                        </a:cubicBezTo>
                        <a:cubicBezTo>
                          <a:pt x="2749" y="20209"/>
                          <a:pt x="4038" y="20457"/>
                          <a:pt x="5389" y="20667"/>
                        </a:cubicBezTo>
                        <a:cubicBezTo>
                          <a:pt x="5488" y="20667"/>
                          <a:pt x="5538" y="20618"/>
                          <a:pt x="5538" y="20568"/>
                        </a:cubicBezTo>
                        <a:lnTo>
                          <a:pt x="5587" y="20518"/>
                        </a:lnTo>
                        <a:cubicBezTo>
                          <a:pt x="7037" y="18089"/>
                          <a:pt x="8996" y="15920"/>
                          <a:pt x="10446" y="13441"/>
                        </a:cubicBezTo>
                        <a:lnTo>
                          <a:pt x="10495" y="13441"/>
                        </a:lnTo>
                        <a:cubicBezTo>
                          <a:pt x="10687" y="13340"/>
                          <a:pt x="10571" y="13074"/>
                          <a:pt x="10399" y="13074"/>
                        </a:cubicBezTo>
                        <a:cubicBezTo>
                          <a:pt x="10382" y="13074"/>
                          <a:pt x="10364" y="13076"/>
                          <a:pt x="10347" y="13082"/>
                        </a:cubicBezTo>
                        <a:cubicBezTo>
                          <a:pt x="9516" y="13441"/>
                          <a:pt x="8735" y="13850"/>
                          <a:pt x="8066" y="14371"/>
                        </a:cubicBezTo>
                        <a:cubicBezTo>
                          <a:pt x="8996" y="12152"/>
                          <a:pt x="10446" y="10132"/>
                          <a:pt x="11784" y="8174"/>
                        </a:cubicBezTo>
                        <a:cubicBezTo>
                          <a:pt x="11899" y="7988"/>
                          <a:pt x="11749" y="7827"/>
                          <a:pt x="11595" y="7827"/>
                        </a:cubicBezTo>
                        <a:cubicBezTo>
                          <a:pt x="11533" y="7827"/>
                          <a:pt x="11471" y="7853"/>
                          <a:pt x="11425" y="7914"/>
                        </a:cubicBezTo>
                        <a:cubicBezTo>
                          <a:pt x="11375" y="7914"/>
                          <a:pt x="11375" y="7963"/>
                          <a:pt x="11326" y="8013"/>
                        </a:cubicBezTo>
                        <a:cubicBezTo>
                          <a:pt x="10037" y="8372"/>
                          <a:pt x="8897" y="8992"/>
                          <a:pt x="7967" y="9983"/>
                        </a:cubicBezTo>
                        <a:cubicBezTo>
                          <a:pt x="8946" y="6885"/>
                          <a:pt x="9256" y="3625"/>
                          <a:pt x="8587" y="427"/>
                        </a:cubicBezTo>
                        <a:cubicBezTo>
                          <a:pt x="8587" y="378"/>
                          <a:pt x="8587" y="316"/>
                          <a:pt x="8636" y="217"/>
                        </a:cubicBezTo>
                        <a:cubicBezTo>
                          <a:pt x="8667" y="88"/>
                          <a:pt x="8562" y="1"/>
                          <a:pt x="845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662;p21"/>
                  <p:cNvSpPr/>
                  <p:nvPr/>
                </p:nvSpPr>
                <p:spPr>
                  <a:xfrm>
                    <a:off x="13660563" y="1560875"/>
                    <a:ext cx="19125" cy="4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989" extrusionOk="0">
                        <a:moveTo>
                          <a:pt x="371" y="1"/>
                        </a:moveTo>
                        <a:cubicBezTo>
                          <a:pt x="274" y="1"/>
                          <a:pt x="182" y="57"/>
                          <a:pt x="161" y="185"/>
                        </a:cubicBezTo>
                        <a:cubicBezTo>
                          <a:pt x="0" y="755"/>
                          <a:pt x="62" y="1325"/>
                          <a:pt x="372" y="1895"/>
                        </a:cubicBezTo>
                        <a:cubicBezTo>
                          <a:pt x="388" y="1961"/>
                          <a:pt x="439" y="1988"/>
                          <a:pt x="497" y="1988"/>
                        </a:cubicBezTo>
                        <a:cubicBezTo>
                          <a:pt x="615" y="1988"/>
                          <a:pt x="765" y="1875"/>
                          <a:pt x="731" y="1734"/>
                        </a:cubicBezTo>
                        <a:cubicBezTo>
                          <a:pt x="570" y="1275"/>
                          <a:pt x="521" y="755"/>
                          <a:pt x="620" y="296"/>
                        </a:cubicBezTo>
                        <a:cubicBezTo>
                          <a:pt x="656" y="114"/>
                          <a:pt x="509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3" name="Google Shape;663;p21"/>
                  <p:cNvSpPr/>
                  <p:nvPr/>
                </p:nvSpPr>
                <p:spPr>
                  <a:xfrm>
                    <a:off x="13776763" y="1439300"/>
                    <a:ext cx="31275" cy="56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2259" extrusionOk="0">
                        <a:moveTo>
                          <a:pt x="896" y="1"/>
                        </a:moveTo>
                        <a:cubicBezTo>
                          <a:pt x="838" y="1"/>
                          <a:pt x="780" y="26"/>
                          <a:pt x="731" y="90"/>
                        </a:cubicBezTo>
                        <a:cubicBezTo>
                          <a:pt x="211" y="610"/>
                          <a:pt x="0" y="1379"/>
                          <a:pt x="211" y="2110"/>
                        </a:cubicBezTo>
                        <a:cubicBezTo>
                          <a:pt x="230" y="2214"/>
                          <a:pt x="309" y="2258"/>
                          <a:pt x="392" y="2258"/>
                        </a:cubicBezTo>
                        <a:cubicBezTo>
                          <a:pt x="519" y="2258"/>
                          <a:pt x="657" y="2155"/>
                          <a:pt x="620" y="1999"/>
                        </a:cubicBezTo>
                        <a:cubicBezTo>
                          <a:pt x="471" y="1441"/>
                          <a:pt x="682" y="871"/>
                          <a:pt x="1091" y="400"/>
                        </a:cubicBezTo>
                        <a:cubicBezTo>
                          <a:pt x="1250" y="250"/>
                          <a:pt x="1076" y="1"/>
                          <a:pt x="89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664;p21"/>
                  <p:cNvSpPr/>
                  <p:nvPr/>
                </p:nvSpPr>
                <p:spPr>
                  <a:xfrm>
                    <a:off x="13923463" y="1519825"/>
                    <a:ext cx="33475" cy="2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" h="888" extrusionOk="0">
                        <a:moveTo>
                          <a:pt x="878" y="1"/>
                        </a:moveTo>
                        <a:cubicBezTo>
                          <a:pt x="794" y="1"/>
                          <a:pt x="707" y="24"/>
                          <a:pt x="639" y="79"/>
                        </a:cubicBezTo>
                        <a:cubicBezTo>
                          <a:pt x="540" y="178"/>
                          <a:pt x="441" y="277"/>
                          <a:pt x="329" y="389"/>
                        </a:cubicBezTo>
                        <a:cubicBezTo>
                          <a:pt x="230" y="488"/>
                          <a:pt x="131" y="587"/>
                          <a:pt x="81" y="699"/>
                        </a:cubicBezTo>
                        <a:cubicBezTo>
                          <a:pt x="1" y="806"/>
                          <a:pt x="88" y="887"/>
                          <a:pt x="222" y="887"/>
                        </a:cubicBezTo>
                        <a:cubicBezTo>
                          <a:pt x="273" y="887"/>
                          <a:pt x="332" y="875"/>
                          <a:pt x="391" y="847"/>
                        </a:cubicBezTo>
                        <a:cubicBezTo>
                          <a:pt x="540" y="798"/>
                          <a:pt x="639" y="699"/>
                          <a:pt x="800" y="637"/>
                        </a:cubicBezTo>
                        <a:cubicBezTo>
                          <a:pt x="899" y="538"/>
                          <a:pt x="1011" y="438"/>
                          <a:pt x="1110" y="327"/>
                        </a:cubicBezTo>
                        <a:cubicBezTo>
                          <a:pt x="1338" y="181"/>
                          <a:pt x="1116" y="1"/>
                          <a:pt x="8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21"/>
                  <p:cNvSpPr/>
                  <p:nvPr/>
                </p:nvSpPr>
                <p:spPr>
                  <a:xfrm>
                    <a:off x="13965763" y="1809775"/>
                    <a:ext cx="36175" cy="2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" h="1135" extrusionOk="0">
                        <a:moveTo>
                          <a:pt x="1134" y="0"/>
                        </a:moveTo>
                        <a:cubicBezTo>
                          <a:pt x="1084" y="0"/>
                          <a:pt x="1027" y="14"/>
                          <a:pt x="967" y="45"/>
                        </a:cubicBezTo>
                        <a:cubicBezTo>
                          <a:pt x="608" y="194"/>
                          <a:pt x="248" y="454"/>
                          <a:pt x="87" y="813"/>
                        </a:cubicBezTo>
                        <a:cubicBezTo>
                          <a:pt x="0" y="955"/>
                          <a:pt x="104" y="1134"/>
                          <a:pt x="240" y="1134"/>
                        </a:cubicBezTo>
                        <a:cubicBezTo>
                          <a:pt x="259" y="1134"/>
                          <a:pt x="278" y="1131"/>
                          <a:pt x="298" y="1123"/>
                        </a:cubicBezTo>
                        <a:cubicBezTo>
                          <a:pt x="707" y="1024"/>
                          <a:pt x="1066" y="764"/>
                          <a:pt x="1277" y="404"/>
                        </a:cubicBezTo>
                        <a:cubicBezTo>
                          <a:pt x="1447" y="234"/>
                          <a:pt x="1343" y="0"/>
                          <a:pt x="11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21"/>
                  <p:cNvSpPr/>
                  <p:nvPr/>
                </p:nvSpPr>
                <p:spPr>
                  <a:xfrm>
                    <a:off x="13693088" y="1621475"/>
                    <a:ext cx="141525" cy="30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61" h="12208" extrusionOk="0">
                        <a:moveTo>
                          <a:pt x="5373" y="0"/>
                        </a:moveTo>
                        <a:cubicBezTo>
                          <a:pt x="5278" y="0"/>
                          <a:pt x="5180" y="65"/>
                          <a:pt x="5157" y="190"/>
                        </a:cubicBezTo>
                        <a:cubicBezTo>
                          <a:pt x="5107" y="190"/>
                          <a:pt x="5107" y="239"/>
                          <a:pt x="5107" y="239"/>
                        </a:cubicBezTo>
                        <a:cubicBezTo>
                          <a:pt x="5057" y="289"/>
                          <a:pt x="5057" y="289"/>
                          <a:pt x="5008" y="401"/>
                        </a:cubicBezTo>
                        <a:cubicBezTo>
                          <a:pt x="4487" y="2210"/>
                          <a:pt x="3719" y="3859"/>
                          <a:pt x="2888" y="5507"/>
                        </a:cubicBezTo>
                        <a:cubicBezTo>
                          <a:pt x="2938" y="4627"/>
                          <a:pt x="2888" y="3759"/>
                          <a:pt x="2789" y="2879"/>
                        </a:cubicBezTo>
                        <a:cubicBezTo>
                          <a:pt x="2789" y="2768"/>
                          <a:pt x="2628" y="2718"/>
                          <a:pt x="2529" y="2718"/>
                        </a:cubicBezTo>
                        <a:cubicBezTo>
                          <a:pt x="2493" y="2702"/>
                          <a:pt x="2447" y="2691"/>
                          <a:pt x="2402" y="2691"/>
                        </a:cubicBezTo>
                        <a:cubicBezTo>
                          <a:pt x="2309" y="2691"/>
                          <a:pt x="2219" y="2738"/>
                          <a:pt x="2219" y="2879"/>
                        </a:cubicBezTo>
                        <a:cubicBezTo>
                          <a:pt x="2170" y="4739"/>
                          <a:pt x="1860" y="6548"/>
                          <a:pt x="1389" y="8345"/>
                        </a:cubicBezTo>
                        <a:cubicBezTo>
                          <a:pt x="1240" y="7416"/>
                          <a:pt x="930" y="6548"/>
                          <a:pt x="719" y="5668"/>
                        </a:cubicBezTo>
                        <a:cubicBezTo>
                          <a:pt x="682" y="5547"/>
                          <a:pt x="609" y="5489"/>
                          <a:pt x="534" y="5489"/>
                        </a:cubicBezTo>
                        <a:cubicBezTo>
                          <a:pt x="509" y="5489"/>
                          <a:pt x="484" y="5495"/>
                          <a:pt x="459" y="5507"/>
                        </a:cubicBezTo>
                        <a:cubicBezTo>
                          <a:pt x="360" y="5507"/>
                          <a:pt x="248" y="5557"/>
                          <a:pt x="248" y="5718"/>
                        </a:cubicBezTo>
                        <a:cubicBezTo>
                          <a:pt x="558" y="7577"/>
                          <a:pt x="360" y="9337"/>
                          <a:pt x="310" y="11134"/>
                        </a:cubicBezTo>
                        <a:cubicBezTo>
                          <a:pt x="199" y="11196"/>
                          <a:pt x="149" y="11196"/>
                          <a:pt x="100" y="11246"/>
                        </a:cubicBezTo>
                        <a:cubicBezTo>
                          <a:pt x="1" y="11394"/>
                          <a:pt x="1" y="11555"/>
                          <a:pt x="100" y="11655"/>
                        </a:cubicBezTo>
                        <a:cubicBezTo>
                          <a:pt x="360" y="11865"/>
                          <a:pt x="769" y="11754"/>
                          <a:pt x="1029" y="11816"/>
                        </a:cubicBezTo>
                        <a:cubicBezTo>
                          <a:pt x="1438" y="11865"/>
                          <a:pt x="1798" y="11964"/>
                          <a:pt x="2170" y="12125"/>
                        </a:cubicBezTo>
                        <a:cubicBezTo>
                          <a:pt x="2170" y="12175"/>
                          <a:pt x="2219" y="12175"/>
                          <a:pt x="2219" y="12175"/>
                        </a:cubicBezTo>
                        <a:cubicBezTo>
                          <a:pt x="2240" y="12196"/>
                          <a:pt x="2277" y="12208"/>
                          <a:pt x="2319" y="12208"/>
                        </a:cubicBezTo>
                        <a:cubicBezTo>
                          <a:pt x="2377" y="12208"/>
                          <a:pt x="2443" y="12184"/>
                          <a:pt x="2479" y="12125"/>
                        </a:cubicBezTo>
                        <a:cubicBezTo>
                          <a:pt x="2988" y="11444"/>
                          <a:pt x="3347" y="10626"/>
                          <a:pt x="3818" y="9895"/>
                        </a:cubicBezTo>
                        <a:cubicBezTo>
                          <a:pt x="4277" y="9176"/>
                          <a:pt x="4847" y="8457"/>
                          <a:pt x="5417" y="7788"/>
                        </a:cubicBezTo>
                        <a:lnTo>
                          <a:pt x="5417" y="7626"/>
                        </a:lnTo>
                        <a:cubicBezTo>
                          <a:pt x="5660" y="7534"/>
                          <a:pt x="5589" y="7213"/>
                          <a:pt x="5406" y="7213"/>
                        </a:cubicBezTo>
                        <a:cubicBezTo>
                          <a:pt x="5394" y="7213"/>
                          <a:pt x="5381" y="7214"/>
                          <a:pt x="5367" y="7217"/>
                        </a:cubicBezTo>
                        <a:cubicBezTo>
                          <a:pt x="4896" y="7317"/>
                          <a:pt x="4388" y="7478"/>
                          <a:pt x="3868" y="7676"/>
                        </a:cubicBezTo>
                        <a:cubicBezTo>
                          <a:pt x="4277" y="6796"/>
                          <a:pt x="4438" y="5718"/>
                          <a:pt x="4648" y="4739"/>
                        </a:cubicBezTo>
                        <a:cubicBezTo>
                          <a:pt x="5008" y="3239"/>
                          <a:pt x="5268" y="1739"/>
                          <a:pt x="5578" y="239"/>
                        </a:cubicBezTo>
                        <a:cubicBezTo>
                          <a:pt x="5578" y="78"/>
                          <a:pt x="5477" y="0"/>
                          <a:pt x="53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21"/>
                  <p:cNvSpPr/>
                  <p:nvPr/>
                </p:nvSpPr>
                <p:spPr>
                  <a:xfrm>
                    <a:off x="13670313" y="1688025"/>
                    <a:ext cx="20775" cy="3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" h="1575" extrusionOk="0">
                        <a:moveTo>
                          <a:pt x="227" y="1"/>
                        </a:moveTo>
                        <a:cubicBezTo>
                          <a:pt x="114" y="1"/>
                          <a:pt x="0" y="101"/>
                          <a:pt x="32" y="267"/>
                        </a:cubicBezTo>
                        <a:cubicBezTo>
                          <a:pt x="81" y="626"/>
                          <a:pt x="230" y="986"/>
                          <a:pt x="292" y="1407"/>
                        </a:cubicBezTo>
                        <a:cubicBezTo>
                          <a:pt x="329" y="1524"/>
                          <a:pt x="418" y="1574"/>
                          <a:pt x="511" y="1574"/>
                        </a:cubicBezTo>
                        <a:cubicBezTo>
                          <a:pt x="665" y="1574"/>
                          <a:pt x="831" y="1439"/>
                          <a:pt x="800" y="1246"/>
                        </a:cubicBezTo>
                        <a:cubicBezTo>
                          <a:pt x="701" y="837"/>
                          <a:pt x="651" y="416"/>
                          <a:pt x="391" y="106"/>
                        </a:cubicBezTo>
                        <a:cubicBezTo>
                          <a:pt x="355" y="34"/>
                          <a:pt x="291" y="1"/>
                          <a:pt x="22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21"/>
                  <p:cNvSpPr/>
                  <p:nvPr/>
                </p:nvSpPr>
                <p:spPr>
                  <a:xfrm>
                    <a:off x="13738013" y="1624050"/>
                    <a:ext cx="11800" cy="2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1017" extrusionOk="0">
                        <a:moveTo>
                          <a:pt x="235" y="0"/>
                        </a:moveTo>
                        <a:cubicBezTo>
                          <a:pt x="137" y="0"/>
                          <a:pt x="32" y="62"/>
                          <a:pt x="1" y="186"/>
                        </a:cubicBezTo>
                        <a:lnTo>
                          <a:pt x="1" y="558"/>
                        </a:lnTo>
                        <a:cubicBezTo>
                          <a:pt x="1" y="657"/>
                          <a:pt x="1" y="756"/>
                          <a:pt x="63" y="868"/>
                        </a:cubicBezTo>
                        <a:cubicBezTo>
                          <a:pt x="63" y="967"/>
                          <a:pt x="140" y="1016"/>
                          <a:pt x="224" y="1016"/>
                        </a:cubicBezTo>
                        <a:cubicBezTo>
                          <a:pt x="307" y="1016"/>
                          <a:pt x="397" y="967"/>
                          <a:pt x="422" y="868"/>
                        </a:cubicBezTo>
                        <a:cubicBezTo>
                          <a:pt x="422" y="756"/>
                          <a:pt x="472" y="657"/>
                          <a:pt x="472" y="558"/>
                        </a:cubicBezTo>
                        <a:cubicBezTo>
                          <a:pt x="472" y="446"/>
                          <a:pt x="422" y="347"/>
                          <a:pt x="422" y="186"/>
                        </a:cubicBezTo>
                        <a:cubicBezTo>
                          <a:pt x="422" y="62"/>
                          <a:pt x="332" y="0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21"/>
                  <p:cNvSpPr/>
                  <p:nvPr/>
                </p:nvSpPr>
                <p:spPr>
                  <a:xfrm>
                    <a:off x="13823838" y="1524975"/>
                    <a:ext cx="17700" cy="3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558" extrusionOk="0">
                        <a:moveTo>
                          <a:pt x="447" y="0"/>
                        </a:moveTo>
                        <a:cubicBezTo>
                          <a:pt x="342" y="0"/>
                          <a:pt x="236" y="78"/>
                          <a:pt x="236" y="232"/>
                        </a:cubicBezTo>
                        <a:cubicBezTo>
                          <a:pt x="236" y="282"/>
                          <a:pt x="137" y="381"/>
                          <a:pt x="137" y="493"/>
                        </a:cubicBezTo>
                        <a:cubicBezTo>
                          <a:pt x="88" y="542"/>
                          <a:pt x="88" y="641"/>
                          <a:pt x="88" y="741"/>
                        </a:cubicBezTo>
                        <a:cubicBezTo>
                          <a:pt x="38" y="951"/>
                          <a:pt x="38" y="1162"/>
                          <a:pt x="38" y="1360"/>
                        </a:cubicBezTo>
                        <a:cubicBezTo>
                          <a:pt x="0" y="1489"/>
                          <a:pt x="101" y="1558"/>
                          <a:pt x="211" y="1558"/>
                        </a:cubicBezTo>
                        <a:cubicBezTo>
                          <a:pt x="281" y="1558"/>
                          <a:pt x="354" y="1530"/>
                          <a:pt x="398" y="1472"/>
                        </a:cubicBezTo>
                        <a:cubicBezTo>
                          <a:pt x="497" y="1261"/>
                          <a:pt x="596" y="1050"/>
                          <a:pt x="658" y="852"/>
                        </a:cubicBezTo>
                        <a:lnTo>
                          <a:pt x="658" y="493"/>
                        </a:lnTo>
                        <a:cubicBezTo>
                          <a:pt x="707" y="381"/>
                          <a:pt x="596" y="282"/>
                          <a:pt x="658" y="232"/>
                        </a:cubicBezTo>
                        <a:cubicBezTo>
                          <a:pt x="658" y="78"/>
                          <a:pt x="552" y="0"/>
                          <a:pt x="44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21"/>
                  <p:cNvSpPr/>
                  <p:nvPr/>
                </p:nvSpPr>
                <p:spPr>
                  <a:xfrm>
                    <a:off x="13845638" y="1661225"/>
                    <a:ext cx="23675" cy="3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7" h="1494" extrusionOk="0">
                        <a:moveTo>
                          <a:pt x="666" y="0"/>
                        </a:moveTo>
                        <a:cubicBezTo>
                          <a:pt x="600" y="0"/>
                          <a:pt x="538" y="29"/>
                          <a:pt x="505" y="100"/>
                        </a:cubicBezTo>
                        <a:cubicBezTo>
                          <a:pt x="344" y="509"/>
                          <a:pt x="145" y="868"/>
                          <a:pt x="34" y="1289"/>
                        </a:cubicBezTo>
                        <a:cubicBezTo>
                          <a:pt x="1" y="1422"/>
                          <a:pt x="105" y="1493"/>
                          <a:pt x="193" y="1493"/>
                        </a:cubicBezTo>
                        <a:cubicBezTo>
                          <a:pt x="238" y="1493"/>
                          <a:pt x="277" y="1475"/>
                          <a:pt x="294" y="1438"/>
                        </a:cubicBezTo>
                        <a:cubicBezTo>
                          <a:pt x="554" y="1079"/>
                          <a:pt x="715" y="670"/>
                          <a:pt x="914" y="248"/>
                        </a:cubicBezTo>
                        <a:cubicBezTo>
                          <a:pt x="947" y="116"/>
                          <a:pt x="798" y="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21"/>
                  <p:cNvSpPr/>
                  <p:nvPr/>
                </p:nvSpPr>
                <p:spPr>
                  <a:xfrm>
                    <a:off x="13849263" y="1771375"/>
                    <a:ext cx="264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7" h="999" extrusionOk="0">
                        <a:moveTo>
                          <a:pt x="778" y="0"/>
                        </a:moveTo>
                        <a:cubicBezTo>
                          <a:pt x="740" y="0"/>
                          <a:pt x="702" y="10"/>
                          <a:pt x="670" y="32"/>
                        </a:cubicBezTo>
                        <a:cubicBezTo>
                          <a:pt x="570" y="131"/>
                          <a:pt x="459" y="242"/>
                          <a:pt x="360" y="341"/>
                        </a:cubicBezTo>
                        <a:cubicBezTo>
                          <a:pt x="199" y="441"/>
                          <a:pt x="149" y="552"/>
                          <a:pt x="50" y="701"/>
                        </a:cubicBezTo>
                        <a:cubicBezTo>
                          <a:pt x="0" y="800"/>
                          <a:pt x="50" y="912"/>
                          <a:pt x="99" y="961"/>
                        </a:cubicBezTo>
                        <a:cubicBezTo>
                          <a:pt x="149" y="986"/>
                          <a:pt x="202" y="998"/>
                          <a:pt x="254" y="998"/>
                        </a:cubicBezTo>
                        <a:cubicBezTo>
                          <a:pt x="307" y="998"/>
                          <a:pt x="360" y="986"/>
                          <a:pt x="409" y="961"/>
                        </a:cubicBezTo>
                        <a:cubicBezTo>
                          <a:pt x="459" y="912"/>
                          <a:pt x="508" y="862"/>
                          <a:pt x="570" y="800"/>
                        </a:cubicBezTo>
                        <a:cubicBezTo>
                          <a:pt x="620" y="750"/>
                          <a:pt x="670" y="701"/>
                          <a:pt x="719" y="651"/>
                        </a:cubicBezTo>
                        <a:cubicBezTo>
                          <a:pt x="769" y="490"/>
                          <a:pt x="880" y="391"/>
                          <a:pt x="979" y="292"/>
                        </a:cubicBezTo>
                        <a:cubicBezTo>
                          <a:pt x="1057" y="127"/>
                          <a:pt x="915" y="0"/>
                          <a:pt x="7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21"/>
                  <p:cNvSpPr/>
                  <p:nvPr/>
                </p:nvSpPr>
                <p:spPr>
                  <a:xfrm>
                    <a:off x="13510888" y="1872850"/>
                    <a:ext cx="276425" cy="5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57" h="20861" extrusionOk="0">
                        <a:moveTo>
                          <a:pt x="6508" y="1"/>
                        </a:moveTo>
                        <a:lnTo>
                          <a:pt x="1" y="19311"/>
                        </a:lnTo>
                        <a:lnTo>
                          <a:pt x="4549" y="20860"/>
                        </a:lnTo>
                        <a:lnTo>
                          <a:pt x="11056" y="1550"/>
                        </a:lnTo>
                        <a:lnTo>
                          <a:pt x="650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3" name="Google Shape;673;p21"/>
                  <p:cNvSpPr/>
                  <p:nvPr/>
                </p:nvSpPr>
                <p:spPr>
                  <a:xfrm>
                    <a:off x="13597338" y="20485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732" y="0"/>
                        </a:moveTo>
                        <a:lnTo>
                          <a:pt x="1" y="2058"/>
                        </a:lnTo>
                        <a:lnTo>
                          <a:pt x="3000" y="8156"/>
                        </a:lnTo>
                        <a:lnTo>
                          <a:pt x="3719" y="6036"/>
                        </a:lnTo>
                        <a:lnTo>
                          <a:pt x="73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4" name="Google Shape;674;p21"/>
                  <p:cNvSpPr/>
                  <p:nvPr/>
                </p:nvSpPr>
                <p:spPr>
                  <a:xfrm>
                    <a:off x="13642588" y="1911575"/>
                    <a:ext cx="92975" cy="20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206" extrusionOk="0">
                        <a:moveTo>
                          <a:pt x="719" y="1"/>
                        </a:moveTo>
                        <a:lnTo>
                          <a:pt x="0" y="2120"/>
                        </a:lnTo>
                        <a:lnTo>
                          <a:pt x="3049" y="8206"/>
                        </a:lnTo>
                        <a:lnTo>
                          <a:pt x="3719" y="6099"/>
                        </a:lnTo>
                        <a:lnTo>
                          <a:pt x="719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675;p21"/>
                  <p:cNvSpPr/>
                  <p:nvPr/>
                </p:nvSpPr>
                <p:spPr>
                  <a:xfrm>
                    <a:off x="13550863" y="21839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732" y="0"/>
                        </a:moveTo>
                        <a:lnTo>
                          <a:pt x="1" y="2120"/>
                        </a:lnTo>
                        <a:lnTo>
                          <a:pt x="3050" y="8156"/>
                        </a:lnTo>
                        <a:lnTo>
                          <a:pt x="3719" y="6049"/>
                        </a:lnTo>
                        <a:lnTo>
                          <a:pt x="73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6" name="Google Shape;676;p21"/>
              <p:cNvGrpSpPr/>
              <p:nvPr/>
            </p:nvGrpSpPr>
            <p:grpSpPr>
              <a:xfrm>
                <a:off x="278610" y="210023"/>
                <a:ext cx="8506079" cy="4654068"/>
                <a:chOff x="278610" y="210023"/>
                <a:chExt cx="8506079" cy="4654068"/>
              </a:xfrm>
            </p:grpSpPr>
            <p:sp>
              <p:nvSpPr>
                <p:cNvPr id="677" name="Google Shape;677;p21"/>
                <p:cNvSpPr/>
                <p:nvPr/>
              </p:nvSpPr>
              <p:spPr>
                <a:xfrm>
                  <a:off x="1421610" y="3343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1"/>
                <p:cNvSpPr/>
                <p:nvPr/>
              </p:nvSpPr>
              <p:spPr>
                <a:xfrm>
                  <a:off x="278610" y="24291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9" name="Google Shape;679;p21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680" name="Google Shape;680;p21"/>
                  <p:cNvGrpSpPr/>
                  <p:nvPr/>
                </p:nvGrpSpPr>
                <p:grpSpPr>
                  <a:xfrm>
                    <a:off x="408465" y="210023"/>
                    <a:ext cx="8376224" cy="4654068"/>
                    <a:chOff x="408465" y="210023"/>
                    <a:chExt cx="8376224" cy="4654068"/>
                  </a:xfrm>
                </p:grpSpPr>
                <p:grpSp>
                  <p:nvGrpSpPr>
                    <p:cNvPr id="681" name="Google Shape;681;p21"/>
                    <p:cNvGrpSpPr/>
                    <p:nvPr/>
                  </p:nvGrpSpPr>
                  <p:grpSpPr>
                    <a:xfrm>
                      <a:off x="408465" y="210023"/>
                      <a:ext cx="3176151" cy="4654068"/>
                      <a:chOff x="408465" y="210023"/>
                      <a:chExt cx="3176151" cy="4654068"/>
                    </a:xfrm>
                  </p:grpSpPr>
                  <p:sp>
                    <p:nvSpPr>
                      <p:cNvPr id="682" name="Google Shape;682;p21"/>
                      <p:cNvSpPr/>
                      <p:nvPr/>
                    </p:nvSpPr>
                    <p:spPr>
                      <a:xfrm>
                        <a:off x="1164739" y="4304644"/>
                        <a:ext cx="313822" cy="5594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093" h="16210" extrusionOk="0">
                            <a:moveTo>
                              <a:pt x="4516" y="7672"/>
                            </a:moveTo>
                            <a:cubicBezTo>
                              <a:pt x="4775" y="7672"/>
                              <a:pt x="5077" y="7846"/>
                              <a:pt x="5424" y="8198"/>
                            </a:cubicBezTo>
                            <a:cubicBezTo>
                              <a:pt x="5424" y="8347"/>
                              <a:pt x="5375" y="8508"/>
                              <a:pt x="5325" y="8607"/>
                            </a:cubicBezTo>
                            <a:cubicBezTo>
                              <a:pt x="5275" y="8917"/>
                              <a:pt x="5164" y="9177"/>
                              <a:pt x="4966" y="9375"/>
                            </a:cubicBezTo>
                            <a:lnTo>
                              <a:pt x="3515" y="9375"/>
                            </a:lnTo>
                            <a:cubicBezTo>
                              <a:pt x="3715" y="8248"/>
                              <a:pt x="4044" y="7672"/>
                              <a:pt x="4516" y="7672"/>
                            </a:cubicBezTo>
                            <a:close/>
                            <a:moveTo>
                              <a:pt x="394" y="1"/>
                            </a:moveTo>
                            <a:cubicBezTo>
                              <a:pt x="149" y="1"/>
                              <a:pt x="0" y="362"/>
                              <a:pt x="268" y="501"/>
                            </a:cubicBezTo>
                            <a:cubicBezTo>
                              <a:pt x="1755" y="1431"/>
                              <a:pt x="3057" y="2621"/>
                              <a:pt x="4036" y="4058"/>
                            </a:cubicBezTo>
                            <a:cubicBezTo>
                              <a:pt x="4656" y="4988"/>
                              <a:pt x="5325" y="6277"/>
                              <a:pt x="5424" y="7516"/>
                            </a:cubicBezTo>
                            <a:cubicBezTo>
                              <a:pt x="5027" y="7244"/>
                              <a:pt x="4594" y="7041"/>
                              <a:pt x="4155" y="7041"/>
                            </a:cubicBezTo>
                            <a:cubicBezTo>
                              <a:pt x="3855" y="7041"/>
                              <a:pt x="3552" y="7136"/>
                              <a:pt x="3255" y="7368"/>
                            </a:cubicBezTo>
                            <a:cubicBezTo>
                              <a:pt x="2536" y="7938"/>
                              <a:pt x="2375" y="8966"/>
                              <a:pt x="2995" y="9636"/>
                            </a:cubicBezTo>
                            <a:cubicBezTo>
                              <a:pt x="3312" y="10043"/>
                              <a:pt x="3757" y="10254"/>
                              <a:pt x="4215" y="10254"/>
                            </a:cubicBezTo>
                            <a:cubicBezTo>
                              <a:pt x="4579" y="10254"/>
                              <a:pt x="4952" y="10121"/>
                              <a:pt x="5275" y="9846"/>
                            </a:cubicBezTo>
                            <a:cubicBezTo>
                              <a:pt x="5635" y="9537"/>
                              <a:pt x="5846" y="9128"/>
                              <a:pt x="5945" y="8657"/>
                            </a:cubicBezTo>
                            <a:cubicBezTo>
                              <a:pt x="6465" y="9227"/>
                              <a:pt x="6924" y="9846"/>
                              <a:pt x="7283" y="10516"/>
                            </a:cubicBezTo>
                            <a:cubicBezTo>
                              <a:pt x="8213" y="12226"/>
                              <a:pt x="8523" y="14135"/>
                              <a:pt x="8213" y="16044"/>
                            </a:cubicBezTo>
                            <a:cubicBezTo>
                              <a:pt x="8183" y="16133"/>
                              <a:pt x="8284" y="16210"/>
                              <a:pt x="8380" y="16210"/>
                            </a:cubicBezTo>
                            <a:cubicBezTo>
                              <a:pt x="8442" y="16210"/>
                              <a:pt x="8503" y="16177"/>
                              <a:pt x="8523" y="16093"/>
                            </a:cubicBezTo>
                            <a:cubicBezTo>
                              <a:pt x="9093" y="13205"/>
                              <a:pt x="8262" y="10107"/>
                              <a:pt x="6093" y="8037"/>
                            </a:cubicBezTo>
                            <a:lnTo>
                              <a:pt x="6044" y="7987"/>
                            </a:lnTo>
                            <a:cubicBezTo>
                              <a:pt x="6044" y="7677"/>
                              <a:pt x="5994" y="7368"/>
                              <a:pt x="5945" y="7058"/>
                            </a:cubicBezTo>
                            <a:cubicBezTo>
                              <a:pt x="5474" y="4058"/>
                              <a:pt x="3206" y="1319"/>
                              <a:pt x="516" y="30"/>
                            </a:cubicBezTo>
                            <a:cubicBezTo>
                              <a:pt x="474" y="10"/>
                              <a:pt x="433" y="1"/>
                              <a:pt x="394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3" name="Google Shape;683;p21"/>
                      <p:cNvSpPr/>
                      <p:nvPr/>
                    </p:nvSpPr>
                    <p:spPr>
                      <a:xfrm>
                        <a:off x="759253" y="2383496"/>
                        <a:ext cx="187368" cy="5329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29" h="15443" extrusionOk="0">
                            <a:moveTo>
                              <a:pt x="4065" y="6074"/>
                            </a:moveTo>
                            <a:cubicBezTo>
                              <a:pt x="4559" y="6074"/>
                              <a:pt x="4346" y="6484"/>
                              <a:pt x="3508" y="7278"/>
                            </a:cubicBezTo>
                            <a:cubicBezTo>
                              <a:pt x="3260" y="7278"/>
                              <a:pt x="3000" y="7080"/>
                              <a:pt x="2739" y="6869"/>
                            </a:cubicBezTo>
                            <a:cubicBezTo>
                              <a:pt x="2789" y="6820"/>
                              <a:pt x="2838" y="6708"/>
                              <a:pt x="2888" y="6659"/>
                            </a:cubicBezTo>
                            <a:cubicBezTo>
                              <a:pt x="3118" y="6253"/>
                              <a:pt x="3388" y="6080"/>
                              <a:pt x="3739" y="6080"/>
                            </a:cubicBezTo>
                            <a:cubicBezTo>
                              <a:pt x="3784" y="6080"/>
                              <a:pt x="3831" y="6083"/>
                              <a:pt x="3879" y="6088"/>
                            </a:cubicBezTo>
                            <a:cubicBezTo>
                              <a:pt x="3950" y="6079"/>
                              <a:pt x="4012" y="6074"/>
                              <a:pt x="4065" y="6074"/>
                            </a:cubicBezTo>
                            <a:close/>
                            <a:moveTo>
                              <a:pt x="1178" y="1"/>
                            </a:moveTo>
                            <a:cubicBezTo>
                              <a:pt x="1123" y="1"/>
                              <a:pt x="1067" y="29"/>
                              <a:pt x="1029" y="102"/>
                            </a:cubicBezTo>
                            <a:cubicBezTo>
                              <a:pt x="0" y="2221"/>
                              <a:pt x="409" y="4961"/>
                              <a:pt x="1909" y="6770"/>
                            </a:cubicBezTo>
                            <a:cubicBezTo>
                              <a:pt x="2020" y="6869"/>
                              <a:pt x="2070" y="6968"/>
                              <a:pt x="2169" y="7018"/>
                            </a:cubicBezTo>
                            <a:cubicBezTo>
                              <a:pt x="1958" y="7539"/>
                              <a:pt x="1859" y="8059"/>
                              <a:pt x="1760" y="8518"/>
                            </a:cubicBezTo>
                            <a:cubicBezTo>
                              <a:pt x="1289" y="10947"/>
                              <a:pt x="1958" y="13475"/>
                              <a:pt x="3619" y="15384"/>
                            </a:cubicBezTo>
                            <a:cubicBezTo>
                              <a:pt x="3645" y="15426"/>
                              <a:pt x="3675" y="15443"/>
                              <a:pt x="3704" y="15443"/>
                            </a:cubicBezTo>
                            <a:cubicBezTo>
                              <a:pt x="3784" y="15443"/>
                              <a:pt x="3850" y="15309"/>
                              <a:pt x="3768" y="15235"/>
                            </a:cubicBezTo>
                            <a:cubicBezTo>
                              <a:pt x="2789" y="13996"/>
                              <a:pt x="2219" y="12496"/>
                              <a:pt x="2120" y="10897"/>
                            </a:cubicBezTo>
                            <a:cubicBezTo>
                              <a:pt x="2020" y="9869"/>
                              <a:pt x="2070" y="8419"/>
                              <a:pt x="2529" y="7390"/>
                            </a:cubicBezTo>
                            <a:cubicBezTo>
                              <a:pt x="2891" y="7675"/>
                              <a:pt x="3303" y="7864"/>
                              <a:pt x="3745" y="7864"/>
                            </a:cubicBezTo>
                            <a:cubicBezTo>
                              <a:pt x="3937" y="7864"/>
                              <a:pt x="4135" y="7828"/>
                              <a:pt x="4338" y="7749"/>
                            </a:cubicBezTo>
                            <a:cubicBezTo>
                              <a:pt x="4958" y="7439"/>
                              <a:pt x="5429" y="6708"/>
                              <a:pt x="5007" y="6039"/>
                            </a:cubicBezTo>
                            <a:cubicBezTo>
                              <a:pt x="4760" y="5694"/>
                              <a:pt x="4359" y="5540"/>
                              <a:pt x="3955" y="5540"/>
                            </a:cubicBezTo>
                            <a:cubicBezTo>
                              <a:pt x="3690" y="5540"/>
                              <a:pt x="3424" y="5606"/>
                              <a:pt x="3198" y="5729"/>
                            </a:cubicBezTo>
                            <a:cubicBezTo>
                              <a:pt x="2888" y="5890"/>
                              <a:pt x="2640" y="6200"/>
                              <a:pt x="2429" y="6510"/>
                            </a:cubicBezTo>
                            <a:cubicBezTo>
                              <a:pt x="1909" y="5989"/>
                              <a:pt x="1549" y="5320"/>
                              <a:pt x="1339" y="4651"/>
                            </a:cubicBezTo>
                            <a:cubicBezTo>
                              <a:pt x="831" y="3201"/>
                              <a:pt x="930" y="1651"/>
                              <a:pt x="1339" y="201"/>
                            </a:cubicBezTo>
                            <a:cubicBezTo>
                              <a:pt x="1379" y="104"/>
                              <a:pt x="1282" y="1"/>
                              <a:pt x="1178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4" name="Google Shape;684;p21"/>
                      <p:cNvSpPr/>
                      <p:nvPr/>
                    </p:nvSpPr>
                    <p:spPr>
                      <a:xfrm>
                        <a:off x="442701" y="210023"/>
                        <a:ext cx="379810" cy="299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05" h="8664" extrusionOk="0">
                            <a:moveTo>
                              <a:pt x="9500" y="1"/>
                            </a:moveTo>
                            <a:cubicBezTo>
                              <a:pt x="8462" y="1"/>
                              <a:pt x="7473" y="607"/>
                              <a:pt x="6805" y="1534"/>
                            </a:cubicBezTo>
                            <a:cubicBezTo>
                              <a:pt x="6185" y="2414"/>
                              <a:pt x="5925" y="3542"/>
                              <a:pt x="5615" y="4583"/>
                            </a:cubicBezTo>
                            <a:cubicBezTo>
                              <a:pt x="5034" y="6353"/>
                              <a:pt x="3876" y="8146"/>
                              <a:pt x="2345" y="8146"/>
                            </a:cubicBezTo>
                            <a:cubicBezTo>
                              <a:pt x="1689" y="8146"/>
                              <a:pt x="964" y="7816"/>
                              <a:pt x="186" y="7013"/>
                            </a:cubicBezTo>
                            <a:cubicBezTo>
                              <a:pt x="174" y="6985"/>
                              <a:pt x="155" y="6974"/>
                              <a:pt x="136" y="6974"/>
                            </a:cubicBezTo>
                            <a:cubicBezTo>
                              <a:pt x="75" y="6974"/>
                              <a:pt x="0" y="7074"/>
                              <a:pt x="37" y="7112"/>
                            </a:cubicBezTo>
                            <a:cubicBezTo>
                              <a:pt x="753" y="8092"/>
                              <a:pt x="1642" y="8664"/>
                              <a:pt x="2574" y="8664"/>
                            </a:cubicBezTo>
                            <a:cubicBezTo>
                              <a:pt x="3256" y="8664"/>
                              <a:pt x="3960" y="8358"/>
                              <a:pt x="4636" y="7682"/>
                            </a:cubicBezTo>
                            <a:cubicBezTo>
                              <a:pt x="6296" y="6022"/>
                              <a:pt x="6592" y="616"/>
                              <a:pt x="9363" y="616"/>
                            </a:cubicBezTo>
                            <a:cubicBezTo>
                              <a:pt x="9696" y="616"/>
                              <a:pt x="10063" y="694"/>
                              <a:pt x="10473" y="865"/>
                            </a:cubicBezTo>
                            <a:cubicBezTo>
                              <a:pt x="10504" y="874"/>
                              <a:pt x="10534" y="878"/>
                              <a:pt x="10562" y="878"/>
                            </a:cubicBezTo>
                            <a:cubicBezTo>
                              <a:pt x="10863" y="878"/>
                              <a:pt x="11005" y="431"/>
                              <a:pt x="10721" y="295"/>
                            </a:cubicBezTo>
                            <a:cubicBezTo>
                              <a:pt x="10318" y="93"/>
                              <a:pt x="9905" y="1"/>
                              <a:pt x="9500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5" name="Google Shape;685;p21"/>
                      <p:cNvSpPr/>
                      <p:nvPr/>
                    </p:nvSpPr>
                    <p:spPr>
                      <a:xfrm>
                        <a:off x="408465" y="1435873"/>
                        <a:ext cx="229991" cy="3239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664" h="9387" extrusionOk="0">
                            <a:moveTo>
                              <a:pt x="3362" y="4608"/>
                            </a:moveTo>
                            <a:cubicBezTo>
                              <a:pt x="3694" y="4608"/>
                              <a:pt x="4018" y="4700"/>
                              <a:pt x="4277" y="4896"/>
                            </a:cubicBezTo>
                            <a:cubicBezTo>
                              <a:pt x="5058" y="5367"/>
                              <a:pt x="5157" y="6036"/>
                              <a:pt x="4698" y="6916"/>
                            </a:cubicBezTo>
                            <a:cubicBezTo>
                              <a:pt x="4480" y="7157"/>
                              <a:pt x="4275" y="7273"/>
                              <a:pt x="4078" y="7273"/>
                            </a:cubicBezTo>
                            <a:cubicBezTo>
                              <a:pt x="3849" y="7273"/>
                              <a:pt x="3629" y="7117"/>
                              <a:pt x="3409" y="6817"/>
                            </a:cubicBezTo>
                            <a:cubicBezTo>
                              <a:pt x="2628" y="6197"/>
                              <a:pt x="2678" y="5726"/>
                              <a:pt x="2789" y="4797"/>
                            </a:cubicBezTo>
                            <a:lnTo>
                              <a:pt x="2789" y="4698"/>
                            </a:lnTo>
                            <a:cubicBezTo>
                              <a:pt x="2976" y="4639"/>
                              <a:pt x="3170" y="4608"/>
                              <a:pt x="3362" y="4608"/>
                            </a:cubicBezTo>
                            <a:close/>
                            <a:moveTo>
                              <a:pt x="4803" y="1"/>
                            </a:moveTo>
                            <a:cubicBezTo>
                              <a:pt x="4751" y="1"/>
                              <a:pt x="4699" y="16"/>
                              <a:pt x="4649" y="50"/>
                            </a:cubicBezTo>
                            <a:cubicBezTo>
                              <a:pt x="3409" y="980"/>
                              <a:pt x="2418" y="2479"/>
                              <a:pt x="2058" y="4028"/>
                            </a:cubicBezTo>
                            <a:cubicBezTo>
                              <a:pt x="249" y="4896"/>
                              <a:pt x="1" y="7375"/>
                              <a:pt x="620" y="9234"/>
                            </a:cubicBezTo>
                            <a:cubicBezTo>
                              <a:pt x="641" y="9340"/>
                              <a:pt x="712" y="9387"/>
                              <a:pt x="790" y="9387"/>
                            </a:cubicBezTo>
                            <a:cubicBezTo>
                              <a:pt x="903" y="9387"/>
                              <a:pt x="1029" y="9289"/>
                              <a:pt x="1029" y="9135"/>
                            </a:cubicBezTo>
                            <a:cubicBezTo>
                              <a:pt x="769" y="7796"/>
                              <a:pt x="819" y="6197"/>
                              <a:pt x="1909" y="5206"/>
                            </a:cubicBezTo>
                            <a:lnTo>
                              <a:pt x="1909" y="5206"/>
                            </a:lnTo>
                            <a:cubicBezTo>
                              <a:pt x="1860" y="5578"/>
                              <a:pt x="1909" y="5987"/>
                              <a:pt x="1959" y="6346"/>
                            </a:cubicBezTo>
                            <a:cubicBezTo>
                              <a:pt x="2147" y="7443"/>
                              <a:pt x="3036" y="8139"/>
                              <a:pt x="3961" y="8139"/>
                            </a:cubicBezTo>
                            <a:cubicBezTo>
                              <a:pt x="4562" y="8139"/>
                              <a:pt x="5179" y="7845"/>
                              <a:pt x="5628" y="7177"/>
                            </a:cubicBezTo>
                            <a:cubicBezTo>
                              <a:pt x="6663" y="5534"/>
                              <a:pt x="4990" y="3709"/>
                              <a:pt x="3308" y="3709"/>
                            </a:cubicBezTo>
                            <a:cubicBezTo>
                              <a:pt x="3239" y="3709"/>
                              <a:pt x="3169" y="3712"/>
                              <a:pt x="3099" y="3719"/>
                            </a:cubicBezTo>
                            <a:cubicBezTo>
                              <a:pt x="3037" y="3768"/>
                              <a:pt x="3037" y="3768"/>
                              <a:pt x="2988" y="3768"/>
                            </a:cubicBezTo>
                            <a:cubicBezTo>
                              <a:pt x="3037" y="3558"/>
                              <a:pt x="3099" y="3409"/>
                              <a:pt x="3198" y="3248"/>
                            </a:cubicBezTo>
                            <a:cubicBezTo>
                              <a:pt x="3607" y="2219"/>
                              <a:pt x="4277" y="1339"/>
                              <a:pt x="5058" y="620"/>
                            </a:cubicBezTo>
                            <a:cubicBezTo>
                              <a:pt x="5317" y="402"/>
                              <a:pt x="5072" y="1"/>
                              <a:pt x="4803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6" name="Google Shape;686;p21"/>
                      <p:cNvSpPr/>
                      <p:nvPr/>
                    </p:nvSpPr>
                    <p:spPr>
                      <a:xfrm>
                        <a:off x="2791070" y="492094"/>
                        <a:ext cx="211424" cy="4206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26" h="12188" extrusionOk="0">
                            <a:moveTo>
                              <a:pt x="3763" y="7610"/>
                            </a:moveTo>
                            <a:cubicBezTo>
                              <a:pt x="4273" y="7610"/>
                              <a:pt x="4704" y="7932"/>
                              <a:pt x="4859" y="8643"/>
                            </a:cubicBezTo>
                            <a:cubicBezTo>
                              <a:pt x="4909" y="8953"/>
                              <a:pt x="5020" y="9474"/>
                              <a:pt x="4909" y="9784"/>
                            </a:cubicBezTo>
                            <a:cubicBezTo>
                              <a:pt x="4797" y="10007"/>
                              <a:pt x="4544" y="10096"/>
                              <a:pt x="4259" y="10096"/>
                            </a:cubicBezTo>
                            <a:cubicBezTo>
                              <a:pt x="3880" y="10096"/>
                              <a:pt x="3444" y="9939"/>
                              <a:pt x="3211" y="9734"/>
                            </a:cubicBezTo>
                            <a:cubicBezTo>
                              <a:pt x="2790" y="9375"/>
                              <a:pt x="2542" y="8854"/>
                              <a:pt x="2381" y="8284"/>
                            </a:cubicBezTo>
                            <a:cubicBezTo>
                              <a:pt x="2480" y="8234"/>
                              <a:pt x="2591" y="8135"/>
                              <a:pt x="2690" y="8024"/>
                            </a:cubicBezTo>
                            <a:cubicBezTo>
                              <a:pt x="3044" y="7755"/>
                              <a:pt x="3421" y="7610"/>
                              <a:pt x="3763" y="7610"/>
                            </a:cubicBezTo>
                            <a:close/>
                            <a:moveTo>
                              <a:pt x="4515" y="1"/>
                            </a:moveTo>
                            <a:cubicBezTo>
                              <a:pt x="4456" y="1"/>
                              <a:pt x="4394" y="24"/>
                              <a:pt x="4339" y="79"/>
                            </a:cubicBezTo>
                            <a:cubicBezTo>
                              <a:pt x="2430" y="2087"/>
                              <a:pt x="930" y="5037"/>
                              <a:pt x="1550" y="7875"/>
                            </a:cubicBezTo>
                            <a:cubicBezTo>
                              <a:pt x="1612" y="7974"/>
                              <a:pt x="1612" y="8073"/>
                              <a:pt x="1662" y="8185"/>
                            </a:cubicBezTo>
                            <a:cubicBezTo>
                              <a:pt x="1550" y="8284"/>
                              <a:pt x="1451" y="8383"/>
                              <a:pt x="1401" y="8495"/>
                            </a:cubicBezTo>
                            <a:cubicBezTo>
                              <a:pt x="621" y="9523"/>
                              <a:pt x="162" y="10713"/>
                              <a:pt x="1" y="12002"/>
                            </a:cubicBezTo>
                            <a:cubicBezTo>
                              <a:pt x="1" y="12120"/>
                              <a:pt x="97" y="12187"/>
                              <a:pt x="193" y="12187"/>
                            </a:cubicBezTo>
                            <a:cubicBezTo>
                              <a:pt x="269" y="12187"/>
                              <a:pt x="345" y="12145"/>
                              <a:pt x="373" y="12052"/>
                            </a:cubicBezTo>
                            <a:cubicBezTo>
                              <a:pt x="571" y="10812"/>
                              <a:pt x="1091" y="9685"/>
                              <a:pt x="1922" y="8755"/>
                            </a:cubicBezTo>
                            <a:cubicBezTo>
                              <a:pt x="2428" y="9843"/>
                              <a:pt x="3374" y="11263"/>
                              <a:pt x="4320" y="11263"/>
                            </a:cubicBezTo>
                            <a:cubicBezTo>
                              <a:pt x="4624" y="11263"/>
                              <a:pt x="4929" y="11116"/>
                              <a:pt x="5219" y="10763"/>
                            </a:cubicBezTo>
                            <a:cubicBezTo>
                              <a:pt x="6125" y="9711"/>
                              <a:pt x="5558" y="6679"/>
                              <a:pt x="3955" y="6679"/>
                            </a:cubicBezTo>
                            <a:cubicBezTo>
                              <a:pt x="3914" y="6679"/>
                              <a:pt x="3873" y="6681"/>
                              <a:pt x="3831" y="6685"/>
                            </a:cubicBezTo>
                            <a:cubicBezTo>
                              <a:pt x="3260" y="6735"/>
                              <a:pt x="2690" y="7144"/>
                              <a:pt x="2170" y="7565"/>
                            </a:cubicBezTo>
                            <a:cubicBezTo>
                              <a:pt x="2071" y="6685"/>
                              <a:pt x="2120" y="5706"/>
                              <a:pt x="2331" y="4925"/>
                            </a:cubicBezTo>
                            <a:cubicBezTo>
                              <a:pt x="2740" y="3227"/>
                              <a:pt x="3781" y="1777"/>
                              <a:pt x="4711" y="327"/>
                            </a:cubicBezTo>
                            <a:cubicBezTo>
                              <a:pt x="4820" y="181"/>
                              <a:pt x="4681" y="1"/>
                              <a:pt x="4515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7" name="Google Shape;687;p21"/>
                      <p:cNvSpPr/>
                      <p:nvPr/>
                    </p:nvSpPr>
                    <p:spPr>
                      <a:xfrm>
                        <a:off x="1421610" y="1590958"/>
                        <a:ext cx="56946" cy="475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" h="1377" extrusionOk="0">
                            <a:moveTo>
                              <a:pt x="509" y="0"/>
                            </a:moveTo>
                            <a:cubicBezTo>
                              <a:pt x="410" y="50"/>
                              <a:pt x="311" y="100"/>
                              <a:pt x="199" y="199"/>
                            </a:cubicBezTo>
                            <a:cubicBezTo>
                              <a:pt x="100" y="310"/>
                              <a:pt x="1" y="509"/>
                              <a:pt x="1" y="670"/>
                            </a:cubicBezTo>
                            <a:cubicBezTo>
                              <a:pt x="1" y="868"/>
                              <a:pt x="100" y="1029"/>
                              <a:pt x="199" y="1178"/>
                            </a:cubicBezTo>
                            <a:cubicBezTo>
                              <a:pt x="311" y="1240"/>
                              <a:pt x="410" y="1289"/>
                              <a:pt x="509" y="1339"/>
                            </a:cubicBezTo>
                            <a:cubicBezTo>
                              <a:pt x="565" y="1364"/>
                              <a:pt x="630" y="1376"/>
                              <a:pt x="693" y="1376"/>
                            </a:cubicBezTo>
                            <a:cubicBezTo>
                              <a:pt x="757" y="1376"/>
                              <a:pt x="819" y="1364"/>
                              <a:pt x="868" y="1339"/>
                            </a:cubicBezTo>
                            <a:cubicBezTo>
                              <a:pt x="930" y="1339"/>
                              <a:pt x="1029" y="1289"/>
                              <a:pt x="1129" y="1289"/>
                            </a:cubicBezTo>
                            <a:cubicBezTo>
                              <a:pt x="1339" y="1289"/>
                              <a:pt x="1488" y="1128"/>
                              <a:pt x="1550" y="980"/>
                            </a:cubicBezTo>
                            <a:cubicBezTo>
                              <a:pt x="1649" y="769"/>
                              <a:pt x="1649" y="558"/>
                              <a:pt x="1550" y="409"/>
                            </a:cubicBezTo>
                            <a:cubicBezTo>
                              <a:pt x="1488" y="199"/>
                              <a:pt x="1339" y="100"/>
                              <a:pt x="1129" y="50"/>
                            </a:cubicBezTo>
                            <a:cubicBezTo>
                              <a:pt x="1029" y="50"/>
                              <a:pt x="930" y="50"/>
                              <a:pt x="868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8" name="Google Shape;688;p21"/>
                      <p:cNvSpPr/>
                      <p:nvPr/>
                    </p:nvSpPr>
                    <p:spPr>
                      <a:xfrm>
                        <a:off x="3523839" y="348522"/>
                        <a:ext cx="60777" cy="4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1" h="1339" extrusionOk="0">
                            <a:moveTo>
                              <a:pt x="880" y="0"/>
                            </a:moveTo>
                            <a:cubicBezTo>
                              <a:pt x="0" y="0"/>
                              <a:pt x="0" y="1339"/>
                              <a:pt x="880" y="1339"/>
                            </a:cubicBezTo>
                            <a:cubicBezTo>
                              <a:pt x="1760" y="1339"/>
                              <a:pt x="1760" y="0"/>
                              <a:pt x="8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21"/>
                      <p:cNvSpPr/>
                      <p:nvPr/>
                    </p:nvSpPr>
                    <p:spPr>
                      <a:xfrm>
                        <a:off x="2329534" y="3930954"/>
                        <a:ext cx="53494" cy="41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" h="1191" extrusionOk="0">
                            <a:moveTo>
                              <a:pt x="781" y="1"/>
                            </a:moveTo>
                            <a:cubicBezTo>
                              <a:pt x="0" y="1"/>
                              <a:pt x="0" y="1191"/>
                              <a:pt x="781" y="1191"/>
                            </a:cubicBezTo>
                            <a:cubicBezTo>
                              <a:pt x="1550" y="1191"/>
                              <a:pt x="1550" y="1"/>
                              <a:pt x="781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0" name="Google Shape;690;p21"/>
                      <p:cNvSpPr/>
                      <p:nvPr/>
                    </p:nvSpPr>
                    <p:spPr>
                      <a:xfrm>
                        <a:off x="2833865" y="3799220"/>
                        <a:ext cx="39379" cy="282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1" h="819" extrusionOk="0">
                            <a:moveTo>
                              <a:pt x="422" y="0"/>
                            </a:moveTo>
                            <a:cubicBezTo>
                              <a:pt x="161" y="0"/>
                              <a:pt x="0" y="199"/>
                              <a:pt x="0" y="409"/>
                            </a:cubicBezTo>
                            <a:cubicBezTo>
                              <a:pt x="0" y="620"/>
                              <a:pt x="161" y="819"/>
                              <a:pt x="422" y="819"/>
                            </a:cubicBezTo>
                            <a:cubicBezTo>
                              <a:pt x="521" y="819"/>
                              <a:pt x="620" y="719"/>
                              <a:pt x="731" y="620"/>
                            </a:cubicBezTo>
                            <a:lnTo>
                              <a:pt x="831" y="620"/>
                            </a:lnTo>
                            <a:cubicBezTo>
                              <a:pt x="1091" y="620"/>
                              <a:pt x="1141" y="199"/>
                              <a:pt x="831" y="199"/>
                            </a:cubicBezTo>
                            <a:lnTo>
                              <a:pt x="731" y="199"/>
                            </a:lnTo>
                            <a:cubicBezTo>
                              <a:pt x="731" y="149"/>
                              <a:pt x="682" y="149"/>
                              <a:pt x="682" y="100"/>
                            </a:cubicBezTo>
                            <a:cubicBezTo>
                              <a:pt x="620" y="50"/>
                              <a:pt x="521" y="0"/>
                              <a:pt x="42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1" name="Google Shape;691;p21"/>
                      <p:cNvSpPr/>
                      <p:nvPr/>
                    </p:nvSpPr>
                    <p:spPr>
                      <a:xfrm>
                        <a:off x="720320" y="4690229"/>
                        <a:ext cx="38930" cy="287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8" h="832" extrusionOk="0">
                            <a:moveTo>
                              <a:pt x="459" y="1"/>
                            </a:moveTo>
                            <a:cubicBezTo>
                              <a:pt x="198" y="1"/>
                              <a:pt x="0" y="211"/>
                              <a:pt x="50" y="410"/>
                            </a:cubicBezTo>
                            <a:cubicBezTo>
                              <a:pt x="50" y="620"/>
                              <a:pt x="198" y="831"/>
                              <a:pt x="459" y="831"/>
                            </a:cubicBezTo>
                            <a:cubicBezTo>
                              <a:pt x="508" y="831"/>
                              <a:pt x="620" y="769"/>
                              <a:pt x="719" y="720"/>
                            </a:cubicBezTo>
                            <a:cubicBezTo>
                              <a:pt x="719" y="720"/>
                              <a:pt x="769" y="670"/>
                              <a:pt x="769" y="620"/>
                            </a:cubicBezTo>
                            <a:lnTo>
                              <a:pt x="930" y="620"/>
                            </a:lnTo>
                            <a:cubicBezTo>
                              <a:pt x="1128" y="571"/>
                              <a:pt x="1128" y="261"/>
                              <a:pt x="930" y="211"/>
                            </a:cubicBezTo>
                            <a:cubicBezTo>
                              <a:pt x="880" y="211"/>
                              <a:pt x="818" y="211"/>
                              <a:pt x="769" y="149"/>
                            </a:cubicBezTo>
                            <a:lnTo>
                              <a:pt x="719" y="100"/>
                            </a:lnTo>
                            <a:cubicBezTo>
                              <a:pt x="669" y="50"/>
                              <a:pt x="570" y="1"/>
                              <a:pt x="459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2" name="Google Shape;692;p21"/>
                    <p:cNvGrpSpPr/>
                    <p:nvPr/>
                  </p:nvGrpSpPr>
                  <p:grpSpPr>
                    <a:xfrm flipH="1">
                      <a:off x="5642775" y="210023"/>
                      <a:ext cx="3141914" cy="4508920"/>
                      <a:chOff x="442701" y="210023"/>
                      <a:chExt cx="3141914" cy="4508920"/>
                    </a:xfrm>
                  </p:grpSpPr>
                  <p:sp>
                    <p:nvSpPr>
                      <p:cNvPr id="693" name="Google Shape;693;p21"/>
                      <p:cNvSpPr/>
                      <p:nvPr/>
                    </p:nvSpPr>
                    <p:spPr>
                      <a:xfrm>
                        <a:off x="515419" y="2015545"/>
                        <a:ext cx="193270" cy="4369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00" h="12661" extrusionOk="0">
                            <a:moveTo>
                              <a:pt x="3841" y="5203"/>
                            </a:moveTo>
                            <a:cubicBezTo>
                              <a:pt x="3994" y="5203"/>
                              <a:pt x="4172" y="5235"/>
                              <a:pt x="4388" y="5303"/>
                            </a:cubicBezTo>
                            <a:cubicBezTo>
                              <a:pt x="4445" y="5298"/>
                              <a:pt x="4498" y="5296"/>
                              <a:pt x="4547" y="5296"/>
                            </a:cubicBezTo>
                            <a:cubicBezTo>
                              <a:pt x="4994" y="5296"/>
                              <a:pt x="5137" y="5499"/>
                              <a:pt x="4958" y="5923"/>
                            </a:cubicBezTo>
                            <a:cubicBezTo>
                              <a:pt x="5008" y="6543"/>
                              <a:pt x="4648" y="6853"/>
                              <a:pt x="3867" y="6902"/>
                            </a:cubicBezTo>
                            <a:cubicBezTo>
                              <a:pt x="3820" y="6909"/>
                              <a:pt x="3772" y="6912"/>
                              <a:pt x="3724" y="6912"/>
                            </a:cubicBezTo>
                            <a:cubicBezTo>
                              <a:pt x="3402" y="6912"/>
                              <a:pt x="3058" y="6775"/>
                              <a:pt x="2789" y="6592"/>
                            </a:cubicBezTo>
                            <a:cubicBezTo>
                              <a:pt x="2727" y="6543"/>
                              <a:pt x="2628" y="6493"/>
                              <a:pt x="2578" y="6444"/>
                            </a:cubicBezTo>
                            <a:cubicBezTo>
                              <a:pt x="2628" y="6282"/>
                              <a:pt x="2727" y="6072"/>
                              <a:pt x="2839" y="5923"/>
                            </a:cubicBezTo>
                            <a:cubicBezTo>
                              <a:pt x="3178" y="5465"/>
                              <a:pt x="3408" y="5203"/>
                              <a:pt x="3841" y="5203"/>
                            </a:cubicBezTo>
                            <a:close/>
                            <a:moveTo>
                              <a:pt x="619" y="0"/>
                            </a:moveTo>
                            <a:cubicBezTo>
                              <a:pt x="522" y="0"/>
                              <a:pt x="430" y="57"/>
                              <a:pt x="409" y="184"/>
                            </a:cubicBezTo>
                            <a:cubicBezTo>
                              <a:pt x="0" y="2304"/>
                              <a:pt x="360" y="5043"/>
                              <a:pt x="2058" y="6592"/>
                            </a:cubicBezTo>
                            <a:cubicBezTo>
                              <a:pt x="1240" y="8551"/>
                              <a:pt x="1488" y="10831"/>
                              <a:pt x="2628" y="12579"/>
                            </a:cubicBezTo>
                            <a:cubicBezTo>
                              <a:pt x="2663" y="12636"/>
                              <a:pt x="2713" y="12661"/>
                              <a:pt x="2760" y="12661"/>
                            </a:cubicBezTo>
                            <a:cubicBezTo>
                              <a:pt x="2845" y="12661"/>
                              <a:pt x="2920" y="12583"/>
                              <a:pt x="2888" y="12480"/>
                            </a:cubicBezTo>
                            <a:cubicBezTo>
                              <a:pt x="2107" y="11339"/>
                              <a:pt x="1797" y="10050"/>
                              <a:pt x="1909" y="8712"/>
                            </a:cubicBezTo>
                            <a:cubicBezTo>
                              <a:pt x="1959" y="8042"/>
                              <a:pt x="2107" y="7423"/>
                              <a:pt x="2368" y="6853"/>
                            </a:cubicBezTo>
                            <a:cubicBezTo>
                              <a:pt x="2784" y="7133"/>
                              <a:pt x="3337" y="7291"/>
                              <a:pt x="3861" y="7291"/>
                            </a:cubicBezTo>
                            <a:cubicBezTo>
                              <a:pt x="4774" y="7291"/>
                              <a:pt x="5600" y="6812"/>
                              <a:pt x="5466" y="5663"/>
                            </a:cubicBezTo>
                            <a:cubicBezTo>
                              <a:pt x="5373" y="5033"/>
                              <a:pt x="4907" y="4579"/>
                              <a:pt x="4294" y="4579"/>
                            </a:cubicBezTo>
                            <a:cubicBezTo>
                              <a:pt x="4256" y="4579"/>
                              <a:pt x="4217" y="4581"/>
                              <a:pt x="4177" y="4584"/>
                            </a:cubicBezTo>
                            <a:cubicBezTo>
                              <a:pt x="3297" y="4584"/>
                              <a:pt x="2677" y="5452"/>
                              <a:pt x="2268" y="6183"/>
                            </a:cubicBezTo>
                            <a:cubicBezTo>
                              <a:pt x="1909" y="5762"/>
                              <a:pt x="1599" y="5254"/>
                              <a:pt x="1339" y="4783"/>
                            </a:cubicBezTo>
                            <a:cubicBezTo>
                              <a:pt x="719" y="3345"/>
                              <a:pt x="558" y="1796"/>
                              <a:pt x="868" y="296"/>
                            </a:cubicBezTo>
                            <a:cubicBezTo>
                              <a:pt x="904" y="114"/>
                              <a:pt x="757" y="0"/>
                              <a:pt x="6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4" name="Google Shape;694;p21"/>
                      <p:cNvSpPr/>
                      <p:nvPr/>
                    </p:nvSpPr>
                    <p:spPr>
                      <a:xfrm>
                        <a:off x="1380428" y="2456071"/>
                        <a:ext cx="187368" cy="5329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29" h="15443" extrusionOk="0">
                            <a:moveTo>
                              <a:pt x="4065" y="6074"/>
                            </a:moveTo>
                            <a:cubicBezTo>
                              <a:pt x="4559" y="6074"/>
                              <a:pt x="4346" y="6484"/>
                              <a:pt x="3508" y="7278"/>
                            </a:cubicBezTo>
                            <a:cubicBezTo>
                              <a:pt x="3260" y="7278"/>
                              <a:pt x="3000" y="7080"/>
                              <a:pt x="2739" y="6869"/>
                            </a:cubicBezTo>
                            <a:cubicBezTo>
                              <a:pt x="2789" y="6820"/>
                              <a:pt x="2838" y="6708"/>
                              <a:pt x="2888" y="6659"/>
                            </a:cubicBezTo>
                            <a:cubicBezTo>
                              <a:pt x="3118" y="6253"/>
                              <a:pt x="3388" y="6080"/>
                              <a:pt x="3739" y="6080"/>
                            </a:cubicBezTo>
                            <a:cubicBezTo>
                              <a:pt x="3784" y="6080"/>
                              <a:pt x="3831" y="6083"/>
                              <a:pt x="3879" y="6088"/>
                            </a:cubicBezTo>
                            <a:cubicBezTo>
                              <a:pt x="3950" y="6079"/>
                              <a:pt x="4012" y="6074"/>
                              <a:pt x="4065" y="6074"/>
                            </a:cubicBezTo>
                            <a:close/>
                            <a:moveTo>
                              <a:pt x="1178" y="1"/>
                            </a:moveTo>
                            <a:cubicBezTo>
                              <a:pt x="1123" y="1"/>
                              <a:pt x="1067" y="29"/>
                              <a:pt x="1029" y="102"/>
                            </a:cubicBezTo>
                            <a:cubicBezTo>
                              <a:pt x="0" y="2221"/>
                              <a:pt x="409" y="4961"/>
                              <a:pt x="1909" y="6770"/>
                            </a:cubicBezTo>
                            <a:cubicBezTo>
                              <a:pt x="2020" y="6869"/>
                              <a:pt x="2070" y="6968"/>
                              <a:pt x="2169" y="7018"/>
                            </a:cubicBezTo>
                            <a:cubicBezTo>
                              <a:pt x="1958" y="7539"/>
                              <a:pt x="1859" y="8059"/>
                              <a:pt x="1760" y="8518"/>
                            </a:cubicBezTo>
                            <a:cubicBezTo>
                              <a:pt x="1289" y="10947"/>
                              <a:pt x="1958" y="13475"/>
                              <a:pt x="3619" y="15384"/>
                            </a:cubicBezTo>
                            <a:cubicBezTo>
                              <a:pt x="3645" y="15426"/>
                              <a:pt x="3675" y="15443"/>
                              <a:pt x="3704" y="15443"/>
                            </a:cubicBezTo>
                            <a:cubicBezTo>
                              <a:pt x="3784" y="15443"/>
                              <a:pt x="3850" y="15309"/>
                              <a:pt x="3768" y="15235"/>
                            </a:cubicBezTo>
                            <a:cubicBezTo>
                              <a:pt x="2789" y="13996"/>
                              <a:pt x="2219" y="12496"/>
                              <a:pt x="2120" y="10897"/>
                            </a:cubicBezTo>
                            <a:cubicBezTo>
                              <a:pt x="2020" y="9869"/>
                              <a:pt x="2070" y="8419"/>
                              <a:pt x="2529" y="7390"/>
                            </a:cubicBezTo>
                            <a:cubicBezTo>
                              <a:pt x="2891" y="7675"/>
                              <a:pt x="3303" y="7864"/>
                              <a:pt x="3745" y="7864"/>
                            </a:cubicBezTo>
                            <a:cubicBezTo>
                              <a:pt x="3937" y="7864"/>
                              <a:pt x="4135" y="7828"/>
                              <a:pt x="4338" y="7749"/>
                            </a:cubicBezTo>
                            <a:cubicBezTo>
                              <a:pt x="4958" y="7439"/>
                              <a:pt x="5429" y="6708"/>
                              <a:pt x="5007" y="6039"/>
                            </a:cubicBezTo>
                            <a:cubicBezTo>
                              <a:pt x="4760" y="5694"/>
                              <a:pt x="4359" y="5540"/>
                              <a:pt x="3955" y="5540"/>
                            </a:cubicBezTo>
                            <a:cubicBezTo>
                              <a:pt x="3690" y="5540"/>
                              <a:pt x="3424" y="5606"/>
                              <a:pt x="3198" y="5729"/>
                            </a:cubicBezTo>
                            <a:cubicBezTo>
                              <a:pt x="2888" y="5890"/>
                              <a:pt x="2640" y="6200"/>
                              <a:pt x="2429" y="6510"/>
                            </a:cubicBezTo>
                            <a:cubicBezTo>
                              <a:pt x="1909" y="5989"/>
                              <a:pt x="1549" y="5320"/>
                              <a:pt x="1339" y="4651"/>
                            </a:cubicBezTo>
                            <a:cubicBezTo>
                              <a:pt x="831" y="3201"/>
                              <a:pt x="930" y="1651"/>
                              <a:pt x="1339" y="201"/>
                            </a:cubicBezTo>
                            <a:cubicBezTo>
                              <a:pt x="1379" y="104"/>
                              <a:pt x="1282" y="1"/>
                              <a:pt x="1178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5" name="Google Shape;695;p21"/>
                      <p:cNvSpPr/>
                      <p:nvPr/>
                    </p:nvSpPr>
                    <p:spPr>
                      <a:xfrm>
                        <a:off x="442701" y="210023"/>
                        <a:ext cx="379810" cy="299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05" h="8664" extrusionOk="0">
                            <a:moveTo>
                              <a:pt x="9500" y="1"/>
                            </a:moveTo>
                            <a:cubicBezTo>
                              <a:pt x="8462" y="1"/>
                              <a:pt x="7473" y="607"/>
                              <a:pt x="6805" y="1534"/>
                            </a:cubicBezTo>
                            <a:cubicBezTo>
                              <a:pt x="6185" y="2414"/>
                              <a:pt x="5925" y="3542"/>
                              <a:pt x="5615" y="4583"/>
                            </a:cubicBezTo>
                            <a:cubicBezTo>
                              <a:pt x="5034" y="6353"/>
                              <a:pt x="3876" y="8146"/>
                              <a:pt x="2345" y="8146"/>
                            </a:cubicBezTo>
                            <a:cubicBezTo>
                              <a:pt x="1689" y="8146"/>
                              <a:pt x="964" y="7816"/>
                              <a:pt x="186" y="7013"/>
                            </a:cubicBezTo>
                            <a:cubicBezTo>
                              <a:pt x="174" y="6985"/>
                              <a:pt x="155" y="6974"/>
                              <a:pt x="136" y="6974"/>
                            </a:cubicBezTo>
                            <a:cubicBezTo>
                              <a:pt x="75" y="6974"/>
                              <a:pt x="0" y="7074"/>
                              <a:pt x="37" y="7112"/>
                            </a:cubicBezTo>
                            <a:cubicBezTo>
                              <a:pt x="753" y="8092"/>
                              <a:pt x="1642" y="8664"/>
                              <a:pt x="2574" y="8664"/>
                            </a:cubicBezTo>
                            <a:cubicBezTo>
                              <a:pt x="3256" y="8664"/>
                              <a:pt x="3960" y="8358"/>
                              <a:pt x="4636" y="7682"/>
                            </a:cubicBezTo>
                            <a:cubicBezTo>
                              <a:pt x="6296" y="6022"/>
                              <a:pt x="6592" y="616"/>
                              <a:pt x="9363" y="616"/>
                            </a:cubicBezTo>
                            <a:cubicBezTo>
                              <a:pt x="9696" y="616"/>
                              <a:pt x="10063" y="694"/>
                              <a:pt x="10473" y="865"/>
                            </a:cubicBezTo>
                            <a:cubicBezTo>
                              <a:pt x="10504" y="874"/>
                              <a:pt x="10534" y="878"/>
                              <a:pt x="10562" y="878"/>
                            </a:cubicBezTo>
                            <a:cubicBezTo>
                              <a:pt x="10863" y="878"/>
                              <a:pt x="11005" y="431"/>
                              <a:pt x="10721" y="295"/>
                            </a:cubicBezTo>
                            <a:cubicBezTo>
                              <a:pt x="10318" y="93"/>
                              <a:pt x="9905" y="1"/>
                              <a:pt x="9500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21"/>
                      <p:cNvSpPr/>
                      <p:nvPr/>
                    </p:nvSpPr>
                    <p:spPr>
                      <a:xfrm>
                        <a:off x="2791070" y="492094"/>
                        <a:ext cx="211424" cy="4206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26" h="12188" extrusionOk="0">
                            <a:moveTo>
                              <a:pt x="3763" y="7610"/>
                            </a:moveTo>
                            <a:cubicBezTo>
                              <a:pt x="4273" y="7610"/>
                              <a:pt x="4704" y="7932"/>
                              <a:pt x="4859" y="8643"/>
                            </a:cubicBezTo>
                            <a:cubicBezTo>
                              <a:pt x="4909" y="8953"/>
                              <a:pt x="5020" y="9474"/>
                              <a:pt x="4909" y="9784"/>
                            </a:cubicBezTo>
                            <a:cubicBezTo>
                              <a:pt x="4797" y="10007"/>
                              <a:pt x="4544" y="10096"/>
                              <a:pt x="4259" y="10096"/>
                            </a:cubicBezTo>
                            <a:cubicBezTo>
                              <a:pt x="3880" y="10096"/>
                              <a:pt x="3444" y="9939"/>
                              <a:pt x="3211" y="9734"/>
                            </a:cubicBezTo>
                            <a:cubicBezTo>
                              <a:pt x="2790" y="9375"/>
                              <a:pt x="2542" y="8854"/>
                              <a:pt x="2381" y="8284"/>
                            </a:cubicBezTo>
                            <a:cubicBezTo>
                              <a:pt x="2480" y="8234"/>
                              <a:pt x="2591" y="8135"/>
                              <a:pt x="2690" y="8024"/>
                            </a:cubicBezTo>
                            <a:cubicBezTo>
                              <a:pt x="3044" y="7755"/>
                              <a:pt x="3421" y="7610"/>
                              <a:pt x="3763" y="7610"/>
                            </a:cubicBezTo>
                            <a:close/>
                            <a:moveTo>
                              <a:pt x="4515" y="1"/>
                            </a:moveTo>
                            <a:cubicBezTo>
                              <a:pt x="4456" y="1"/>
                              <a:pt x="4394" y="24"/>
                              <a:pt x="4339" y="79"/>
                            </a:cubicBezTo>
                            <a:cubicBezTo>
                              <a:pt x="2430" y="2087"/>
                              <a:pt x="930" y="5037"/>
                              <a:pt x="1550" y="7875"/>
                            </a:cubicBezTo>
                            <a:cubicBezTo>
                              <a:pt x="1612" y="7974"/>
                              <a:pt x="1612" y="8073"/>
                              <a:pt x="1662" y="8185"/>
                            </a:cubicBezTo>
                            <a:cubicBezTo>
                              <a:pt x="1550" y="8284"/>
                              <a:pt x="1451" y="8383"/>
                              <a:pt x="1401" y="8495"/>
                            </a:cubicBezTo>
                            <a:cubicBezTo>
                              <a:pt x="621" y="9523"/>
                              <a:pt x="162" y="10713"/>
                              <a:pt x="1" y="12002"/>
                            </a:cubicBezTo>
                            <a:cubicBezTo>
                              <a:pt x="1" y="12120"/>
                              <a:pt x="97" y="12187"/>
                              <a:pt x="193" y="12187"/>
                            </a:cubicBezTo>
                            <a:cubicBezTo>
                              <a:pt x="269" y="12187"/>
                              <a:pt x="345" y="12145"/>
                              <a:pt x="373" y="12052"/>
                            </a:cubicBezTo>
                            <a:cubicBezTo>
                              <a:pt x="571" y="10812"/>
                              <a:pt x="1091" y="9685"/>
                              <a:pt x="1922" y="8755"/>
                            </a:cubicBezTo>
                            <a:cubicBezTo>
                              <a:pt x="2428" y="9843"/>
                              <a:pt x="3374" y="11263"/>
                              <a:pt x="4320" y="11263"/>
                            </a:cubicBezTo>
                            <a:cubicBezTo>
                              <a:pt x="4624" y="11263"/>
                              <a:pt x="4929" y="11116"/>
                              <a:pt x="5219" y="10763"/>
                            </a:cubicBezTo>
                            <a:cubicBezTo>
                              <a:pt x="6125" y="9711"/>
                              <a:pt x="5558" y="6679"/>
                              <a:pt x="3955" y="6679"/>
                            </a:cubicBezTo>
                            <a:cubicBezTo>
                              <a:pt x="3914" y="6679"/>
                              <a:pt x="3873" y="6681"/>
                              <a:pt x="3831" y="6685"/>
                            </a:cubicBezTo>
                            <a:cubicBezTo>
                              <a:pt x="3260" y="6735"/>
                              <a:pt x="2690" y="7144"/>
                              <a:pt x="2170" y="7565"/>
                            </a:cubicBezTo>
                            <a:cubicBezTo>
                              <a:pt x="2071" y="6685"/>
                              <a:pt x="2120" y="5706"/>
                              <a:pt x="2331" y="4925"/>
                            </a:cubicBezTo>
                            <a:cubicBezTo>
                              <a:pt x="2740" y="3227"/>
                              <a:pt x="3781" y="1777"/>
                              <a:pt x="4711" y="327"/>
                            </a:cubicBezTo>
                            <a:cubicBezTo>
                              <a:pt x="4820" y="181"/>
                              <a:pt x="4681" y="1"/>
                              <a:pt x="4515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7" name="Google Shape;697;p21"/>
                      <p:cNvSpPr/>
                      <p:nvPr/>
                    </p:nvSpPr>
                    <p:spPr>
                      <a:xfrm>
                        <a:off x="1421610" y="1743358"/>
                        <a:ext cx="56946" cy="475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" h="1377" extrusionOk="0">
                            <a:moveTo>
                              <a:pt x="509" y="0"/>
                            </a:moveTo>
                            <a:cubicBezTo>
                              <a:pt x="410" y="50"/>
                              <a:pt x="311" y="100"/>
                              <a:pt x="199" y="199"/>
                            </a:cubicBezTo>
                            <a:cubicBezTo>
                              <a:pt x="100" y="310"/>
                              <a:pt x="1" y="509"/>
                              <a:pt x="1" y="670"/>
                            </a:cubicBezTo>
                            <a:cubicBezTo>
                              <a:pt x="1" y="868"/>
                              <a:pt x="100" y="1029"/>
                              <a:pt x="199" y="1178"/>
                            </a:cubicBezTo>
                            <a:cubicBezTo>
                              <a:pt x="311" y="1240"/>
                              <a:pt x="410" y="1289"/>
                              <a:pt x="509" y="1339"/>
                            </a:cubicBezTo>
                            <a:cubicBezTo>
                              <a:pt x="565" y="1364"/>
                              <a:pt x="630" y="1376"/>
                              <a:pt x="693" y="1376"/>
                            </a:cubicBezTo>
                            <a:cubicBezTo>
                              <a:pt x="757" y="1376"/>
                              <a:pt x="819" y="1364"/>
                              <a:pt x="868" y="1339"/>
                            </a:cubicBezTo>
                            <a:cubicBezTo>
                              <a:pt x="930" y="1339"/>
                              <a:pt x="1029" y="1289"/>
                              <a:pt x="1129" y="1289"/>
                            </a:cubicBezTo>
                            <a:cubicBezTo>
                              <a:pt x="1339" y="1289"/>
                              <a:pt x="1488" y="1128"/>
                              <a:pt x="1550" y="980"/>
                            </a:cubicBezTo>
                            <a:cubicBezTo>
                              <a:pt x="1649" y="769"/>
                              <a:pt x="1649" y="558"/>
                              <a:pt x="1550" y="409"/>
                            </a:cubicBezTo>
                            <a:cubicBezTo>
                              <a:pt x="1488" y="199"/>
                              <a:pt x="1339" y="100"/>
                              <a:pt x="1129" y="50"/>
                            </a:cubicBezTo>
                            <a:cubicBezTo>
                              <a:pt x="1029" y="50"/>
                              <a:pt x="930" y="50"/>
                              <a:pt x="868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8" name="Google Shape;698;p21"/>
                      <p:cNvSpPr/>
                      <p:nvPr/>
                    </p:nvSpPr>
                    <p:spPr>
                      <a:xfrm>
                        <a:off x="3523839" y="348522"/>
                        <a:ext cx="60777" cy="4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1" h="1339" extrusionOk="0">
                            <a:moveTo>
                              <a:pt x="880" y="0"/>
                            </a:moveTo>
                            <a:cubicBezTo>
                              <a:pt x="0" y="0"/>
                              <a:pt x="0" y="1339"/>
                              <a:pt x="880" y="1339"/>
                            </a:cubicBezTo>
                            <a:cubicBezTo>
                              <a:pt x="1760" y="1339"/>
                              <a:pt x="1760" y="0"/>
                              <a:pt x="8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9" name="Google Shape;699;p21"/>
                      <p:cNvSpPr/>
                      <p:nvPr/>
                    </p:nvSpPr>
                    <p:spPr>
                      <a:xfrm>
                        <a:off x="2329534" y="3930954"/>
                        <a:ext cx="53494" cy="41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" h="1191" extrusionOk="0">
                            <a:moveTo>
                              <a:pt x="781" y="1"/>
                            </a:moveTo>
                            <a:cubicBezTo>
                              <a:pt x="0" y="1"/>
                              <a:pt x="0" y="1191"/>
                              <a:pt x="781" y="1191"/>
                            </a:cubicBezTo>
                            <a:cubicBezTo>
                              <a:pt x="1550" y="1191"/>
                              <a:pt x="1550" y="1"/>
                              <a:pt x="781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21"/>
                      <p:cNvSpPr/>
                      <p:nvPr/>
                    </p:nvSpPr>
                    <p:spPr>
                      <a:xfrm>
                        <a:off x="2833865" y="3799220"/>
                        <a:ext cx="39379" cy="282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1" h="819" extrusionOk="0">
                            <a:moveTo>
                              <a:pt x="422" y="0"/>
                            </a:moveTo>
                            <a:cubicBezTo>
                              <a:pt x="161" y="0"/>
                              <a:pt x="0" y="199"/>
                              <a:pt x="0" y="409"/>
                            </a:cubicBezTo>
                            <a:cubicBezTo>
                              <a:pt x="0" y="620"/>
                              <a:pt x="161" y="819"/>
                              <a:pt x="422" y="819"/>
                            </a:cubicBezTo>
                            <a:cubicBezTo>
                              <a:pt x="521" y="819"/>
                              <a:pt x="620" y="719"/>
                              <a:pt x="731" y="620"/>
                            </a:cubicBezTo>
                            <a:lnTo>
                              <a:pt x="831" y="620"/>
                            </a:lnTo>
                            <a:cubicBezTo>
                              <a:pt x="1091" y="620"/>
                              <a:pt x="1141" y="199"/>
                              <a:pt x="831" y="199"/>
                            </a:cubicBezTo>
                            <a:lnTo>
                              <a:pt x="731" y="199"/>
                            </a:lnTo>
                            <a:cubicBezTo>
                              <a:pt x="731" y="149"/>
                              <a:pt x="682" y="149"/>
                              <a:pt x="682" y="100"/>
                            </a:cubicBezTo>
                            <a:cubicBezTo>
                              <a:pt x="620" y="50"/>
                              <a:pt x="521" y="0"/>
                              <a:pt x="42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1" name="Google Shape;701;p21"/>
                      <p:cNvSpPr/>
                      <p:nvPr/>
                    </p:nvSpPr>
                    <p:spPr>
                      <a:xfrm>
                        <a:off x="720320" y="4690229"/>
                        <a:ext cx="38930" cy="287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8" h="832" extrusionOk="0">
                            <a:moveTo>
                              <a:pt x="459" y="1"/>
                            </a:moveTo>
                            <a:cubicBezTo>
                              <a:pt x="198" y="1"/>
                              <a:pt x="0" y="211"/>
                              <a:pt x="50" y="410"/>
                            </a:cubicBezTo>
                            <a:cubicBezTo>
                              <a:pt x="50" y="620"/>
                              <a:pt x="198" y="831"/>
                              <a:pt x="459" y="831"/>
                            </a:cubicBezTo>
                            <a:cubicBezTo>
                              <a:pt x="508" y="831"/>
                              <a:pt x="620" y="769"/>
                              <a:pt x="719" y="720"/>
                            </a:cubicBezTo>
                            <a:cubicBezTo>
                              <a:pt x="719" y="720"/>
                              <a:pt x="769" y="670"/>
                              <a:pt x="769" y="620"/>
                            </a:cubicBezTo>
                            <a:lnTo>
                              <a:pt x="930" y="620"/>
                            </a:lnTo>
                            <a:cubicBezTo>
                              <a:pt x="1128" y="571"/>
                              <a:pt x="1128" y="261"/>
                              <a:pt x="930" y="211"/>
                            </a:cubicBezTo>
                            <a:cubicBezTo>
                              <a:pt x="880" y="211"/>
                              <a:pt x="818" y="211"/>
                              <a:pt x="769" y="149"/>
                            </a:cubicBezTo>
                            <a:lnTo>
                              <a:pt x="719" y="100"/>
                            </a:lnTo>
                            <a:cubicBezTo>
                              <a:pt x="669" y="50"/>
                              <a:pt x="570" y="1"/>
                              <a:pt x="459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702" name="Google Shape;702;p21"/>
                  <p:cNvSpPr/>
                  <p:nvPr/>
                </p:nvSpPr>
                <p:spPr>
                  <a:xfrm flipH="1">
                    <a:off x="7901235" y="2955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11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21"/>
                  <p:cNvSpPr/>
                  <p:nvPr/>
                </p:nvSpPr>
                <p:spPr>
                  <a:xfrm>
                    <a:off x="1126241" y="2955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11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04" name="Google Shape;704;p21"/>
              <p:cNvGrpSpPr/>
              <p:nvPr/>
            </p:nvGrpSpPr>
            <p:grpSpPr>
              <a:xfrm>
                <a:off x="-568828" y="-632537"/>
                <a:ext cx="10095078" cy="2505456"/>
                <a:chOff x="-568828" y="-632537"/>
                <a:chExt cx="10095078" cy="2505456"/>
              </a:xfrm>
            </p:grpSpPr>
            <p:grpSp>
              <p:nvGrpSpPr>
                <p:cNvPr id="705" name="Google Shape;705;p21"/>
                <p:cNvGrpSpPr/>
                <p:nvPr/>
              </p:nvGrpSpPr>
              <p:grpSpPr>
                <a:xfrm>
                  <a:off x="6805697" y="-472150"/>
                  <a:ext cx="2720553" cy="2345068"/>
                  <a:chOff x="6805697" y="-472150"/>
                  <a:chExt cx="2720553" cy="2345068"/>
                </a:xfrm>
              </p:grpSpPr>
              <p:sp>
                <p:nvSpPr>
                  <p:cNvPr id="706" name="Google Shape;706;p21"/>
                  <p:cNvSpPr/>
                  <p:nvPr/>
                </p:nvSpPr>
                <p:spPr>
                  <a:xfrm flipH="1">
                    <a:off x="6991208" y="-472150"/>
                    <a:ext cx="2535042" cy="1946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77" h="45982" extrusionOk="0">
                        <a:moveTo>
                          <a:pt x="59400" y="0"/>
                        </a:moveTo>
                        <a:cubicBezTo>
                          <a:pt x="59155" y="0"/>
                          <a:pt x="58898" y="155"/>
                          <a:pt x="58873" y="465"/>
                        </a:cubicBezTo>
                        <a:cubicBezTo>
                          <a:pt x="56915" y="21647"/>
                          <a:pt x="36724" y="34971"/>
                          <a:pt x="18641" y="42147"/>
                        </a:cubicBezTo>
                        <a:cubicBezTo>
                          <a:pt x="13734" y="44054"/>
                          <a:pt x="8573" y="45452"/>
                          <a:pt x="3313" y="45452"/>
                        </a:cubicBezTo>
                        <a:cubicBezTo>
                          <a:pt x="2315" y="45452"/>
                          <a:pt x="1314" y="45402"/>
                          <a:pt x="310" y="45295"/>
                        </a:cubicBezTo>
                        <a:cubicBezTo>
                          <a:pt x="50" y="45295"/>
                          <a:pt x="0" y="45704"/>
                          <a:pt x="260" y="45704"/>
                        </a:cubicBezTo>
                        <a:cubicBezTo>
                          <a:pt x="1597" y="45893"/>
                          <a:pt x="2934" y="45982"/>
                          <a:pt x="4267" y="45982"/>
                        </a:cubicBezTo>
                        <a:cubicBezTo>
                          <a:pt x="13844" y="45982"/>
                          <a:pt x="23242" y="41416"/>
                          <a:pt x="31457" y="36879"/>
                        </a:cubicBezTo>
                        <a:cubicBezTo>
                          <a:pt x="40542" y="31872"/>
                          <a:pt x="49007" y="25316"/>
                          <a:pt x="54436" y="16379"/>
                        </a:cubicBezTo>
                        <a:cubicBezTo>
                          <a:pt x="57373" y="11521"/>
                          <a:pt x="59282" y="6092"/>
                          <a:pt x="59852" y="465"/>
                        </a:cubicBezTo>
                        <a:cubicBezTo>
                          <a:pt x="59877" y="155"/>
                          <a:pt x="59644" y="0"/>
                          <a:pt x="594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7" name="Google Shape;707;p21"/>
                  <p:cNvSpPr/>
                  <p:nvPr/>
                </p:nvSpPr>
                <p:spPr>
                  <a:xfrm flipH="1">
                    <a:off x="7441476" y="645260"/>
                    <a:ext cx="449201" cy="60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" h="14252" extrusionOk="0">
                        <a:moveTo>
                          <a:pt x="7586" y="1"/>
                        </a:moveTo>
                        <a:cubicBezTo>
                          <a:pt x="6149" y="1402"/>
                          <a:pt x="4599" y="2691"/>
                          <a:pt x="2988" y="3930"/>
                        </a:cubicBezTo>
                        <a:cubicBezTo>
                          <a:pt x="2009" y="4649"/>
                          <a:pt x="1030" y="5368"/>
                          <a:pt x="1" y="6099"/>
                        </a:cubicBezTo>
                        <a:cubicBezTo>
                          <a:pt x="3298" y="8776"/>
                          <a:pt x="6607" y="11466"/>
                          <a:pt x="9966" y="14155"/>
                        </a:cubicBezTo>
                        <a:cubicBezTo>
                          <a:pt x="10046" y="14222"/>
                          <a:pt x="10129" y="14251"/>
                          <a:pt x="10207" y="14251"/>
                        </a:cubicBezTo>
                        <a:cubicBezTo>
                          <a:pt x="10431" y="14251"/>
                          <a:pt x="10610" y="14010"/>
                          <a:pt x="10536" y="13734"/>
                        </a:cubicBezTo>
                        <a:cubicBezTo>
                          <a:pt x="9805" y="10387"/>
                          <a:pt x="9086" y="7028"/>
                          <a:pt x="8367" y="3620"/>
                        </a:cubicBezTo>
                        <a:cubicBezTo>
                          <a:pt x="8107" y="2430"/>
                          <a:pt x="7847" y="1191"/>
                          <a:pt x="758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8" name="Google Shape;708;p21"/>
                  <p:cNvSpPr/>
                  <p:nvPr/>
                </p:nvSpPr>
                <p:spPr>
                  <a:xfrm flipH="1">
                    <a:off x="6805697" y="46017"/>
                    <a:ext cx="549202" cy="630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2" h="14887" extrusionOk="0">
                        <a:moveTo>
                          <a:pt x="5367" y="1"/>
                        </a:moveTo>
                        <a:cubicBezTo>
                          <a:pt x="4698" y="1401"/>
                          <a:pt x="3967" y="2789"/>
                          <a:pt x="3149" y="4140"/>
                        </a:cubicBezTo>
                        <a:lnTo>
                          <a:pt x="1748" y="6309"/>
                        </a:lnTo>
                        <a:cubicBezTo>
                          <a:pt x="1178" y="7127"/>
                          <a:pt x="558" y="7908"/>
                          <a:pt x="1" y="8677"/>
                        </a:cubicBezTo>
                        <a:cubicBezTo>
                          <a:pt x="4277" y="10338"/>
                          <a:pt x="8367" y="12457"/>
                          <a:pt x="12283" y="14824"/>
                        </a:cubicBezTo>
                        <a:cubicBezTo>
                          <a:pt x="12347" y="14868"/>
                          <a:pt x="12416" y="14887"/>
                          <a:pt x="12482" y="14887"/>
                        </a:cubicBezTo>
                        <a:cubicBezTo>
                          <a:pt x="12740" y="14887"/>
                          <a:pt x="12971" y="14601"/>
                          <a:pt x="12804" y="14316"/>
                        </a:cubicBezTo>
                        <a:cubicBezTo>
                          <a:pt x="10846" y="11218"/>
                          <a:pt x="9036" y="7958"/>
                          <a:pt x="7437" y="4599"/>
                        </a:cubicBezTo>
                        <a:cubicBezTo>
                          <a:pt x="6656" y="3099"/>
                          <a:pt x="5987" y="1550"/>
                          <a:pt x="53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9" name="Google Shape;709;p21"/>
                  <p:cNvSpPr/>
                  <p:nvPr/>
                </p:nvSpPr>
                <p:spPr>
                  <a:xfrm flipH="1">
                    <a:off x="8771671" y="1368890"/>
                    <a:ext cx="376253" cy="50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1905" extrusionOk="0">
                        <a:moveTo>
                          <a:pt x="8366" y="1"/>
                        </a:moveTo>
                        <a:cubicBezTo>
                          <a:pt x="6606" y="620"/>
                          <a:pt x="4859" y="1141"/>
                          <a:pt x="3099" y="1550"/>
                        </a:cubicBezTo>
                        <a:cubicBezTo>
                          <a:pt x="2070" y="1810"/>
                          <a:pt x="1029" y="2021"/>
                          <a:pt x="0" y="2170"/>
                        </a:cubicBezTo>
                        <a:cubicBezTo>
                          <a:pt x="979" y="3310"/>
                          <a:pt x="1810" y="4599"/>
                          <a:pt x="2690" y="5690"/>
                        </a:cubicBezTo>
                        <a:cubicBezTo>
                          <a:pt x="4338" y="7859"/>
                          <a:pt x="6036" y="10028"/>
                          <a:pt x="8106" y="11775"/>
                        </a:cubicBezTo>
                        <a:cubicBezTo>
                          <a:pt x="8211" y="11863"/>
                          <a:pt x="8333" y="11904"/>
                          <a:pt x="8450" y="11904"/>
                        </a:cubicBezTo>
                        <a:cubicBezTo>
                          <a:pt x="8680" y="11904"/>
                          <a:pt x="8887" y="11745"/>
                          <a:pt x="8887" y="11465"/>
                        </a:cubicBezTo>
                        <a:cubicBezTo>
                          <a:pt x="8726" y="8838"/>
                          <a:pt x="8726" y="6099"/>
                          <a:pt x="8627" y="3409"/>
                        </a:cubicBezTo>
                        <a:cubicBezTo>
                          <a:pt x="8577" y="2281"/>
                          <a:pt x="8466" y="1141"/>
                          <a:pt x="83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0" name="Google Shape;710;p21"/>
                  <p:cNvSpPr/>
                  <p:nvPr/>
                </p:nvSpPr>
                <p:spPr>
                  <a:xfrm flipH="1">
                    <a:off x="8032800" y="1021512"/>
                    <a:ext cx="518507" cy="679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47" h="16044" extrusionOk="0">
                        <a:moveTo>
                          <a:pt x="11217" y="1"/>
                        </a:moveTo>
                        <a:cubicBezTo>
                          <a:pt x="10288" y="571"/>
                          <a:pt x="9358" y="1079"/>
                          <a:pt x="8429" y="1599"/>
                        </a:cubicBezTo>
                        <a:cubicBezTo>
                          <a:pt x="8007" y="1810"/>
                          <a:pt x="7598" y="2058"/>
                          <a:pt x="7127" y="2269"/>
                        </a:cubicBezTo>
                        <a:cubicBezTo>
                          <a:pt x="4859" y="3558"/>
                          <a:pt x="2430" y="4748"/>
                          <a:pt x="1" y="5888"/>
                        </a:cubicBezTo>
                        <a:cubicBezTo>
                          <a:pt x="3781" y="9247"/>
                          <a:pt x="7598" y="12544"/>
                          <a:pt x="11366" y="15902"/>
                        </a:cubicBezTo>
                        <a:cubicBezTo>
                          <a:pt x="11478" y="15996"/>
                          <a:pt x="11616" y="16043"/>
                          <a:pt x="11748" y="16043"/>
                        </a:cubicBezTo>
                        <a:cubicBezTo>
                          <a:pt x="11983" y="16043"/>
                          <a:pt x="12197" y="15894"/>
                          <a:pt x="12197" y="15593"/>
                        </a:cubicBezTo>
                        <a:cubicBezTo>
                          <a:pt x="12246" y="12135"/>
                          <a:pt x="12085" y="8677"/>
                          <a:pt x="11726" y="5219"/>
                        </a:cubicBezTo>
                        <a:cubicBezTo>
                          <a:pt x="11626" y="4177"/>
                          <a:pt x="11577" y="3050"/>
                          <a:pt x="11465" y="1909"/>
                        </a:cubicBezTo>
                        <a:cubicBezTo>
                          <a:pt x="11366" y="1290"/>
                          <a:pt x="11317" y="620"/>
                          <a:pt x="112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21"/>
                  <p:cNvSpPr/>
                  <p:nvPr/>
                </p:nvSpPr>
                <p:spPr>
                  <a:xfrm flipH="1">
                    <a:off x="6810693" y="240726"/>
                    <a:ext cx="544206" cy="435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4" h="10275" extrusionOk="0">
                        <a:moveTo>
                          <a:pt x="7437" y="0"/>
                        </a:moveTo>
                        <a:cubicBezTo>
                          <a:pt x="5578" y="830"/>
                          <a:pt x="3657" y="1401"/>
                          <a:pt x="1748" y="1710"/>
                        </a:cubicBezTo>
                        <a:cubicBezTo>
                          <a:pt x="1178" y="2528"/>
                          <a:pt x="558" y="3309"/>
                          <a:pt x="1" y="4078"/>
                        </a:cubicBezTo>
                        <a:cubicBezTo>
                          <a:pt x="4277" y="5739"/>
                          <a:pt x="8367" y="7858"/>
                          <a:pt x="12283" y="10225"/>
                        </a:cubicBezTo>
                        <a:cubicBezTo>
                          <a:pt x="12333" y="10275"/>
                          <a:pt x="12444" y="10275"/>
                          <a:pt x="12494" y="10275"/>
                        </a:cubicBezTo>
                        <a:cubicBezTo>
                          <a:pt x="12705" y="10275"/>
                          <a:pt x="12853" y="10126"/>
                          <a:pt x="12853" y="9915"/>
                        </a:cubicBezTo>
                        <a:cubicBezTo>
                          <a:pt x="12853" y="9866"/>
                          <a:pt x="12853" y="9816"/>
                          <a:pt x="12804" y="9717"/>
                        </a:cubicBezTo>
                        <a:cubicBezTo>
                          <a:pt x="10846" y="6619"/>
                          <a:pt x="9036" y="3359"/>
                          <a:pt x="743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21"/>
                  <p:cNvSpPr/>
                  <p:nvPr/>
                </p:nvSpPr>
                <p:spPr>
                  <a:xfrm flipH="1">
                    <a:off x="7442492" y="798521"/>
                    <a:ext cx="448185" cy="4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6" h="10635" extrusionOk="0">
                        <a:moveTo>
                          <a:pt x="8367" y="0"/>
                        </a:moveTo>
                        <a:cubicBezTo>
                          <a:pt x="7438" y="198"/>
                          <a:pt x="6558" y="508"/>
                          <a:pt x="5578" y="508"/>
                        </a:cubicBezTo>
                        <a:lnTo>
                          <a:pt x="5368" y="508"/>
                        </a:lnTo>
                        <a:cubicBezTo>
                          <a:pt x="4537" y="508"/>
                          <a:pt x="3769" y="459"/>
                          <a:pt x="2988" y="310"/>
                        </a:cubicBezTo>
                        <a:cubicBezTo>
                          <a:pt x="2009" y="1029"/>
                          <a:pt x="1030" y="1748"/>
                          <a:pt x="1" y="2479"/>
                        </a:cubicBezTo>
                        <a:cubicBezTo>
                          <a:pt x="3298" y="5156"/>
                          <a:pt x="6607" y="7846"/>
                          <a:pt x="9966" y="10535"/>
                        </a:cubicBezTo>
                        <a:cubicBezTo>
                          <a:pt x="10065" y="10585"/>
                          <a:pt x="10115" y="10634"/>
                          <a:pt x="10226" y="10634"/>
                        </a:cubicBezTo>
                        <a:cubicBezTo>
                          <a:pt x="10375" y="10634"/>
                          <a:pt x="10586" y="10424"/>
                          <a:pt x="10586" y="10225"/>
                        </a:cubicBezTo>
                        <a:cubicBezTo>
                          <a:pt x="10586" y="10225"/>
                          <a:pt x="10586" y="10176"/>
                          <a:pt x="10536" y="10114"/>
                        </a:cubicBezTo>
                        <a:cubicBezTo>
                          <a:pt x="9805" y="6767"/>
                          <a:pt x="9086" y="3408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21"/>
                  <p:cNvSpPr/>
                  <p:nvPr/>
                </p:nvSpPr>
                <p:spPr>
                  <a:xfrm flipH="1">
                    <a:off x="8034917" y="1102334"/>
                    <a:ext cx="516390" cy="59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7" h="14155" extrusionOk="0">
                        <a:moveTo>
                          <a:pt x="11416" y="0"/>
                        </a:moveTo>
                        <a:cubicBezTo>
                          <a:pt x="11106" y="0"/>
                          <a:pt x="10796" y="99"/>
                          <a:pt x="10486" y="149"/>
                        </a:cubicBezTo>
                        <a:cubicBezTo>
                          <a:pt x="9718" y="310"/>
                          <a:pt x="8937" y="459"/>
                          <a:pt x="8168" y="459"/>
                        </a:cubicBezTo>
                        <a:cubicBezTo>
                          <a:pt x="7908" y="459"/>
                          <a:pt x="7648" y="409"/>
                          <a:pt x="7388" y="409"/>
                        </a:cubicBezTo>
                        <a:cubicBezTo>
                          <a:pt x="7338" y="409"/>
                          <a:pt x="7239" y="409"/>
                          <a:pt x="7127" y="360"/>
                        </a:cubicBezTo>
                        <a:cubicBezTo>
                          <a:pt x="4859" y="1649"/>
                          <a:pt x="2430" y="2839"/>
                          <a:pt x="1" y="3979"/>
                        </a:cubicBezTo>
                        <a:cubicBezTo>
                          <a:pt x="3781" y="7338"/>
                          <a:pt x="7598" y="10635"/>
                          <a:pt x="11366" y="13993"/>
                        </a:cubicBezTo>
                        <a:cubicBezTo>
                          <a:pt x="11465" y="14093"/>
                          <a:pt x="11577" y="14155"/>
                          <a:pt x="11726" y="14155"/>
                        </a:cubicBezTo>
                        <a:cubicBezTo>
                          <a:pt x="11936" y="14155"/>
                          <a:pt x="12197" y="13993"/>
                          <a:pt x="12197" y="13684"/>
                        </a:cubicBezTo>
                        <a:lnTo>
                          <a:pt x="12197" y="12085"/>
                        </a:lnTo>
                        <a:cubicBezTo>
                          <a:pt x="12197" y="9135"/>
                          <a:pt x="12035" y="6197"/>
                          <a:pt x="11726" y="3310"/>
                        </a:cubicBezTo>
                        <a:cubicBezTo>
                          <a:pt x="11626" y="2268"/>
                          <a:pt x="11577" y="1141"/>
                          <a:pt x="114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21"/>
                  <p:cNvSpPr/>
                  <p:nvPr/>
                </p:nvSpPr>
                <p:spPr>
                  <a:xfrm flipH="1">
                    <a:off x="8771671" y="1434471"/>
                    <a:ext cx="376253" cy="437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0338" extrusionOk="0">
                        <a:moveTo>
                          <a:pt x="3099" y="1"/>
                        </a:moveTo>
                        <a:cubicBezTo>
                          <a:pt x="2070" y="261"/>
                          <a:pt x="1029" y="472"/>
                          <a:pt x="0" y="621"/>
                        </a:cubicBezTo>
                        <a:cubicBezTo>
                          <a:pt x="979" y="1761"/>
                          <a:pt x="1810" y="3050"/>
                          <a:pt x="2690" y="4141"/>
                        </a:cubicBezTo>
                        <a:cubicBezTo>
                          <a:pt x="4338" y="6310"/>
                          <a:pt x="6036" y="8479"/>
                          <a:pt x="8106" y="10226"/>
                        </a:cubicBezTo>
                        <a:cubicBezTo>
                          <a:pt x="8205" y="10338"/>
                          <a:pt x="8317" y="10338"/>
                          <a:pt x="8466" y="10338"/>
                        </a:cubicBezTo>
                        <a:cubicBezTo>
                          <a:pt x="8676" y="10338"/>
                          <a:pt x="8887" y="10226"/>
                          <a:pt x="8887" y="9966"/>
                        </a:cubicBezTo>
                        <a:lnTo>
                          <a:pt x="8887" y="9916"/>
                        </a:lnTo>
                        <a:cubicBezTo>
                          <a:pt x="8726" y="7289"/>
                          <a:pt x="8726" y="4550"/>
                          <a:pt x="8627" y="1860"/>
                        </a:cubicBezTo>
                        <a:lnTo>
                          <a:pt x="7957" y="1860"/>
                        </a:lnTo>
                        <a:cubicBezTo>
                          <a:pt x="6197" y="1711"/>
                          <a:pt x="4599" y="930"/>
                          <a:pt x="30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5" name="Google Shape;715;p21"/>
                <p:cNvGrpSpPr/>
                <p:nvPr/>
              </p:nvGrpSpPr>
              <p:grpSpPr>
                <a:xfrm flipH="1">
                  <a:off x="-568828" y="-632537"/>
                  <a:ext cx="2720553" cy="2345068"/>
                  <a:chOff x="6805697" y="-472150"/>
                  <a:chExt cx="2720553" cy="2345068"/>
                </a:xfrm>
              </p:grpSpPr>
              <p:sp>
                <p:nvSpPr>
                  <p:cNvPr id="716" name="Google Shape;716;p21"/>
                  <p:cNvSpPr/>
                  <p:nvPr/>
                </p:nvSpPr>
                <p:spPr>
                  <a:xfrm flipH="1">
                    <a:off x="6991208" y="-472150"/>
                    <a:ext cx="2535042" cy="1946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77" h="45982" extrusionOk="0">
                        <a:moveTo>
                          <a:pt x="59400" y="0"/>
                        </a:moveTo>
                        <a:cubicBezTo>
                          <a:pt x="59155" y="0"/>
                          <a:pt x="58898" y="155"/>
                          <a:pt x="58873" y="465"/>
                        </a:cubicBezTo>
                        <a:cubicBezTo>
                          <a:pt x="56915" y="21647"/>
                          <a:pt x="36724" y="34971"/>
                          <a:pt x="18641" y="42147"/>
                        </a:cubicBezTo>
                        <a:cubicBezTo>
                          <a:pt x="13734" y="44054"/>
                          <a:pt x="8573" y="45452"/>
                          <a:pt x="3313" y="45452"/>
                        </a:cubicBezTo>
                        <a:cubicBezTo>
                          <a:pt x="2315" y="45452"/>
                          <a:pt x="1314" y="45402"/>
                          <a:pt x="310" y="45295"/>
                        </a:cubicBezTo>
                        <a:cubicBezTo>
                          <a:pt x="50" y="45295"/>
                          <a:pt x="0" y="45704"/>
                          <a:pt x="260" y="45704"/>
                        </a:cubicBezTo>
                        <a:cubicBezTo>
                          <a:pt x="1597" y="45893"/>
                          <a:pt x="2934" y="45982"/>
                          <a:pt x="4267" y="45982"/>
                        </a:cubicBezTo>
                        <a:cubicBezTo>
                          <a:pt x="13844" y="45982"/>
                          <a:pt x="23242" y="41416"/>
                          <a:pt x="31457" y="36879"/>
                        </a:cubicBezTo>
                        <a:cubicBezTo>
                          <a:pt x="40542" y="31872"/>
                          <a:pt x="49007" y="25316"/>
                          <a:pt x="54436" y="16379"/>
                        </a:cubicBezTo>
                        <a:cubicBezTo>
                          <a:pt x="57373" y="11521"/>
                          <a:pt x="59282" y="6092"/>
                          <a:pt x="59852" y="465"/>
                        </a:cubicBezTo>
                        <a:cubicBezTo>
                          <a:pt x="59877" y="155"/>
                          <a:pt x="59644" y="0"/>
                          <a:pt x="594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" name="Google Shape;717;p21"/>
                  <p:cNvSpPr/>
                  <p:nvPr/>
                </p:nvSpPr>
                <p:spPr>
                  <a:xfrm flipH="1">
                    <a:off x="7441476" y="645260"/>
                    <a:ext cx="449201" cy="60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" h="14252" extrusionOk="0">
                        <a:moveTo>
                          <a:pt x="7586" y="1"/>
                        </a:moveTo>
                        <a:cubicBezTo>
                          <a:pt x="6149" y="1402"/>
                          <a:pt x="4599" y="2691"/>
                          <a:pt x="2988" y="3930"/>
                        </a:cubicBezTo>
                        <a:cubicBezTo>
                          <a:pt x="2009" y="4649"/>
                          <a:pt x="1030" y="5368"/>
                          <a:pt x="1" y="6099"/>
                        </a:cubicBezTo>
                        <a:cubicBezTo>
                          <a:pt x="3298" y="8776"/>
                          <a:pt x="6607" y="11466"/>
                          <a:pt x="9966" y="14155"/>
                        </a:cubicBezTo>
                        <a:cubicBezTo>
                          <a:pt x="10046" y="14222"/>
                          <a:pt x="10129" y="14251"/>
                          <a:pt x="10207" y="14251"/>
                        </a:cubicBezTo>
                        <a:cubicBezTo>
                          <a:pt x="10431" y="14251"/>
                          <a:pt x="10610" y="14010"/>
                          <a:pt x="10536" y="13734"/>
                        </a:cubicBezTo>
                        <a:cubicBezTo>
                          <a:pt x="9805" y="10387"/>
                          <a:pt x="9086" y="7028"/>
                          <a:pt x="8367" y="3620"/>
                        </a:cubicBezTo>
                        <a:cubicBezTo>
                          <a:pt x="8107" y="2430"/>
                          <a:pt x="7847" y="1191"/>
                          <a:pt x="758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21"/>
                  <p:cNvSpPr/>
                  <p:nvPr/>
                </p:nvSpPr>
                <p:spPr>
                  <a:xfrm flipH="1">
                    <a:off x="6805697" y="46017"/>
                    <a:ext cx="549202" cy="630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2" h="14887" extrusionOk="0">
                        <a:moveTo>
                          <a:pt x="5367" y="1"/>
                        </a:moveTo>
                        <a:cubicBezTo>
                          <a:pt x="4698" y="1401"/>
                          <a:pt x="3967" y="2789"/>
                          <a:pt x="3149" y="4140"/>
                        </a:cubicBezTo>
                        <a:lnTo>
                          <a:pt x="1748" y="6309"/>
                        </a:lnTo>
                        <a:cubicBezTo>
                          <a:pt x="1178" y="7127"/>
                          <a:pt x="558" y="7908"/>
                          <a:pt x="1" y="8677"/>
                        </a:cubicBezTo>
                        <a:cubicBezTo>
                          <a:pt x="4277" y="10338"/>
                          <a:pt x="8367" y="12457"/>
                          <a:pt x="12283" y="14824"/>
                        </a:cubicBezTo>
                        <a:cubicBezTo>
                          <a:pt x="12347" y="14868"/>
                          <a:pt x="12416" y="14887"/>
                          <a:pt x="12482" y="14887"/>
                        </a:cubicBezTo>
                        <a:cubicBezTo>
                          <a:pt x="12740" y="14887"/>
                          <a:pt x="12971" y="14601"/>
                          <a:pt x="12804" y="14316"/>
                        </a:cubicBezTo>
                        <a:cubicBezTo>
                          <a:pt x="10846" y="11218"/>
                          <a:pt x="9036" y="7958"/>
                          <a:pt x="7437" y="4599"/>
                        </a:cubicBezTo>
                        <a:cubicBezTo>
                          <a:pt x="6656" y="3099"/>
                          <a:pt x="5987" y="1550"/>
                          <a:pt x="53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21"/>
                  <p:cNvSpPr/>
                  <p:nvPr/>
                </p:nvSpPr>
                <p:spPr>
                  <a:xfrm flipH="1">
                    <a:off x="8771671" y="1368890"/>
                    <a:ext cx="376253" cy="50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1905" extrusionOk="0">
                        <a:moveTo>
                          <a:pt x="8366" y="1"/>
                        </a:moveTo>
                        <a:cubicBezTo>
                          <a:pt x="6606" y="620"/>
                          <a:pt x="4859" y="1141"/>
                          <a:pt x="3099" y="1550"/>
                        </a:cubicBezTo>
                        <a:cubicBezTo>
                          <a:pt x="2070" y="1810"/>
                          <a:pt x="1029" y="2021"/>
                          <a:pt x="0" y="2170"/>
                        </a:cubicBezTo>
                        <a:cubicBezTo>
                          <a:pt x="979" y="3310"/>
                          <a:pt x="1810" y="4599"/>
                          <a:pt x="2690" y="5690"/>
                        </a:cubicBezTo>
                        <a:cubicBezTo>
                          <a:pt x="4338" y="7859"/>
                          <a:pt x="6036" y="10028"/>
                          <a:pt x="8106" y="11775"/>
                        </a:cubicBezTo>
                        <a:cubicBezTo>
                          <a:pt x="8211" y="11863"/>
                          <a:pt x="8333" y="11904"/>
                          <a:pt x="8450" y="11904"/>
                        </a:cubicBezTo>
                        <a:cubicBezTo>
                          <a:pt x="8680" y="11904"/>
                          <a:pt x="8887" y="11745"/>
                          <a:pt x="8887" y="11465"/>
                        </a:cubicBezTo>
                        <a:cubicBezTo>
                          <a:pt x="8726" y="8838"/>
                          <a:pt x="8726" y="6099"/>
                          <a:pt x="8627" y="3409"/>
                        </a:cubicBezTo>
                        <a:cubicBezTo>
                          <a:pt x="8577" y="2281"/>
                          <a:pt x="8466" y="1141"/>
                          <a:pt x="83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21"/>
                  <p:cNvSpPr/>
                  <p:nvPr/>
                </p:nvSpPr>
                <p:spPr>
                  <a:xfrm flipH="1">
                    <a:off x="8032800" y="1021512"/>
                    <a:ext cx="518507" cy="679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47" h="16044" extrusionOk="0">
                        <a:moveTo>
                          <a:pt x="11217" y="1"/>
                        </a:moveTo>
                        <a:cubicBezTo>
                          <a:pt x="10288" y="571"/>
                          <a:pt x="9358" y="1079"/>
                          <a:pt x="8429" y="1599"/>
                        </a:cubicBezTo>
                        <a:cubicBezTo>
                          <a:pt x="8007" y="1810"/>
                          <a:pt x="7598" y="2058"/>
                          <a:pt x="7127" y="2269"/>
                        </a:cubicBezTo>
                        <a:cubicBezTo>
                          <a:pt x="4859" y="3558"/>
                          <a:pt x="2430" y="4748"/>
                          <a:pt x="1" y="5888"/>
                        </a:cubicBezTo>
                        <a:cubicBezTo>
                          <a:pt x="3781" y="9247"/>
                          <a:pt x="7598" y="12544"/>
                          <a:pt x="11366" y="15902"/>
                        </a:cubicBezTo>
                        <a:cubicBezTo>
                          <a:pt x="11478" y="15996"/>
                          <a:pt x="11616" y="16043"/>
                          <a:pt x="11748" y="16043"/>
                        </a:cubicBezTo>
                        <a:cubicBezTo>
                          <a:pt x="11983" y="16043"/>
                          <a:pt x="12197" y="15894"/>
                          <a:pt x="12197" y="15593"/>
                        </a:cubicBezTo>
                        <a:cubicBezTo>
                          <a:pt x="12246" y="12135"/>
                          <a:pt x="12085" y="8677"/>
                          <a:pt x="11726" y="5219"/>
                        </a:cubicBezTo>
                        <a:cubicBezTo>
                          <a:pt x="11626" y="4177"/>
                          <a:pt x="11577" y="3050"/>
                          <a:pt x="11465" y="1909"/>
                        </a:cubicBezTo>
                        <a:cubicBezTo>
                          <a:pt x="11366" y="1290"/>
                          <a:pt x="11317" y="620"/>
                          <a:pt x="112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21"/>
                  <p:cNvSpPr/>
                  <p:nvPr/>
                </p:nvSpPr>
                <p:spPr>
                  <a:xfrm flipH="1">
                    <a:off x="6810693" y="240726"/>
                    <a:ext cx="544206" cy="435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4" h="10275" extrusionOk="0">
                        <a:moveTo>
                          <a:pt x="7437" y="0"/>
                        </a:moveTo>
                        <a:cubicBezTo>
                          <a:pt x="5578" y="830"/>
                          <a:pt x="3657" y="1401"/>
                          <a:pt x="1748" y="1710"/>
                        </a:cubicBezTo>
                        <a:cubicBezTo>
                          <a:pt x="1178" y="2528"/>
                          <a:pt x="558" y="3309"/>
                          <a:pt x="1" y="4078"/>
                        </a:cubicBezTo>
                        <a:cubicBezTo>
                          <a:pt x="4277" y="5739"/>
                          <a:pt x="8367" y="7858"/>
                          <a:pt x="12283" y="10225"/>
                        </a:cubicBezTo>
                        <a:cubicBezTo>
                          <a:pt x="12333" y="10275"/>
                          <a:pt x="12444" y="10275"/>
                          <a:pt x="12494" y="10275"/>
                        </a:cubicBezTo>
                        <a:cubicBezTo>
                          <a:pt x="12705" y="10275"/>
                          <a:pt x="12853" y="10126"/>
                          <a:pt x="12853" y="9915"/>
                        </a:cubicBezTo>
                        <a:cubicBezTo>
                          <a:pt x="12853" y="9866"/>
                          <a:pt x="12853" y="9816"/>
                          <a:pt x="12804" y="9717"/>
                        </a:cubicBezTo>
                        <a:cubicBezTo>
                          <a:pt x="10846" y="6619"/>
                          <a:pt x="9036" y="3359"/>
                          <a:pt x="743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21"/>
                  <p:cNvSpPr/>
                  <p:nvPr/>
                </p:nvSpPr>
                <p:spPr>
                  <a:xfrm flipH="1">
                    <a:off x="7442492" y="798521"/>
                    <a:ext cx="448185" cy="4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6" h="10635" extrusionOk="0">
                        <a:moveTo>
                          <a:pt x="8367" y="0"/>
                        </a:moveTo>
                        <a:cubicBezTo>
                          <a:pt x="7438" y="198"/>
                          <a:pt x="6558" y="508"/>
                          <a:pt x="5578" y="508"/>
                        </a:cubicBezTo>
                        <a:lnTo>
                          <a:pt x="5368" y="508"/>
                        </a:lnTo>
                        <a:cubicBezTo>
                          <a:pt x="4537" y="508"/>
                          <a:pt x="3769" y="459"/>
                          <a:pt x="2988" y="310"/>
                        </a:cubicBezTo>
                        <a:cubicBezTo>
                          <a:pt x="2009" y="1029"/>
                          <a:pt x="1030" y="1748"/>
                          <a:pt x="1" y="2479"/>
                        </a:cubicBezTo>
                        <a:cubicBezTo>
                          <a:pt x="3298" y="5156"/>
                          <a:pt x="6607" y="7846"/>
                          <a:pt x="9966" y="10535"/>
                        </a:cubicBezTo>
                        <a:cubicBezTo>
                          <a:pt x="10065" y="10585"/>
                          <a:pt x="10115" y="10634"/>
                          <a:pt x="10226" y="10634"/>
                        </a:cubicBezTo>
                        <a:cubicBezTo>
                          <a:pt x="10375" y="10634"/>
                          <a:pt x="10586" y="10424"/>
                          <a:pt x="10586" y="10225"/>
                        </a:cubicBezTo>
                        <a:cubicBezTo>
                          <a:pt x="10586" y="10225"/>
                          <a:pt x="10586" y="10176"/>
                          <a:pt x="10536" y="10114"/>
                        </a:cubicBezTo>
                        <a:cubicBezTo>
                          <a:pt x="9805" y="6767"/>
                          <a:pt x="9086" y="3408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21"/>
                  <p:cNvSpPr/>
                  <p:nvPr/>
                </p:nvSpPr>
                <p:spPr>
                  <a:xfrm flipH="1">
                    <a:off x="8034917" y="1102334"/>
                    <a:ext cx="516390" cy="59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7" h="14155" extrusionOk="0">
                        <a:moveTo>
                          <a:pt x="11416" y="0"/>
                        </a:moveTo>
                        <a:cubicBezTo>
                          <a:pt x="11106" y="0"/>
                          <a:pt x="10796" y="99"/>
                          <a:pt x="10486" y="149"/>
                        </a:cubicBezTo>
                        <a:cubicBezTo>
                          <a:pt x="9718" y="310"/>
                          <a:pt x="8937" y="459"/>
                          <a:pt x="8168" y="459"/>
                        </a:cubicBezTo>
                        <a:cubicBezTo>
                          <a:pt x="7908" y="459"/>
                          <a:pt x="7648" y="409"/>
                          <a:pt x="7388" y="409"/>
                        </a:cubicBezTo>
                        <a:cubicBezTo>
                          <a:pt x="7338" y="409"/>
                          <a:pt x="7239" y="409"/>
                          <a:pt x="7127" y="360"/>
                        </a:cubicBezTo>
                        <a:cubicBezTo>
                          <a:pt x="4859" y="1649"/>
                          <a:pt x="2430" y="2839"/>
                          <a:pt x="1" y="3979"/>
                        </a:cubicBezTo>
                        <a:cubicBezTo>
                          <a:pt x="3781" y="7338"/>
                          <a:pt x="7598" y="10635"/>
                          <a:pt x="11366" y="13993"/>
                        </a:cubicBezTo>
                        <a:cubicBezTo>
                          <a:pt x="11465" y="14093"/>
                          <a:pt x="11577" y="14155"/>
                          <a:pt x="11726" y="14155"/>
                        </a:cubicBezTo>
                        <a:cubicBezTo>
                          <a:pt x="11936" y="14155"/>
                          <a:pt x="12197" y="13993"/>
                          <a:pt x="12197" y="13684"/>
                        </a:cubicBezTo>
                        <a:lnTo>
                          <a:pt x="12197" y="12085"/>
                        </a:lnTo>
                        <a:cubicBezTo>
                          <a:pt x="12197" y="9135"/>
                          <a:pt x="12035" y="6197"/>
                          <a:pt x="11726" y="3310"/>
                        </a:cubicBezTo>
                        <a:cubicBezTo>
                          <a:pt x="11626" y="2268"/>
                          <a:pt x="11577" y="1141"/>
                          <a:pt x="114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21"/>
                  <p:cNvSpPr/>
                  <p:nvPr/>
                </p:nvSpPr>
                <p:spPr>
                  <a:xfrm flipH="1">
                    <a:off x="8771671" y="1434471"/>
                    <a:ext cx="376253" cy="437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0338" extrusionOk="0">
                        <a:moveTo>
                          <a:pt x="3099" y="1"/>
                        </a:moveTo>
                        <a:cubicBezTo>
                          <a:pt x="2070" y="261"/>
                          <a:pt x="1029" y="472"/>
                          <a:pt x="0" y="621"/>
                        </a:cubicBezTo>
                        <a:cubicBezTo>
                          <a:pt x="979" y="1761"/>
                          <a:pt x="1810" y="3050"/>
                          <a:pt x="2690" y="4141"/>
                        </a:cubicBezTo>
                        <a:cubicBezTo>
                          <a:pt x="4338" y="6310"/>
                          <a:pt x="6036" y="8479"/>
                          <a:pt x="8106" y="10226"/>
                        </a:cubicBezTo>
                        <a:cubicBezTo>
                          <a:pt x="8205" y="10338"/>
                          <a:pt x="8317" y="10338"/>
                          <a:pt x="8466" y="10338"/>
                        </a:cubicBezTo>
                        <a:cubicBezTo>
                          <a:pt x="8676" y="10338"/>
                          <a:pt x="8887" y="10226"/>
                          <a:pt x="8887" y="9966"/>
                        </a:cubicBezTo>
                        <a:lnTo>
                          <a:pt x="8887" y="9916"/>
                        </a:lnTo>
                        <a:cubicBezTo>
                          <a:pt x="8726" y="7289"/>
                          <a:pt x="8726" y="4550"/>
                          <a:pt x="8627" y="1860"/>
                        </a:cubicBezTo>
                        <a:lnTo>
                          <a:pt x="7957" y="1860"/>
                        </a:lnTo>
                        <a:cubicBezTo>
                          <a:pt x="6197" y="1711"/>
                          <a:pt x="4599" y="930"/>
                          <a:pt x="30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25" name="Google Shape;725;p21"/>
              <p:cNvGrpSpPr/>
              <p:nvPr/>
            </p:nvGrpSpPr>
            <p:grpSpPr>
              <a:xfrm>
                <a:off x="1376155" y="2858571"/>
                <a:ext cx="6391682" cy="4380038"/>
                <a:chOff x="1376155" y="2858571"/>
                <a:chExt cx="6391682" cy="4380038"/>
              </a:xfrm>
            </p:grpSpPr>
            <p:grpSp>
              <p:nvGrpSpPr>
                <p:cNvPr id="726" name="Google Shape;726;p21"/>
                <p:cNvGrpSpPr/>
                <p:nvPr/>
              </p:nvGrpSpPr>
              <p:grpSpPr>
                <a:xfrm rot="1155720">
                  <a:off x="2846655" y="3540057"/>
                  <a:ext cx="1221258" cy="3148205"/>
                  <a:chOff x="11051563" y="1658200"/>
                  <a:chExt cx="659700" cy="1700600"/>
                </a:xfrm>
              </p:grpSpPr>
              <p:sp>
                <p:nvSpPr>
                  <p:cNvPr id="727" name="Google Shape;727;p21"/>
                  <p:cNvSpPr/>
                  <p:nvPr/>
                </p:nvSpPr>
                <p:spPr>
                  <a:xfrm>
                    <a:off x="11429588" y="2472450"/>
                    <a:ext cx="281675" cy="88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21"/>
                  <p:cNvSpPr/>
                  <p:nvPr/>
                </p:nvSpPr>
                <p:spPr>
                  <a:xfrm>
                    <a:off x="11051563" y="1658200"/>
                    <a:ext cx="597725" cy="86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21"/>
                  <p:cNvSpPr/>
                  <p:nvPr/>
                </p:nvSpPr>
                <p:spPr>
                  <a:xfrm>
                    <a:off x="11072013" y="1706150"/>
                    <a:ext cx="483100" cy="8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4" h="32536" extrusionOk="0">
                        <a:moveTo>
                          <a:pt x="5268" y="1"/>
                        </a:moveTo>
                        <a:cubicBezTo>
                          <a:pt x="4450" y="571"/>
                          <a:pt x="3669" y="1190"/>
                          <a:pt x="3000" y="1971"/>
                        </a:cubicBezTo>
                        <a:cubicBezTo>
                          <a:pt x="3000" y="1971"/>
                          <a:pt x="3000" y="2021"/>
                          <a:pt x="2950" y="2021"/>
                        </a:cubicBezTo>
                        <a:cubicBezTo>
                          <a:pt x="930" y="4401"/>
                          <a:pt x="0" y="7288"/>
                          <a:pt x="0" y="10226"/>
                        </a:cubicBezTo>
                        <a:cubicBezTo>
                          <a:pt x="0" y="12655"/>
                          <a:pt x="620" y="15134"/>
                          <a:pt x="1711" y="17414"/>
                        </a:cubicBezTo>
                        <a:cubicBezTo>
                          <a:pt x="3149" y="20401"/>
                          <a:pt x="5268" y="23041"/>
                          <a:pt x="7747" y="25359"/>
                        </a:cubicBezTo>
                        <a:cubicBezTo>
                          <a:pt x="9098" y="26648"/>
                          <a:pt x="10486" y="27888"/>
                          <a:pt x="11986" y="29077"/>
                        </a:cubicBezTo>
                        <a:cubicBezTo>
                          <a:pt x="12444" y="29387"/>
                          <a:pt x="13014" y="29957"/>
                          <a:pt x="13634" y="30119"/>
                        </a:cubicBezTo>
                        <a:cubicBezTo>
                          <a:pt x="13634" y="30366"/>
                          <a:pt x="13585" y="30676"/>
                          <a:pt x="13535" y="30887"/>
                        </a:cubicBezTo>
                        <a:cubicBezTo>
                          <a:pt x="13485" y="31246"/>
                          <a:pt x="13374" y="31606"/>
                          <a:pt x="13225" y="31916"/>
                        </a:cubicBezTo>
                        <a:lnTo>
                          <a:pt x="13225" y="32077"/>
                        </a:lnTo>
                        <a:cubicBezTo>
                          <a:pt x="13225" y="32226"/>
                          <a:pt x="13275" y="32387"/>
                          <a:pt x="13485" y="32387"/>
                        </a:cubicBezTo>
                        <a:cubicBezTo>
                          <a:pt x="13894" y="32486"/>
                          <a:pt x="14303" y="32535"/>
                          <a:pt x="14774" y="32535"/>
                        </a:cubicBezTo>
                        <a:lnTo>
                          <a:pt x="15183" y="32535"/>
                        </a:lnTo>
                        <a:cubicBezTo>
                          <a:pt x="15605" y="32486"/>
                          <a:pt x="16014" y="32436"/>
                          <a:pt x="16163" y="32077"/>
                        </a:cubicBezTo>
                        <a:cubicBezTo>
                          <a:pt x="16224" y="31978"/>
                          <a:pt x="16224" y="31866"/>
                          <a:pt x="16224" y="31767"/>
                        </a:cubicBezTo>
                        <a:cubicBezTo>
                          <a:pt x="16224" y="31457"/>
                          <a:pt x="16014" y="31147"/>
                          <a:pt x="15853" y="30887"/>
                        </a:cubicBezTo>
                        <a:cubicBezTo>
                          <a:pt x="15754" y="30676"/>
                          <a:pt x="15654" y="30428"/>
                          <a:pt x="15493" y="30168"/>
                        </a:cubicBezTo>
                        <a:cubicBezTo>
                          <a:pt x="15444" y="30119"/>
                          <a:pt x="15444" y="30057"/>
                          <a:pt x="15394" y="30007"/>
                        </a:cubicBezTo>
                        <a:cubicBezTo>
                          <a:pt x="15493" y="29908"/>
                          <a:pt x="15543" y="29809"/>
                          <a:pt x="15654" y="29697"/>
                        </a:cubicBezTo>
                        <a:cubicBezTo>
                          <a:pt x="16993" y="27950"/>
                          <a:pt x="18232" y="26140"/>
                          <a:pt x="19323" y="24231"/>
                        </a:cubicBezTo>
                        <a:cubicBezTo>
                          <a:pt x="9606" y="20513"/>
                          <a:pt x="6148" y="9668"/>
                          <a:pt x="5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21"/>
                  <p:cNvSpPr/>
                  <p:nvPr/>
                </p:nvSpPr>
                <p:spPr>
                  <a:xfrm>
                    <a:off x="11365513" y="1704825"/>
                    <a:ext cx="194550" cy="23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" name="Google Shape;731;p21"/>
                  <p:cNvSpPr/>
                  <p:nvPr/>
                </p:nvSpPr>
                <p:spPr>
                  <a:xfrm>
                    <a:off x="11551038" y="2021650"/>
                    <a:ext cx="19550" cy="3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2" name="Google Shape;732;p21"/>
                <p:cNvGrpSpPr/>
                <p:nvPr/>
              </p:nvGrpSpPr>
              <p:grpSpPr>
                <a:xfrm rot="497453">
                  <a:off x="1955908" y="2982560"/>
                  <a:ext cx="2019187" cy="4132059"/>
                  <a:chOff x="10345088" y="798525"/>
                  <a:chExt cx="1217750" cy="2492000"/>
                </a:xfrm>
              </p:grpSpPr>
              <p:sp>
                <p:nvSpPr>
                  <p:cNvPr id="733" name="Google Shape;733;p21"/>
                  <p:cNvSpPr/>
                  <p:nvPr/>
                </p:nvSpPr>
                <p:spPr>
                  <a:xfrm>
                    <a:off x="10822888" y="1960650"/>
                    <a:ext cx="739950" cy="13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98" h="53195" extrusionOk="0">
                        <a:moveTo>
                          <a:pt x="634" y="0"/>
                        </a:moveTo>
                        <a:cubicBezTo>
                          <a:pt x="531" y="0"/>
                          <a:pt x="434" y="63"/>
                          <a:pt x="409" y="207"/>
                        </a:cubicBezTo>
                        <a:cubicBezTo>
                          <a:pt x="0" y="2946"/>
                          <a:pt x="50" y="5685"/>
                          <a:pt x="880" y="8362"/>
                        </a:cubicBezTo>
                        <a:cubicBezTo>
                          <a:pt x="1860" y="11461"/>
                          <a:pt x="4128" y="13940"/>
                          <a:pt x="5218" y="16989"/>
                        </a:cubicBezTo>
                        <a:cubicBezTo>
                          <a:pt x="7226" y="22727"/>
                          <a:pt x="6098" y="29024"/>
                          <a:pt x="8218" y="34750"/>
                        </a:cubicBezTo>
                        <a:cubicBezTo>
                          <a:pt x="9866" y="39397"/>
                          <a:pt x="12804" y="43537"/>
                          <a:pt x="16472" y="46784"/>
                        </a:cubicBezTo>
                        <a:cubicBezTo>
                          <a:pt x="19782" y="49734"/>
                          <a:pt x="24479" y="52783"/>
                          <a:pt x="29028" y="53192"/>
                        </a:cubicBezTo>
                        <a:cubicBezTo>
                          <a:pt x="29046" y="53194"/>
                          <a:pt x="29063" y="53195"/>
                          <a:pt x="29079" y="53195"/>
                        </a:cubicBezTo>
                        <a:cubicBezTo>
                          <a:pt x="29598" y="53195"/>
                          <a:pt x="29585" y="52467"/>
                          <a:pt x="29177" y="52263"/>
                        </a:cubicBezTo>
                        <a:cubicBezTo>
                          <a:pt x="26859" y="51383"/>
                          <a:pt x="24529" y="50763"/>
                          <a:pt x="22310" y="49573"/>
                        </a:cubicBezTo>
                        <a:cubicBezTo>
                          <a:pt x="20141" y="48383"/>
                          <a:pt x="18183" y="46896"/>
                          <a:pt x="16373" y="45186"/>
                        </a:cubicBezTo>
                        <a:cubicBezTo>
                          <a:pt x="12866" y="41876"/>
                          <a:pt x="10226" y="37650"/>
                          <a:pt x="8776" y="33052"/>
                        </a:cubicBezTo>
                        <a:cubicBezTo>
                          <a:pt x="7177" y="27995"/>
                          <a:pt x="7846" y="22517"/>
                          <a:pt x="6247" y="17460"/>
                        </a:cubicBezTo>
                        <a:cubicBezTo>
                          <a:pt x="5479" y="14981"/>
                          <a:pt x="3880" y="13010"/>
                          <a:pt x="2690" y="10792"/>
                        </a:cubicBezTo>
                        <a:cubicBezTo>
                          <a:pt x="930" y="7594"/>
                          <a:pt x="310" y="3925"/>
                          <a:pt x="930" y="356"/>
                        </a:cubicBezTo>
                        <a:cubicBezTo>
                          <a:pt x="960" y="140"/>
                          <a:pt x="789" y="0"/>
                          <a:pt x="634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21"/>
                  <p:cNvSpPr/>
                  <p:nvPr/>
                </p:nvSpPr>
                <p:spPr>
                  <a:xfrm>
                    <a:off x="10345088" y="798525"/>
                    <a:ext cx="799450" cy="1234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8" h="49394" extrusionOk="0">
                        <a:moveTo>
                          <a:pt x="16572" y="1"/>
                        </a:moveTo>
                        <a:cubicBezTo>
                          <a:pt x="12415" y="1"/>
                          <a:pt x="8198" y="1917"/>
                          <a:pt x="5429" y="5122"/>
                        </a:cubicBezTo>
                        <a:cubicBezTo>
                          <a:pt x="162" y="11158"/>
                          <a:pt x="0" y="19883"/>
                          <a:pt x="2901" y="27010"/>
                        </a:cubicBezTo>
                        <a:cubicBezTo>
                          <a:pt x="4648" y="31348"/>
                          <a:pt x="7387" y="35277"/>
                          <a:pt x="10536" y="38735"/>
                        </a:cubicBezTo>
                        <a:cubicBezTo>
                          <a:pt x="12296" y="40644"/>
                          <a:pt x="14105" y="42565"/>
                          <a:pt x="16063" y="44263"/>
                        </a:cubicBezTo>
                        <a:cubicBezTo>
                          <a:pt x="16683" y="44783"/>
                          <a:pt x="17414" y="45663"/>
                          <a:pt x="18183" y="45862"/>
                        </a:cubicBezTo>
                        <a:cubicBezTo>
                          <a:pt x="18183" y="46221"/>
                          <a:pt x="18084" y="46642"/>
                          <a:pt x="18034" y="47002"/>
                        </a:cubicBezTo>
                        <a:cubicBezTo>
                          <a:pt x="17923" y="47522"/>
                          <a:pt x="17774" y="47981"/>
                          <a:pt x="17563" y="48501"/>
                        </a:cubicBezTo>
                        <a:cubicBezTo>
                          <a:pt x="17464" y="48762"/>
                          <a:pt x="17563" y="49072"/>
                          <a:pt x="17823" y="49121"/>
                        </a:cubicBezTo>
                        <a:cubicBezTo>
                          <a:pt x="18469" y="49288"/>
                          <a:pt x="19124" y="49393"/>
                          <a:pt x="19809" y="49393"/>
                        </a:cubicBezTo>
                        <a:cubicBezTo>
                          <a:pt x="19939" y="49393"/>
                          <a:pt x="20070" y="49389"/>
                          <a:pt x="20203" y="49381"/>
                        </a:cubicBezTo>
                        <a:cubicBezTo>
                          <a:pt x="20662" y="49381"/>
                          <a:pt x="21232" y="49320"/>
                          <a:pt x="21492" y="48811"/>
                        </a:cubicBezTo>
                        <a:cubicBezTo>
                          <a:pt x="21802" y="48241"/>
                          <a:pt x="21381" y="47621"/>
                          <a:pt x="21182" y="47101"/>
                        </a:cubicBezTo>
                        <a:cubicBezTo>
                          <a:pt x="20972" y="46742"/>
                          <a:pt x="20823" y="46283"/>
                          <a:pt x="20563" y="45862"/>
                        </a:cubicBezTo>
                        <a:cubicBezTo>
                          <a:pt x="25619" y="39565"/>
                          <a:pt x="29809" y="32439"/>
                          <a:pt x="30937" y="24333"/>
                        </a:cubicBezTo>
                        <a:cubicBezTo>
                          <a:pt x="31978" y="16946"/>
                          <a:pt x="30428" y="7910"/>
                          <a:pt x="24479" y="2841"/>
                        </a:cubicBezTo>
                        <a:cubicBezTo>
                          <a:pt x="22185" y="882"/>
                          <a:pt x="19392" y="1"/>
                          <a:pt x="16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21"/>
                  <p:cNvSpPr/>
                  <p:nvPr/>
                </p:nvSpPr>
                <p:spPr>
                  <a:xfrm>
                    <a:off x="10371113" y="854050"/>
                    <a:ext cx="704950" cy="118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" h="47211" extrusionOk="0">
                        <a:moveTo>
                          <a:pt x="7797" y="0"/>
                        </a:moveTo>
                        <a:cubicBezTo>
                          <a:pt x="6557" y="781"/>
                          <a:pt x="5367" y="1760"/>
                          <a:pt x="4388" y="2901"/>
                        </a:cubicBezTo>
                        <a:cubicBezTo>
                          <a:pt x="1290" y="6408"/>
                          <a:pt x="1" y="10845"/>
                          <a:pt x="1" y="15344"/>
                        </a:cubicBezTo>
                        <a:cubicBezTo>
                          <a:pt x="1" y="18542"/>
                          <a:pt x="670" y="21802"/>
                          <a:pt x="1860" y="24789"/>
                        </a:cubicBezTo>
                        <a:cubicBezTo>
                          <a:pt x="3607" y="29127"/>
                          <a:pt x="6346" y="33056"/>
                          <a:pt x="9495" y="36514"/>
                        </a:cubicBezTo>
                        <a:cubicBezTo>
                          <a:pt x="11255" y="38423"/>
                          <a:pt x="13064" y="40344"/>
                          <a:pt x="15022" y="42042"/>
                        </a:cubicBezTo>
                        <a:cubicBezTo>
                          <a:pt x="15642" y="42562"/>
                          <a:pt x="16373" y="43442"/>
                          <a:pt x="17142" y="43641"/>
                        </a:cubicBezTo>
                        <a:cubicBezTo>
                          <a:pt x="17142" y="44000"/>
                          <a:pt x="17043" y="44421"/>
                          <a:pt x="16993" y="44781"/>
                        </a:cubicBezTo>
                        <a:cubicBezTo>
                          <a:pt x="16882" y="45301"/>
                          <a:pt x="16733" y="45760"/>
                          <a:pt x="16522" y="46280"/>
                        </a:cubicBezTo>
                        <a:cubicBezTo>
                          <a:pt x="16522" y="46330"/>
                          <a:pt x="16473" y="46429"/>
                          <a:pt x="16473" y="46479"/>
                        </a:cubicBezTo>
                        <a:cubicBezTo>
                          <a:pt x="16473" y="46689"/>
                          <a:pt x="16572" y="46851"/>
                          <a:pt x="16782" y="46900"/>
                        </a:cubicBezTo>
                        <a:cubicBezTo>
                          <a:pt x="17501" y="47099"/>
                          <a:pt x="18171" y="47210"/>
                          <a:pt x="18852" y="47210"/>
                        </a:cubicBezTo>
                        <a:cubicBezTo>
                          <a:pt x="18951" y="47210"/>
                          <a:pt x="19051" y="47210"/>
                          <a:pt x="19162" y="47160"/>
                        </a:cubicBezTo>
                        <a:cubicBezTo>
                          <a:pt x="19621" y="47160"/>
                          <a:pt x="20191" y="47099"/>
                          <a:pt x="20451" y="46590"/>
                        </a:cubicBezTo>
                        <a:cubicBezTo>
                          <a:pt x="20501" y="46479"/>
                          <a:pt x="20550" y="46330"/>
                          <a:pt x="20550" y="46169"/>
                        </a:cubicBezTo>
                        <a:cubicBezTo>
                          <a:pt x="20550" y="45710"/>
                          <a:pt x="20290" y="45301"/>
                          <a:pt x="20141" y="44880"/>
                        </a:cubicBezTo>
                        <a:cubicBezTo>
                          <a:pt x="19931" y="44521"/>
                          <a:pt x="19782" y="44062"/>
                          <a:pt x="19522" y="43641"/>
                        </a:cubicBezTo>
                        <a:lnTo>
                          <a:pt x="19522" y="43591"/>
                        </a:lnTo>
                        <a:lnTo>
                          <a:pt x="19571" y="43591"/>
                        </a:lnTo>
                        <a:lnTo>
                          <a:pt x="19571" y="43541"/>
                        </a:lnTo>
                        <a:cubicBezTo>
                          <a:pt x="23128" y="39154"/>
                          <a:pt x="26227" y="34295"/>
                          <a:pt x="28198" y="28978"/>
                        </a:cubicBezTo>
                        <a:cubicBezTo>
                          <a:pt x="27776" y="28817"/>
                          <a:pt x="27417" y="28668"/>
                          <a:pt x="27057" y="28458"/>
                        </a:cubicBezTo>
                        <a:cubicBezTo>
                          <a:pt x="27008" y="28358"/>
                          <a:pt x="26909" y="28259"/>
                          <a:pt x="26747" y="28197"/>
                        </a:cubicBezTo>
                        <a:lnTo>
                          <a:pt x="26698" y="28197"/>
                        </a:lnTo>
                        <a:cubicBezTo>
                          <a:pt x="26599" y="28098"/>
                          <a:pt x="26438" y="27999"/>
                          <a:pt x="26338" y="27887"/>
                        </a:cubicBezTo>
                        <a:cubicBezTo>
                          <a:pt x="26289" y="27838"/>
                          <a:pt x="26227" y="27788"/>
                          <a:pt x="26177" y="27788"/>
                        </a:cubicBezTo>
                        <a:cubicBezTo>
                          <a:pt x="26078" y="27788"/>
                          <a:pt x="25979" y="27887"/>
                          <a:pt x="25917" y="27999"/>
                        </a:cubicBezTo>
                        <a:cubicBezTo>
                          <a:pt x="14204" y="24169"/>
                          <a:pt x="9705" y="11366"/>
                          <a:pt x="779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21"/>
                  <p:cNvSpPr/>
                  <p:nvPr/>
                </p:nvSpPr>
                <p:spPr>
                  <a:xfrm>
                    <a:off x="10818663" y="875325"/>
                    <a:ext cx="214650" cy="37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6" h="14829" extrusionOk="0">
                        <a:moveTo>
                          <a:pt x="406" y="0"/>
                        </a:moveTo>
                        <a:cubicBezTo>
                          <a:pt x="159" y="0"/>
                          <a:pt x="1" y="361"/>
                          <a:pt x="269" y="500"/>
                        </a:cubicBezTo>
                        <a:cubicBezTo>
                          <a:pt x="5487" y="3388"/>
                          <a:pt x="6726" y="9065"/>
                          <a:pt x="7656" y="14493"/>
                        </a:cubicBezTo>
                        <a:cubicBezTo>
                          <a:pt x="7677" y="14722"/>
                          <a:pt x="7858" y="14828"/>
                          <a:pt x="8055" y="14828"/>
                        </a:cubicBezTo>
                        <a:cubicBezTo>
                          <a:pt x="8307" y="14828"/>
                          <a:pt x="8585" y="14653"/>
                          <a:pt x="8585" y="14332"/>
                        </a:cubicBezTo>
                        <a:cubicBezTo>
                          <a:pt x="8486" y="8507"/>
                          <a:pt x="5487" y="3128"/>
                          <a:pt x="529" y="29"/>
                        </a:cubicBezTo>
                        <a:cubicBezTo>
                          <a:pt x="487" y="9"/>
                          <a:pt x="445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21"/>
                  <p:cNvSpPr/>
                  <p:nvPr/>
                </p:nvSpPr>
                <p:spPr>
                  <a:xfrm>
                    <a:off x="11017788" y="1342775"/>
                    <a:ext cx="16750" cy="4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1978" extrusionOk="0">
                        <a:moveTo>
                          <a:pt x="340" y="0"/>
                        </a:moveTo>
                        <a:cubicBezTo>
                          <a:pt x="211" y="0"/>
                          <a:pt x="81" y="78"/>
                          <a:pt x="50" y="233"/>
                        </a:cubicBezTo>
                        <a:cubicBezTo>
                          <a:pt x="50" y="493"/>
                          <a:pt x="50" y="753"/>
                          <a:pt x="0" y="1063"/>
                        </a:cubicBezTo>
                        <a:cubicBezTo>
                          <a:pt x="0" y="1323"/>
                          <a:pt x="50" y="1522"/>
                          <a:pt x="112" y="1782"/>
                        </a:cubicBezTo>
                        <a:cubicBezTo>
                          <a:pt x="137" y="1912"/>
                          <a:pt x="239" y="1977"/>
                          <a:pt x="341" y="1977"/>
                        </a:cubicBezTo>
                        <a:cubicBezTo>
                          <a:pt x="443" y="1977"/>
                          <a:pt x="546" y="1912"/>
                          <a:pt x="571" y="1782"/>
                        </a:cubicBezTo>
                        <a:cubicBezTo>
                          <a:pt x="620" y="1522"/>
                          <a:pt x="670" y="1323"/>
                          <a:pt x="620" y="1063"/>
                        </a:cubicBezTo>
                        <a:lnTo>
                          <a:pt x="620" y="233"/>
                        </a:lnTo>
                        <a:cubicBezTo>
                          <a:pt x="595" y="78"/>
                          <a:pt x="468" y="0"/>
                          <a:pt x="340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" name="Google Shape;738;p21"/>
                <p:cNvGrpSpPr/>
                <p:nvPr/>
              </p:nvGrpSpPr>
              <p:grpSpPr>
                <a:xfrm>
                  <a:off x="1376155" y="3785064"/>
                  <a:ext cx="1966009" cy="2527027"/>
                  <a:chOff x="10086963" y="1977950"/>
                  <a:chExt cx="1185700" cy="1524050"/>
                </a:xfrm>
              </p:grpSpPr>
              <p:sp>
                <p:nvSpPr>
                  <p:cNvPr id="739" name="Google Shape;739;p21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21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21"/>
                  <p:cNvSpPr/>
                  <p:nvPr/>
                </p:nvSpPr>
                <p:spPr>
                  <a:xfrm>
                    <a:off x="10358488" y="2031625"/>
                    <a:ext cx="257700" cy="1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8" h="7462" extrusionOk="0">
                        <a:moveTo>
                          <a:pt x="2121" y="0"/>
                        </a:moveTo>
                        <a:cubicBezTo>
                          <a:pt x="1539" y="0"/>
                          <a:pt x="931" y="81"/>
                          <a:pt x="295" y="256"/>
                        </a:cubicBezTo>
                        <a:cubicBezTo>
                          <a:pt x="1" y="362"/>
                          <a:pt x="131" y="780"/>
                          <a:pt x="410" y="780"/>
                        </a:cubicBezTo>
                        <a:cubicBezTo>
                          <a:pt x="425" y="780"/>
                          <a:pt x="440" y="779"/>
                          <a:pt x="456" y="776"/>
                        </a:cubicBezTo>
                        <a:cubicBezTo>
                          <a:pt x="772" y="722"/>
                          <a:pt x="1078" y="696"/>
                          <a:pt x="1375" y="696"/>
                        </a:cubicBezTo>
                        <a:cubicBezTo>
                          <a:pt x="5005" y="696"/>
                          <a:pt x="7260" y="4549"/>
                          <a:pt x="9070" y="7184"/>
                        </a:cubicBezTo>
                        <a:cubicBezTo>
                          <a:pt x="9203" y="7379"/>
                          <a:pt x="9386" y="7461"/>
                          <a:pt x="9563" y="7461"/>
                        </a:cubicBezTo>
                        <a:cubicBezTo>
                          <a:pt x="9949" y="7461"/>
                          <a:pt x="10308" y="7073"/>
                          <a:pt x="10062" y="6614"/>
                        </a:cubicBezTo>
                        <a:cubicBezTo>
                          <a:pt x="8454" y="3303"/>
                          <a:pt x="5837" y="0"/>
                          <a:pt x="212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21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3" name="Google Shape;743;p21"/>
                <p:cNvGrpSpPr/>
                <p:nvPr/>
              </p:nvGrpSpPr>
              <p:grpSpPr>
                <a:xfrm>
                  <a:off x="5474139" y="3785072"/>
                  <a:ext cx="995095" cy="2842619"/>
                  <a:chOff x="14107363" y="1638325"/>
                  <a:chExt cx="544750" cy="1556150"/>
                </a:xfrm>
              </p:grpSpPr>
              <p:sp>
                <p:nvSpPr>
                  <p:cNvPr id="744" name="Google Shape;744;p21"/>
                  <p:cNvSpPr/>
                  <p:nvPr/>
                </p:nvSpPr>
                <p:spPr>
                  <a:xfrm>
                    <a:off x="14206838" y="2363675"/>
                    <a:ext cx="76250" cy="83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33232" extrusionOk="0">
                        <a:moveTo>
                          <a:pt x="2911" y="0"/>
                        </a:moveTo>
                        <a:cubicBezTo>
                          <a:pt x="2860" y="0"/>
                          <a:pt x="2810" y="31"/>
                          <a:pt x="2789" y="99"/>
                        </a:cubicBezTo>
                        <a:cubicBezTo>
                          <a:pt x="1029" y="5156"/>
                          <a:pt x="0" y="10572"/>
                          <a:pt x="261" y="15951"/>
                        </a:cubicBezTo>
                        <a:cubicBezTo>
                          <a:pt x="521" y="21628"/>
                          <a:pt x="1810" y="27106"/>
                          <a:pt x="99" y="32684"/>
                        </a:cubicBezTo>
                        <a:cubicBezTo>
                          <a:pt x="5" y="33008"/>
                          <a:pt x="263" y="33231"/>
                          <a:pt x="517" y="33231"/>
                        </a:cubicBezTo>
                        <a:cubicBezTo>
                          <a:pt x="661" y="33231"/>
                          <a:pt x="804" y="33160"/>
                          <a:pt x="880" y="32994"/>
                        </a:cubicBezTo>
                        <a:cubicBezTo>
                          <a:pt x="2938" y="28296"/>
                          <a:pt x="2008" y="22967"/>
                          <a:pt x="1500" y="18009"/>
                        </a:cubicBezTo>
                        <a:cubicBezTo>
                          <a:pt x="831" y="11874"/>
                          <a:pt x="2120" y="6234"/>
                          <a:pt x="3049" y="149"/>
                        </a:cubicBezTo>
                        <a:cubicBezTo>
                          <a:pt x="3049" y="56"/>
                          <a:pt x="2980" y="0"/>
                          <a:pt x="291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21"/>
                  <p:cNvSpPr/>
                  <p:nvPr/>
                </p:nvSpPr>
                <p:spPr>
                  <a:xfrm>
                    <a:off x="14107363" y="1638325"/>
                    <a:ext cx="544750" cy="77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0" h="30923" extrusionOk="0">
                        <a:moveTo>
                          <a:pt x="11290" y="1"/>
                        </a:moveTo>
                        <a:cubicBezTo>
                          <a:pt x="9568" y="1"/>
                          <a:pt x="7844" y="414"/>
                          <a:pt x="6359" y="1226"/>
                        </a:cubicBezTo>
                        <a:cubicBezTo>
                          <a:pt x="1810" y="3705"/>
                          <a:pt x="1" y="8861"/>
                          <a:pt x="410" y="13769"/>
                        </a:cubicBezTo>
                        <a:cubicBezTo>
                          <a:pt x="670" y="16719"/>
                          <a:pt x="1600" y="19656"/>
                          <a:pt x="2951" y="22396"/>
                        </a:cubicBezTo>
                        <a:cubicBezTo>
                          <a:pt x="3669" y="23945"/>
                          <a:pt x="4438" y="25445"/>
                          <a:pt x="5367" y="26882"/>
                        </a:cubicBezTo>
                        <a:cubicBezTo>
                          <a:pt x="5628" y="27353"/>
                          <a:pt x="5938" y="27973"/>
                          <a:pt x="6409" y="28283"/>
                        </a:cubicBezTo>
                        <a:cubicBezTo>
                          <a:pt x="6297" y="28543"/>
                          <a:pt x="6148" y="28741"/>
                          <a:pt x="6049" y="28903"/>
                        </a:cubicBezTo>
                        <a:cubicBezTo>
                          <a:pt x="5888" y="29212"/>
                          <a:pt x="5677" y="29473"/>
                          <a:pt x="5479" y="29733"/>
                        </a:cubicBezTo>
                        <a:cubicBezTo>
                          <a:pt x="5367" y="29832"/>
                          <a:pt x="5318" y="30043"/>
                          <a:pt x="5529" y="30192"/>
                        </a:cubicBezTo>
                        <a:cubicBezTo>
                          <a:pt x="5938" y="30452"/>
                          <a:pt x="6458" y="30663"/>
                          <a:pt x="6979" y="30811"/>
                        </a:cubicBezTo>
                        <a:cubicBezTo>
                          <a:pt x="7146" y="30865"/>
                          <a:pt x="7329" y="30922"/>
                          <a:pt x="7502" y="30922"/>
                        </a:cubicBezTo>
                        <a:cubicBezTo>
                          <a:pt x="7649" y="30922"/>
                          <a:pt x="7789" y="30881"/>
                          <a:pt x="7908" y="30762"/>
                        </a:cubicBezTo>
                        <a:cubicBezTo>
                          <a:pt x="8218" y="30501"/>
                          <a:pt x="8057" y="30043"/>
                          <a:pt x="8007" y="29671"/>
                        </a:cubicBezTo>
                        <a:cubicBezTo>
                          <a:pt x="8007" y="29423"/>
                          <a:pt x="7958" y="29051"/>
                          <a:pt x="7908" y="28803"/>
                        </a:cubicBezTo>
                        <a:cubicBezTo>
                          <a:pt x="12395" y="26114"/>
                          <a:pt x="16473" y="22705"/>
                          <a:pt x="18852" y="18107"/>
                        </a:cubicBezTo>
                        <a:cubicBezTo>
                          <a:pt x="20972" y="13930"/>
                          <a:pt x="21790" y="8192"/>
                          <a:pt x="19001" y="3854"/>
                        </a:cubicBezTo>
                        <a:cubicBezTo>
                          <a:pt x="17299" y="1261"/>
                          <a:pt x="14298" y="1"/>
                          <a:pt x="112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21"/>
                  <p:cNvSpPr/>
                  <p:nvPr/>
                </p:nvSpPr>
                <p:spPr>
                  <a:xfrm>
                    <a:off x="14116363" y="1644175"/>
                    <a:ext cx="317625" cy="76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5" h="30677" extrusionOk="0">
                        <a:moveTo>
                          <a:pt x="8577" y="1"/>
                        </a:moveTo>
                        <a:lnTo>
                          <a:pt x="8577" y="1"/>
                        </a:lnTo>
                        <a:cubicBezTo>
                          <a:pt x="7697" y="211"/>
                          <a:pt x="6867" y="521"/>
                          <a:pt x="6098" y="930"/>
                        </a:cubicBezTo>
                        <a:lnTo>
                          <a:pt x="5999" y="930"/>
                        </a:lnTo>
                        <a:lnTo>
                          <a:pt x="5999" y="992"/>
                        </a:lnTo>
                        <a:cubicBezTo>
                          <a:pt x="5379" y="1302"/>
                          <a:pt x="4760" y="1711"/>
                          <a:pt x="4239" y="2170"/>
                        </a:cubicBezTo>
                        <a:cubicBezTo>
                          <a:pt x="1289" y="4649"/>
                          <a:pt x="0" y="8429"/>
                          <a:pt x="0" y="12197"/>
                        </a:cubicBezTo>
                        <a:cubicBezTo>
                          <a:pt x="0" y="12606"/>
                          <a:pt x="0" y="13077"/>
                          <a:pt x="50" y="13535"/>
                        </a:cubicBezTo>
                        <a:cubicBezTo>
                          <a:pt x="310" y="16485"/>
                          <a:pt x="1240" y="19422"/>
                          <a:pt x="2591" y="22162"/>
                        </a:cubicBezTo>
                        <a:cubicBezTo>
                          <a:pt x="3309" y="23711"/>
                          <a:pt x="4078" y="25211"/>
                          <a:pt x="5007" y="26648"/>
                        </a:cubicBezTo>
                        <a:cubicBezTo>
                          <a:pt x="5268" y="27119"/>
                          <a:pt x="5578" y="27739"/>
                          <a:pt x="6049" y="28049"/>
                        </a:cubicBezTo>
                        <a:cubicBezTo>
                          <a:pt x="5937" y="28309"/>
                          <a:pt x="5788" y="28507"/>
                          <a:pt x="5689" y="28669"/>
                        </a:cubicBezTo>
                        <a:lnTo>
                          <a:pt x="5689" y="28718"/>
                        </a:lnTo>
                        <a:cubicBezTo>
                          <a:pt x="5578" y="28879"/>
                          <a:pt x="5478" y="29078"/>
                          <a:pt x="5317" y="29288"/>
                        </a:cubicBezTo>
                        <a:cubicBezTo>
                          <a:pt x="5218" y="29338"/>
                          <a:pt x="5169" y="29387"/>
                          <a:pt x="5119" y="29499"/>
                        </a:cubicBezTo>
                        <a:cubicBezTo>
                          <a:pt x="5007" y="29598"/>
                          <a:pt x="4958" y="29747"/>
                          <a:pt x="5119" y="29908"/>
                        </a:cubicBezTo>
                        <a:lnTo>
                          <a:pt x="5169" y="29958"/>
                        </a:lnTo>
                        <a:cubicBezTo>
                          <a:pt x="5578" y="30218"/>
                          <a:pt x="6098" y="30429"/>
                          <a:pt x="6619" y="30577"/>
                        </a:cubicBezTo>
                        <a:cubicBezTo>
                          <a:pt x="6767" y="30627"/>
                          <a:pt x="6929" y="30676"/>
                          <a:pt x="7077" y="30676"/>
                        </a:cubicBezTo>
                        <a:cubicBezTo>
                          <a:pt x="7238" y="30676"/>
                          <a:pt x="7387" y="30627"/>
                          <a:pt x="7548" y="30528"/>
                        </a:cubicBezTo>
                        <a:cubicBezTo>
                          <a:pt x="7697" y="30367"/>
                          <a:pt x="7747" y="30218"/>
                          <a:pt x="7747" y="30007"/>
                        </a:cubicBezTo>
                        <a:cubicBezTo>
                          <a:pt x="7747" y="29809"/>
                          <a:pt x="7697" y="29598"/>
                          <a:pt x="7647" y="29437"/>
                        </a:cubicBezTo>
                        <a:cubicBezTo>
                          <a:pt x="7647" y="29189"/>
                          <a:pt x="7598" y="28817"/>
                          <a:pt x="7548" y="28569"/>
                        </a:cubicBezTo>
                        <a:cubicBezTo>
                          <a:pt x="9345" y="27479"/>
                          <a:pt x="11105" y="26239"/>
                          <a:pt x="12704" y="24901"/>
                        </a:cubicBezTo>
                        <a:cubicBezTo>
                          <a:pt x="5689" y="18704"/>
                          <a:pt x="6247" y="8429"/>
                          <a:pt x="857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7" name="Google Shape;747;p21"/>
                  <p:cNvSpPr/>
                  <p:nvPr/>
                </p:nvSpPr>
                <p:spPr>
                  <a:xfrm>
                    <a:off x="14464938" y="1697075"/>
                    <a:ext cx="129250" cy="25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" h="10214" extrusionOk="0">
                        <a:moveTo>
                          <a:pt x="328" y="1"/>
                        </a:moveTo>
                        <a:cubicBezTo>
                          <a:pt x="132" y="1"/>
                          <a:pt x="0" y="295"/>
                          <a:pt x="211" y="426"/>
                        </a:cubicBezTo>
                        <a:cubicBezTo>
                          <a:pt x="2839" y="2793"/>
                          <a:pt x="3719" y="6412"/>
                          <a:pt x="3050" y="9771"/>
                        </a:cubicBezTo>
                        <a:cubicBezTo>
                          <a:pt x="2990" y="10045"/>
                          <a:pt x="3224" y="10213"/>
                          <a:pt x="3456" y="10213"/>
                        </a:cubicBezTo>
                        <a:cubicBezTo>
                          <a:pt x="3612" y="10213"/>
                          <a:pt x="3766" y="10138"/>
                          <a:pt x="3831" y="9969"/>
                        </a:cubicBezTo>
                        <a:cubicBezTo>
                          <a:pt x="5169" y="6251"/>
                          <a:pt x="3620" y="2285"/>
                          <a:pt x="472" y="54"/>
                        </a:cubicBezTo>
                        <a:cubicBezTo>
                          <a:pt x="423" y="16"/>
                          <a:pt x="374" y="1"/>
                          <a:pt x="328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21"/>
                  <p:cNvSpPr/>
                  <p:nvPr/>
                </p:nvSpPr>
                <p:spPr>
                  <a:xfrm>
                    <a:off x="14511638" y="2023700"/>
                    <a:ext cx="25250" cy="3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" h="1380" extrusionOk="0">
                        <a:moveTo>
                          <a:pt x="738" y="0"/>
                        </a:moveTo>
                        <a:cubicBezTo>
                          <a:pt x="655" y="0"/>
                          <a:pt x="568" y="36"/>
                          <a:pt x="512" y="114"/>
                        </a:cubicBezTo>
                        <a:cubicBezTo>
                          <a:pt x="351" y="374"/>
                          <a:pt x="203" y="622"/>
                          <a:pt x="103" y="932"/>
                        </a:cubicBezTo>
                        <a:cubicBezTo>
                          <a:pt x="0" y="1201"/>
                          <a:pt x="216" y="1379"/>
                          <a:pt x="427" y="1379"/>
                        </a:cubicBezTo>
                        <a:cubicBezTo>
                          <a:pt x="547" y="1379"/>
                          <a:pt x="665" y="1322"/>
                          <a:pt x="723" y="1192"/>
                        </a:cubicBezTo>
                        <a:cubicBezTo>
                          <a:pt x="872" y="883"/>
                          <a:pt x="921" y="573"/>
                          <a:pt x="971" y="263"/>
                        </a:cubicBezTo>
                        <a:cubicBezTo>
                          <a:pt x="1010" y="100"/>
                          <a:pt x="878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9" name="Google Shape;749;p21"/>
                <p:cNvGrpSpPr/>
                <p:nvPr/>
              </p:nvGrpSpPr>
              <p:grpSpPr>
                <a:xfrm rot="1155650">
                  <a:off x="5941734" y="3521851"/>
                  <a:ext cx="1306924" cy="3369095"/>
                  <a:chOff x="11051563" y="1658200"/>
                  <a:chExt cx="659700" cy="1700600"/>
                </a:xfrm>
              </p:grpSpPr>
              <p:sp>
                <p:nvSpPr>
                  <p:cNvPr id="750" name="Google Shape;750;p21"/>
                  <p:cNvSpPr/>
                  <p:nvPr/>
                </p:nvSpPr>
                <p:spPr>
                  <a:xfrm>
                    <a:off x="11429588" y="2472450"/>
                    <a:ext cx="281675" cy="88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11051563" y="1658200"/>
                    <a:ext cx="597725" cy="86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11072013" y="1706150"/>
                    <a:ext cx="483100" cy="8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4" h="32536" extrusionOk="0">
                        <a:moveTo>
                          <a:pt x="5268" y="1"/>
                        </a:moveTo>
                        <a:cubicBezTo>
                          <a:pt x="4450" y="571"/>
                          <a:pt x="3669" y="1190"/>
                          <a:pt x="3000" y="1971"/>
                        </a:cubicBezTo>
                        <a:cubicBezTo>
                          <a:pt x="3000" y="1971"/>
                          <a:pt x="3000" y="2021"/>
                          <a:pt x="2950" y="2021"/>
                        </a:cubicBezTo>
                        <a:cubicBezTo>
                          <a:pt x="930" y="4401"/>
                          <a:pt x="0" y="7288"/>
                          <a:pt x="0" y="10226"/>
                        </a:cubicBezTo>
                        <a:cubicBezTo>
                          <a:pt x="0" y="12655"/>
                          <a:pt x="620" y="15134"/>
                          <a:pt x="1711" y="17414"/>
                        </a:cubicBezTo>
                        <a:cubicBezTo>
                          <a:pt x="3149" y="20401"/>
                          <a:pt x="5268" y="23041"/>
                          <a:pt x="7747" y="25359"/>
                        </a:cubicBezTo>
                        <a:cubicBezTo>
                          <a:pt x="9098" y="26648"/>
                          <a:pt x="10486" y="27888"/>
                          <a:pt x="11986" y="29077"/>
                        </a:cubicBezTo>
                        <a:cubicBezTo>
                          <a:pt x="12444" y="29387"/>
                          <a:pt x="13014" y="29957"/>
                          <a:pt x="13634" y="30119"/>
                        </a:cubicBezTo>
                        <a:cubicBezTo>
                          <a:pt x="13634" y="30366"/>
                          <a:pt x="13585" y="30676"/>
                          <a:pt x="13535" y="30887"/>
                        </a:cubicBezTo>
                        <a:cubicBezTo>
                          <a:pt x="13485" y="31246"/>
                          <a:pt x="13374" y="31606"/>
                          <a:pt x="13225" y="31916"/>
                        </a:cubicBezTo>
                        <a:lnTo>
                          <a:pt x="13225" y="32077"/>
                        </a:lnTo>
                        <a:cubicBezTo>
                          <a:pt x="13225" y="32226"/>
                          <a:pt x="13275" y="32387"/>
                          <a:pt x="13485" y="32387"/>
                        </a:cubicBezTo>
                        <a:cubicBezTo>
                          <a:pt x="13894" y="32486"/>
                          <a:pt x="14303" y="32535"/>
                          <a:pt x="14774" y="32535"/>
                        </a:cubicBezTo>
                        <a:lnTo>
                          <a:pt x="15183" y="32535"/>
                        </a:lnTo>
                        <a:cubicBezTo>
                          <a:pt x="15605" y="32486"/>
                          <a:pt x="16014" y="32436"/>
                          <a:pt x="16163" y="32077"/>
                        </a:cubicBezTo>
                        <a:cubicBezTo>
                          <a:pt x="16224" y="31978"/>
                          <a:pt x="16224" y="31866"/>
                          <a:pt x="16224" y="31767"/>
                        </a:cubicBezTo>
                        <a:cubicBezTo>
                          <a:pt x="16224" y="31457"/>
                          <a:pt x="16014" y="31147"/>
                          <a:pt x="15853" y="30887"/>
                        </a:cubicBezTo>
                        <a:cubicBezTo>
                          <a:pt x="15754" y="30676"/>
                          <a:pt x="15654" y="30428"/>
                          <a:pt x="15493" y="30168"/>
                        </a:cubicBezTo>
                        <a:cubicBezTo>
                          <a:pt x="15444" y="30119"/>
                          <a:pt x="15444" y="30057"/>
                          <a:pt x="15394" y="30007"/>
                        </a:cubicBezTo>
                        <a:cubicBezTo>
                          <a:pt x="15493" y="29908"/>
                          <a:pt x="15543" y="29809"/>
                          <a:pt x="15654" y="29697"/>
                        </a:cubicBezTo>
                        <a:cubicBezTo>
                          <a:pt x="16993" y="27950"/>
                          <a:pt x="18232" y="26140"/>
                          <a:pt x="19323" y="24231"/>
                        </a:cubicBezTo>
                        <a:cubicBezTo>
                          <a:pt x="9606" y="20513"/>
                          <a:pt x="6148" y="9668"/>
                          <a:pt x="52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11365513" y="1704825"/>
                    <a:ext cx="194550" cy="23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21"/>
                  <p:cNvSpPr/>
                  <p:nvPr/>
                </p:nvSpPr>
                <p:spPr>
                  <a:xfrm>
                    <a:off x="11551038" y="2021650"/>
                    <a:ext cx="19550" cy="3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5" name="Google Shape;755;p21"/>
                <p:cNvGrpSpPr/>
                <p:nvPr/>
              </p:nvGrpSpPr>
              <p:grpSpPr>
                <a:xfrm>
                  <a:off x="3428486" y="2927125"/>
                  <a:ext cx="2476953" cy="4247862"/>
                  <a:chOff x="3811423" y="3208725"/>
                  <a:chExt cx="2476953" cy="4247862"/>
                </a:xfrm>
              </p:grpSpPr>
              <p:grpSp>
                <p:nvGrpSpPr>
                  <p:cNvPr id="756" name="Google Shape;756;p21"/>
                  <p:cNvGrpSpPr/>
                  <p:nvPr/>
                </p:nvGrpSpPr>
                <p:grpSpPr>
                  <a:xfrm>
                    <a:off x="3811423" y="3278092"/>
                    <a:ext cx="2476953" cy="4178495"/>
                    <a:chOff x="13876213" y="854475"/>
                    <a:chExt cx="1493850" cy="2520050"/>
                  </a:xfrm>
                </p:grpSpPr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13876213" y="2178725"/>
                      <a:ext cx="887150" cy="1195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486" h="47832" extrusionOk="0">
                          <a:moveTo>
                            <a:pt x="35079" y="0"/>
                          </a:moveTo>
                          <a:cubicBezTo>
                            <a:pt x="34933" y="0"/>
                            <a:pt x="34783" y="92"/>
                            <a:pt x="34816" y="259"/>
                          </a:cubicBezTo>
                          <a:cubicBezTo>
                            <a:pt x="35064" y="3779"/>
                            <a:pt x="34035" y="7237"/>
                            <a:pt x="31916" y="10125"/>
                          </a:cubicBezTo>
                          <a:cubicBezTo>
                            <a:pt x="30478" y="12145"/>
                            <a:pt x="28619" y="13843"/>
                            <a:pt x="27578" y="16111"/>
                          </a:cubicBezTo>
                          <a:cubicBezTo>
                            <a:pt x="25409" y="20821"/>
                            <a:pt x="25520" y="26089"/>
                            <a:pt x="23351" y="30786"/>
                          </a:cubicBezTo>
                          <a:cubicBezTo>
                            <a:pt x="21381" y="35074"/>
                            <a:pt x="18233" y="38793"/>
                            <a:pt x="14304" y="41581"/>
                          </a:cubicBezTo>
                          <a:cubicBezTo>
                            <a:pt x="12345" y="43019"/>
                            <a:pt x="10127" y="44209"/>
                            <a:pt x="7797" y="45089"/>
                          </a:cubicBezTo>
                          <a:cubicBezTo>
                            <a:pt x="5429" y="46019"/>
                            <a:pt x="3000" y="46328"/>
                            <a:pt x="571" y="46948"/>
                          </a:cubicBezTo>
                          <a:cubicBezTo>
                            <a:pt x="112" y="47047"/>
                            <a:pt x="1" y="47828"/>
                            <a:pt x="571" y="47828"/>
                          </a:cubicBezTo>
                          <a:cubicBezTo>
                            <a:pt x="666" y="47830"/>
                            <a:pt x="761" y="47831"/>
                            <a:pt x="856" y="47831"/>
                          </a:cubicBezTo>
                          <a:cubicBezTo>
                            <a:pt x="5472" y="47831"/>
                            <a:pt x="10413" y="45499"/>
                            <a:pt x="14056" y="43131"/>
                          </a:cubicBezTo>
                          <a:cubicBezTo>
                            <a:pt x="18133" y="40392"/>
                            <a:pt x="21542" y="36723"/>
                            <a:pt x="23760" y="32484"/>
                          </a:cubicBezTo>
                          <a:cubicBezTo>
                            <a:pt x="26500" y="27216"/>
                            <a:pt x="25979" y="21019"/>
                            <a:pt x="28669" y="15752"/>
                          </a:cubicBezTo>
                          <a:cubicBezTo>
                            <a:pt x="30106" y="12963"/>
                            <a:pt x="32697" y="10844"/>
                            <a:pt x="34035" y="7956"/>
                          </a:cubicBezTo>
                          <a:cubicBezTo>
                            <a:pt x="35126" y="5527"/>
                            <a:pt x="35485" y="2899"/>
                            <a:pt x="35324" y="209"/>
                          </a:cubicBezTo>
                          <a:cubicBezTo>
                            <a:pt x="35324" y="67"/>
                            <a:pt x="35203" y="0"/>
                            <a:pt x="35079" y="0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" name="Google Shape;758;p21"/>
                    <p:cNvSpPr/>
                    <p:nvPr/>
                  </p:nvSpPr>
                  <p:spPr>
                    <a:xfrm>
                      <a:off x="14388713" y="854475"/>
                      <a:ext cx="981350" cy="140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254" h="56353" extrusionOk="0">
                          <a:moveTo>
                            <a:pt x="20893" y="0"/>
                          </a:moveTo>
                          <a:cubicBezTo>
                            <a:pt x="17262" y="0"/>
                            <a:pt x="13598" y="1030"/>
                            <a:pt x="10598" y="2983"/>
                          </a:cubicBezTo>
                          <a:cubicBezTo>
                            <a:pt x="2641" y="8151"/>
                            <a:pt x="1" y="17757"/>
                            <a:pt x="1302" y="26482"/>
                          </a:cubicBezTo>
                          <a:cubicBezTo>
                            <a:pt x="2120" y="31799"/>
                            <a:pt x="4190" y="36918"/>
                            <a:pt x="6880" y="41665"/>
                          </a:cubicBezTo>
                          <a:cubicBezTo>
                            <a:pt x="8367" y="44293"/>
                            <a:pt x="10028" y="46933"/>
                            <a:pt x="11775" y="49362"/>
                          </a:cubicBezTo>
                          <a:cubicBezTo>
                            <a:pt x="12345" y="50130"/>
                            <a:pt x="12965" y="51271"/>
                            <a:pt x="13845" y="51791"/>
                          </a:cubicBezTo>
                          <a:cubicBezTo>
                            <a:pt x="13696" y="52200"/>
                            <a:pt x="13486" y="52609"/>
                            <a:pt x="13325" y="52969"/>
                          </a:cubicBezTo>
                          <a:cubicBezTo>
                            <a:pt x="13077" y="53489"/>
                            <a:pt x="12705" y="54010"/>
                            <a:pt x="12345" y="54468"/>
                          </a:cubicBezTo>
                          <a:cubicBezTo>
                            <a:pt x="12147" y="54729"/>
                            <a:pt x="12147" y="55088"/>
                            <a:pt x="12457" y="55249"/>
                          </a:cubicBezTo>
                          <a:cubicBezTo>
                            <a:pt x="13325" y="55708"/>
                            <a:pt x="14205" y="56018"/>
                            <a:pt x="15134" y="56228"/>
                          </a:cubicBezTo>
                          <a:cubicBezTo>
                            <a:pt x="15408" y="56294"/>
                            <a:pt x="15681" y="56352"/>
                            <a:pt x="15942" y="56352"/>
                          </a:cubicBezTo>
                          <a:cubicBezTo>
                            <a:pt x="16272" y="56352"/>
                            <a:pt x="16581" y="56259"/>
                            <a:pt x="16845" y="55968"/>
                          </a:cubicBezTo>
                          <a:cubicBezTo>
                            <a:pt x="17353" y="55448"/>
                            <a:pt x="17105" y="54630"/>
                            <a:pt x="16944" y="54010"/>
                          </a:cubicBezTo>
                          <a:cubicBezTo>
                            <a:pt x="16845" y="53539"/>
                            <a:pt x="16795" y="52919"/>
                            <a:pt x="16634" y="52411"/>
                          </a:cubicBezTo>
                          <a:cubicBezTo>
                            <a:pt x="24380" y="46933"/>
                            <a:pt x="31408" y="40215"/>
                            <a:pt x="35077" y="31589"/>
                          </a:cubicBezTo>
                          <a:cubicBezTo>
                            <a:pt x="38485" y="23743"/>
                            <a:pt x="39253" y="13258"/>
                            <a:pt x="33726" y="5933"/>
                          </a:cubicBezTo>
                          <a:cubicBezTo>
                            <a:pt x="30667" y="1890"/>
                            <a:pt x="25811" y="0"/>
                            <a:pt x="2089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" name="Google Shape;759;p21"/>
                    <p:cNvSpPr/>
                    <p:nvPr/>
                  </p:nvSpPr>
                  <p:spPr>
                    <a:xfrm>
                      <a:off x="15064388" y="972200"/>
                      <a:ext cx="190725" cy="465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9" h="18633" extrusionOk="0">
                          <a:moveTo>
                            <a:pt x="491" y="1"/>
                          </a:moveTo>
                          <a:cubicBezTo>
                            <a:pt x="231" y="1"/>
                            <a:pt x="0" y="301"/>
                            <a:pt x="241" y="542"/>
                          </a:cubicBezTo>
                          <a:cubicBezTo>
                            <a:pt x="5571" y="5190"/>
                            <a:pt x="5410" y="11907"/>
                            <a:pt x="4889" y="18105"/>
                          </a:cubicBezTo>
                          <a:cubicBezTo>
                            <a:pt x="4861" y="18448"/>
                            <a:pt x="5170" y="18632"/>
                            <a:pt x="5475" y="18632"/>
                          </a:cubicBezTo>
                          <a:cubicBezTo>
                            <a:pt x="5720" y="18632"/>
                            <a:pt x="5963" y="18514"/>
                            <a:pt x="6029" y="18266"/>
                          </a:cubicBezTo>
                          <a:cubicBezTo>
                            <a:pt x="7628" y="11759"/>
                            <a:pt x="5620" y="4942"/>
                            <a:pt x="712" y="83"/>
                          </a:cubicBezTo>
                          <a:cubicBezTo>
                            <a:pt x="643" y="25"/>
                            <a:pt x="566" y="1"/>
                            <a:pt x="491" y="1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" name="Google Shape;760;p21"/>
                    <p:cNvSpPr/>
                    <p:nvPr/>
                  </p:nvSpPr>
                  <p:spPr>
                    <a:xfrm>
                      <a:off x="15155613" y="1546175"/>
                      <a:ext cx="26800" cy="55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" h="2215" extrusionOk="0">
                          <a:moveTo>
                            <a:pt x="691" y="0"/>
                          </a:moveTo>
                          <a:cubicBezTo>
                            <a:pt x="573" y="0"/>
                            <a:pt x="461" y="61"/>
                            <a:pt x="422" y="202"/>
                          </a:cubicBezTo>
                          <a:cubicBezTo>
                            <a:pt x="310" y="512"/>
                            <a:pt x="211" y="773"/>
                            <a:pt x="112" y="1082"/>
                          </a:cubicBezTo>
                          <a:cubicBezTo>
                            <a:pt x="1" y="1392"/>
                            <a:pt x="1" y="1653"/>
                            <a:pt x="1" y="1962"/>
                          </a:cubicBezTo>
                          <a:cubicBezTo>
                            <a:pt x="1" y="2117"/>
                            <a:pt x="148" y="2214"/>
                            <a:pt x="289" y="2214"/>
                          </a:cubicBezTo>
                          <a:cubicBezTo>
                            <a:pt x="387" y="2214"/>
                            <a:pt x="481" y="2168"/>
                            <a:pt x="521" y="2062"/>
                          </a:cubicBezTo>
                          <a:cubicBezTo>
                            <a:pt x="732" y="1814"/>
                            <a:pt x="781" y="1603"/>
                            <a:pt x="831" y="1293"/>
                          </a:cubicBezTo>
                          <a:cubicBezTo>
                            <a:pt x="930" y="983"/>
                            <a:pt x="992" y="673"/>
                            <a:pt x="1042" y="364"/>
                          </a:cubicBezTo>
                          <a:cubicBezTo>
                            <a:pt x="1072" y="145"/>
                            <a:pt x="874" y="0"/>
                            <a:pt x="691" y="0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61" name="Google Shape;761;p21"/>
                  <p:cNvSpPr/>
                  <p:nvPr/>
                </p:nvSpPr>
                <p:spPr>
                  <a:xfrm rot="873331">
                    <a:off x="4609225" y="3349936"/>
                    <a:ext cx="1409238" cy="2236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" h="47211" extrusionOk="0">
                        <a:moveTo>
                          <a:pt x="7797" y="0"/>
                        </a:moveTo>
                        <a:cubicBezTo>
                          <a:pt x="6557" y="781"/>
                          <a:pt x="5367" y="1760"/>
                          <a:pt x="4388" y="2901"/>
                        </a:cubicBezTo>
                        <a:cubicBezTo>
                          <a:pt x="1290" y="6408"/>
                          <a:pt x="1" y="10845"/>
                          <a:pt x="1" y="15344"/>
                        </a:cubicBezTo>
                        <a:cubicBezTo>
                          <a:pt x="1" y="18542"/>
                          <a:pt x="670" y="21802"/>
                          <a:pt x="1860" y="24789"/>
                        </a:cubicBezTo>
                        <a:cubicBezTo>
                          <a:pt x="3607" y="29127"/>
                          <a:pt x="6346" y="33056"/>
                          <a:pt x="9495" y="36514"/>
                        </a:cubicBezTo>
                        <a:cubicBezTo>
                          <a:pt x="11255" y="38423"/>
                          <a:pt x="13064" y="40344"/>
                          <a:pt x="15022" y="42042"/>
                        </a:cubicBezTo>
                        <a:cubicBezTo>
                          <a:pt x="15642" y="42562"/>
                          <a:pt x="16373" y="43442"/>
                          <a:pt x="17142" y="43641"/>
                        </a:cubicBezTo>
                        <a:cubicBezTo>
                          <a:pt x="17142" y="44000"/>
                          <a:pt x="17043" y="44421"/>
                          <a:pt x="16993" y="44781"/>
                        </a:cubicBezTo>
                        <a:cubicBezTo>
                          <a:pt x="16882" y="45301"/>
                          <a:pt x="16733" y="45760"/>
                          <a:pt x="16522" y="46280"/>
                        </a:cubicBezTo>
                        <a:cubicBezTo>
                          <a:pt x="16522" y="46330"/>
                          <a:pt x="16473" y="46429"/>
                          <a:pt x="16473" y="46479"/>
                        </a:cubicBezTo>
                        <a:cubicBezTo>
                          <a:pt x="16473" y="46689"/>
                          <a:pt x="16572" y="46851"/>
                          <a:pt x="16782" y="46900"/>
                        </a:cubicBezTo>
                        <a:cubicBezTo>
                          <a:pt x="17501" y="47099"/>
                          <a:pt x="18171" y="47210"/>
                          <a:pt x="18852" y="47210"/>
                        </a:cubicBezTo>
                        <a:cubicBezTo>
                          <a:pt x="18951" y="47210"/>
                          <a:pt x="19051" y="47210"/>
                          <a:pt x="19162" y="47160"/>
                        </a:cubicBezTo>
                        <a:cubicBezTo>
                          <a:pt x="19621" y="47160"/>
                          <a:pt x="20191" y="47099"/>
                          <a:pt x="20451" y="46590"/>
                        </a:cubicBezTo>
                        <a:cubicBezTo>
                          <a:pt x="20501" y="46479"/>
                          <a:pt x="20550" y="46330"/>
                          <a:pt x="20550" y="46169"/>
                        </a:cubicBezTo>
                        <a:cubicBezTo>
                          <a:pt x="20550" y="45710"/>
                          <a:pt x="20290" y="45301"/>
                          <a:pt x="20141" y="44880"/>
                        </a:cubicBezTo>
                        <a:cubicBezTo>
                          <a:pt x="19931" y="44521"/>
                          <a:pt x="19782" y="44062"/>
                          <a:pt x="19522" y="43641"/>
                        </a:cubicBezTo>
                        <a:lnTo>
                          <a:pt x="19522" y="43591"/>
                        </a:lnTo>
                        <a:lnTo>
                          <a:pt x="19571" y="43591"/>
                        </a:lnTo>
                        <a:lnTo>
                          <a:pt x="19571" y="43541"/>
                        </a:lnTo>
                        <a:cubicBezTo>
                          <a:pt x="23128" y="39154"/>
                          <a:pt x="26227" y="34295"/>
                          <a:pt x="28198" y="28978"/>
                        </a:cubicBezTo>
                        <a:cubicBezTo>
                          <a:pt x="27776" y="28817"/>
                          <a:pt x="27417" y="28668"/>
                          <a:pt x="27057" y="28458"/>
                        </a:cubicBezTo>
                        <a:cubicBezTo>
                          <a:pt x="27008" y="28358"/>
                          <a:pt x="26909" y="28259"/>
                          <a:pt x="26747" y="28197"/>
                        </a:cubicBezTo>
                        <a:lnTo>
                          <a:pt x="26698" y="28197"/>
                        </a:lnTo>
                        <a:cubicBezTo>
                          <a:pt x="26599" y="28098"/>
                          <a:pt x="26438" y="27999"/>
                          <a:pt x="26338" y="27887"/>
                        </a:cubicBezTo>
                        <a:cubicBezTo>
                          <a:pt x="26289" y="27838"/>
                          <a:pt x="26227" y="27788"/>
                          <a:pt x="26177" y="27788"/>
                        </a:cubicBezTo>
                        <a:cubicBezTo>
                          <a:pt x="26078" y="27788"/>
                          <a:pt x="25979" y="27887"/>
                          <a:pt x="25917" y="27999"/>
                        </a:cubicBezTo>
                        <a:cubicBezTo>
                          <a:pt x="14204" y="24169"/>
                          <a:pt x="9705" y="11366"/>
                          <a:pt x="7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-3394150" y="210023"/>
            <a:ext cx="12178839" cy="4933482"/>
            <a:chOff x="-3394150" y="210023"/>
            <a:chExt cx="12178839" cy="4933482"/>
          </a:xfrm>
        </p:grpSpPr>
        <p:sp>
          <p:nvSpPr>
            <p:cNvPr id="42" name="Google Shape;42;p3"/>
            <p:cNvSpPr/>
            <p:nvPr/>
          </p:nvSpPr>
          <p:spPr>
            <a:xfrm>
              <a:off x="-76622" y="752298"/>
              <a:ext cx="5477996" cy="4391207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3394150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3"/>
            <p:cNvGrpSpPr/>
            <p:nvPr/>
          </p:nvGrpSpPr>
          <p:grpSpPr>
            <a:xfrm>
              <a:off x="278610" y="210023"/>
              <a:ext cx="8506079" cy="4609093"/>
              <a:chOff x="278610" y="210023"/>
              <a:chExt cx="8506079" cy="4609093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50010" y="4579745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2889" y="4259669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626315" y="310082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42701" y="2100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372615" y="939898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791070" y="49209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523839" y="3485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994034" y="4518854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002490" y="446392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8470" y="4645254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flipH="1">
                <a:off x="8518701" y="2015545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 flipH="1">
                <a:off x="8330319" y="3930946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flipH="1">
                <a:off x="8404879" y="2100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flipH="1">
                <a:off x="6224897" y="49209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flipH="1">
                <a:off x="5642775" y="3485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flipH="1">
                <a:off x="7462712" y="4582967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flipH="1">
                <a:off x="6545271" y="464548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flipH="1">
                <a:off x="7901235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126241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 rot="3482000" flipH="1">
                <a:off x="3664605" y="4245739"/>
                <a:ext cx="187375" cy="53299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flipH="1">
                <a:off x="6651029" y="42011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258000" y="1215625"/>
            <a:ext cx="41010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4258000" y="3175150"/>
            <a:ext cx="38280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973601" y="1140000"/>
            <a:ext cx="32844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5"/>
          <p:cNvGrpSpPr/>
          <p:nvPr/>
        </p:nvGrpSpPr>
        <p:grpSpPr>
          <a:xfrm>
            <a:off x="278597" y="71469"/>
            <a:ext cx="8865403" cy="5072036"/>
            <a:chOff x="278597" y="71469"/>
            <a:chExt cx="8865403" cy="5072036"/>
          </a:xfrm>
        </p:grpSpPr>
        <p:sp>
          <p:nvSpPr>
            <p:cNvPr id="95" name="Google Shape;95;p5"/>
            <p:cNvSpPr/>
            <p:nvPr/>
          </p:nvSpPr>
          <p:spPr>
            <a:xfrm>
              <a:off x="5826375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278597" y="71469"/>
              <a:ext cx="8555540" cy="4653677"/>
              <a:chOff x="278597" y="71469"/>
              <a:chExt cx="8555540" cy="4653677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278597" y="29890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822489" y="4159494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993653" y="4172734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340201" y="12919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3859940" y="136842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4544920" y="403914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4620239" y="25153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3746084" y="4418679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329740" y="458937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87607" y="4589142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 flipH="1">
                <a:off x="8518701" y="2015545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 flipH="1">
                <a:off x="8646769" y="345667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 flipH="1">
                <a:off x="7587391" y="42236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8090872" y="7146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 flipH="1">
                <a:off x="3056950" y="179087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6855587" y="468404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6436321" y="458937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 flipH="1">
                <a:off x="8711985" y="444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419341" y="15066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135050" y="2455025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1"/>
          </p:nvPr>
        </p:nvSpPr>
        <p:spPr>
          <a:xfrm>
            <a:off x="626400" y="2831025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 idx="2"/>
          </p:nvPr>
        </p:nvSpPr>
        <p:spPr>
          <a:xfrm>
            <a:off x="5545900" y="2455025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3"/>
          </p:nvPr>
        </p:nvSpPr>
        <p:spPr>
          <a:xfrm>
            <a:off x="630054" y="371950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4"/>
          </p:nvPr>
        </p:nvSpPr>
        <p:spPr>
          <a:xfrm>
            <a:off x="5037250" y="2831025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-11" y="0"/>
            <a:ext cx="3605883" cy="5143487"/>
          </a:xfrm>
          <a:custGeom>
            <a:avLst/>
            <a:gdLst/>
            <a:ahLst/>
            <a:cxnLst/>
            <a:rect l="l" t="t" r="r" b="b"/>
            <a:pathLst>
              <a:path w="35850" h="51137" extrusionOk="0">
                <a:moveTo>
                  <a:pt x="3206" y="0"/>
                </a:moveTo>
                <a:cubicBezTo>
                  <a:pt x="2051" y="0"/>
                  <a:pt x="985" y="94"/>
                  <a:pt x="1" y="275"/>
                </a:cubicBezTo>
                <a:lnTo>
                  <a:pt x="1" y="51136"/>
                </a:lnTo>
                <a:lnTo>
                  <a:pt x="6773" y="51136"/>
                </a:lnTo>
                <a:cubicBezTo>
                  <a:pt x="10446" y="50384"/>
                  <a:pt x="14233" y="49238"/>
                  <a:pt x="18095" y="47341"/>
                </a:cubicBezTo>
                <a:cubicBezTo>
                  <a:pt x="35849" y="38611"/>
                  <a:pt x="24597" y="1754"/>
                  <a:pt x="5223" y="88"/>
                </a:cubicBezTo>
                <a:cubicBezTo>
                  <a:pt x="4522" y="29"/>
                  <a:pt x="3850" y="0"/>
                  <a:pt x="3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7"/>
          <p:cNvGrpSpPr/>
          <p:nvPr/>
        </p:nvGrpSpPr>
        <p:grpSpPr>
          <a:xfrm>
            <a:off x="316703" y="244711"/>
            <a:ext cx="8550581" cy="4716305"/>
            <a:chOff x="316703" y="244711"/>
            <a:chExt cx="8550581" cy="4716305"/>
          </a:xfrm>
        </p:grpSpPr>
        <p:sp>
          <p:nvSpPr>
            <p:cNvPr id="158" name="Google Shape;158;p7"/>
            <p:cNvSpPr/>
            <p:nvPr/>
          </p:nvSpPr>
          <p:spPr>
            <a:xfrm>
              <a:off x="365660" y="1578133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-3377560">
              <a:off x="2229450" y="4395535"/>
              <a:ext cx="313818" cy="559441"/>
            </a:xfrm>
            <a:custGeom>
              <a:avLst/>
              <a:gdLst/>
              <a:ahLst/>
              <a:cxnLst/>
              <a:rect l="l" t="t" r="r" b="b"/>
              <a:pathLst>
                <a:path w="9093" h="16210" extrusionOk="0">
                  <a:moveTo>
                    <a:pt x="4516" y="7672"/>
                  </a:moveTo>
                  <a:cubicBezTo>
                    <a:pt x="4775" y="7672"/>
                    <a:pt x="5077" y="7846"/>
                    <a:pt x="5424" y="8198"/>
                  </a:cubicBezTo>
                  <a:cubicBezTo>
                    <a:pt x="5424" y="8347"/>
                    <a:pt x="5375" y="8508"/>
                    <a:pt x="5325" y="8607"/>
                  </a:cubicBezTo>
                  <a:cubicBezTo>
                    <a:pt x="5275" y="8917"/>
                    <a:pt x="5164" y="9177"/>
                    <a:pt x="4966" y="9375"/>
                  </a:cubicBezTo>
                  <a:lnTo>
                    <a:pt x="3515" y="9375"/>
                  </a:lnTo>
                  <a:cubicBezTo>
                    <a:pt x="3715" y="8248"/>
                    <a:pt x="4044" y="7672"/>
                    <a:pt x="4516" y="7672"/>
                  </a:cubicBezTo>
                  <a:close/>
                  <a:moveTo>
                    <a:pt x="394" y="1"/>
                  </a:moveTo>
                  <a:cubicBezTo>
                    <a:pt x="149" y="1"/>
                    <a:pt x="0" y="362"/>
                    <a:pt x="268" y="501"/>
                  </a:cubicBezTo>
                  <a:cubicBezTo>
                    <a:pt x="1755" y="1431"/>
                    <a:pt x="3057" y="2621"/>
                    <a:pt x="4036" y="4058"/>
                  </a:cubicBezTo>
                  <a:cubicBezTo>
                    <a:pt x="4656" y="4988"/>
                    <a:pt x="5325" y="6277"/>
                    <a:pt x="5424" y="7516"/>
                  </a:cubicBezTo>
                  <a:cubicBezTo>
                    <a:pt x="5027" y="7244"/>
                    <a:pt x="4594" y="7041"/>
                    <a:pt x="4155" y="7041"/>
                  </a:cubicBezTo>
                  <a:cubicBezTo>
                    <a:pt x="3855" y="7041"/>
                    <a:pt x="3552" y="7136"/>
                    <a:pt x="3255" y="7368"/>
                  </a:cubicBezTo>
                  <a:cubicBezTo>
                    <a:pt x="2536" y="7938"/>
                    <a:pt x="2375" y="8966"/>
                    <a:pt x="2995" y="9636"/>
                  </a:cubicBezTo>
                  <a:cubicBezTo>
                    <a:pt x="3312" y="10043"/>
                    <a:pt x="3757" y="10254"/>
                    <a:pt x="4215" y="10254"/>
                  </a:cubicBezTo>
                  <a:cubicBezTo>
                    <a:pt x="4579" y="10254"/>
                    <a:pt x="4952" y="10121"/>
                    <a:pt x="5275" y="9846"/>
                  </a:cubicBezTo>
                  <a:cubicBezTo>
                    <a:pt x="5635" y="9537"/>
                    <a:pt x="5846" y="9128"/>
                    <a:pt x="5945" y="8657"/>
                  </a:cubicBezTo>
                  <a:cubicBezTo>
                    <a:pt x="6465" y="9227"/>
                    <a:pt x="6924" y="9846"/>
                    <a:pt x="7283" y="10516"/>
                  </a:cubicBezTo>
                  <a:cubicBezTo>
                    <a:pt x="8213" y="12226"/>
                    <a:pt x="8523" y="14135"/>
                    <a:pt x="8213" y="16044"/>
                  </a:cubicBezTo>
                  <a:cubicBezTo>
                    <a:pt x="8183" y="16133"/>
                    <a:pt x="8284" y="16210"/>
                    <a:pt x="8380" y="16210"/>
                  </a:cubicBezTo>
                  <a:cubicBezTo>
                    <a:pt x="8442" y="16210"/>
                    <a:pt x="8503" y="16177"/>
                    <a:pt x="8523" y="16093"/>
                  </a:cubicBezTo>
                  <a:cubicBezTo>
                    <a:pt x="9093" y="13205"/>
                    <a:pt x="8262" y="10107"/>
                    <a:pt x="6093" y="8037"/>
                  </a:cubicBezTo>
                  <a:lnTo>
                    <a:pt x="6044" y="7987"/>
                  </a:lnTo>
                  <a:cubicBezTo>
                    <a:pt x="6044" y="7677"/>
                    <a:pt x="5994" y="7368"/>
                    <a:pt x="5945" y="7058"/>
                  </a:cubicBezTo>
                  <a:cubicBezTo>
                    <a:pt x="5474" y="4058"/>
                    <a:pt x="3206" y="1319"/>
                    <a:pt x="516" y="30"/>
                  </a:cubicBezTo>
                  <a:cubicBezTo>
                    <a:pt x="474" y="10"/>
                    <a:pt x="433" y="1"/>
                    <a:pt x="394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316703" y="2748309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18114" y="244711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499802" y="4513285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983582" y="329682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4376202" y="383210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226897" y="4654704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583278" y="4513282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90932" y="4724917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 flipH="1">
              <a:off x="8674014" y="1702945"/>
              <a:ext cx="193270" cy="436963"/>
            </a:xfrm>
            <a:custGeom>
              <a:avLst/>
              <a:gdLst/>
              <a:ahLst/>
              <a:cxnLst/>
              <a:rect l="l" t="t" r="r" b="b"/>
              <a:pathLst>
                <a:path w="5600" h="12661" extrusionOk="0">
                  <a:moveTo>
                    <a:pt x="3841" y="5203"/>
                  </a:moveTo>
                  <a:cubicBezTo>
                    <a:pt x="3994" y="5203"/>
                    <a:pt x="4172" y="5235"/>
                    <a:pt x="4388" y="5303"/>
                  </a:cubicBezTo>
                  <a:cubicBezTo>
                    <a:pt x="4445" y="5298"/>
                    <a:pt x="4498" y="5296"/>
                    <a:pt x="4547" y="5296"/>
                  </a:cubicBezTo>
                  <a:cubicBezTo>
                    <a:pt x="4994" y="5296"/>
                    <a:pt x="5137" y="5499"/>
                    <a:pt x="4958" y="5923"/>
                  </a:cubicBezTo>
                  <a:cubicBezTo>
                    <a:pt x="5008" y="6543"/>
                    <a:pt x="4648" y="6853"/>
                    <a:pt x="3867" y="6902"/>
                  </a:cubicBezTo>
                  <a:cubicBezTo>
                    <a:pt x="3820" y="6909"/>
                    <a:pt x="3772" y="6912"/>
                    <a:pt x="3724" y="6912"/>
                  </a:cubicBezTo>
                  <a:cubicBezTo>
                    <a:pt x="3402" y="6912"/>
                    <a:pt x="3058" y="6775"/>
                    <a:pt x="2789" y="6592"/>
                  </a:cubicBezTo>
                  <a:cubicBezTo>
                    <a:pt x="2727" y="6543"/>
                    <a:pt x="2628" y="6493"/>
                    <a:pt x="2578" y="6444"/>
                  </a:cubicBezTo>
                  <a:cubicBezTo>
                    <a:pt x="2628" y="6282"/>
                    <a:pt x="2727" y="6072"/>
                    <a:pt x="2839" y="5923"/>
                  </a:cubicBezTo>
                  <a:cubicBezTo>
                    <a:pt x="3178" y="5465"/>
                    <a:pt x="3408" y="5203"/>
                    <a:pt x="3841" y="5203"/>
                  </a:cubicBezTo>
                  <a:close/>
                  <a:moveTo>
                    <a:pt x="619" y="0"/>
                  </a:moveTo>
                  <a:cubicBezTo>
                    <a:pt x="522" y="0"/>
                    <a:pt x="430" y="57"/>
                    <a:pt x="409" y="184"/>
                  </a:cubicBezTo>
                  <a:cubicBezTo>
                    <a:pt x="0" y="2304"/>
                    <a:pt x="360" y="5043"/>
                    <a:pt x="2058" y="6592"/>
                  </a:cubicBezTo>
                  <a:cubicBezTo>
                    <a:pt x="1240" y="8551"/>
                    <a:pt x="1488" y="10831"/>
                    <a:pt x="2628" y="12579"/>
                  </a:cubicBezTo>
                  <a:cubicBezTo>
                    <a:pt x="2663" y="12636"/>
                    <a:pt x="2713" y="12661"/>
                    <a:pt x="2760" y="12661"/>
                  </a:cubicBezTo>
                  <a:cubicBezTo>
                    <a:pt x="2845" y="12661"/>
                    <a:pt x="2920" y="12583"/>
                    <a:pt x="2888" y="12480"/>
                  </a:cubicBezTo>
                  <a:cubicBezTo>
                    <a:pt x="2107" y="11339"/>
                    <a:pt x="1797" y="10050"/>
                    <a:pt x="1909" y="8712"/>
                  </a:cubicBezTo>
                  <a:cubicBezTo>
                    <a:pt x="1959" y="8042"/>
                    <a:pt x="2107" y="7423"/>
                    <a:pt x="2368" y="6853"/>
                  </a:cubicBezTo>
                  <a:cubicBezTo>
                    <a:pt x="2784" y="7133"/>
                    <a:pt x="3337" y="7291"/>
                    <a:pt x="3861" y="7291"/>
                  </a:cubicBezTo>
                  <a:cubicBezTo>
                    <a:pt x="4774" y="7291"/>
                    <a:pt x="5600" y="6812"/>
                    <a:pt x="5466" y="5663"/>
                  </a:cubicBezTo>
                  <a:cubicBezTo>
                    <a:pt x="5373" y="5033"/>
                    <a:pt x="4907" y="4579"/>
                    <a:pt x="4294" y="4579"/>
                  </a:cubicBezTo>
                  <a:cubicBezTo>
                    <a:pt x="4256" y="4579"/>
                    <a:pt x="4217" y="4581"/>
                    <a:pt x="4177" y="4584"/>
                  </a:cubicBezTo>
                  <a:cubicBezTo>
                    <a:pt x="3297" y="4584"/>
                    <a:pt x="2677" y="5452"/>
                    <a:pt x="2268" y="6183"/>
                  </a:cubicBezTo>
                  <a:cubicBezTo>
                    <a:pt x="1909" y="5762"/>
                    <a:pt x="1599" y="5254"/>
                    <a:pt x="1339" y="4783"/>
                  </a:cubicBezTo>
                  <a:cubicBezTo>
                    <a:pt x="719" y="3345"/>
                    <a:pt x="558" y="1796"/>
                    <a:pt x="868" y="296"/>
                  </a:cubicBezTo>
                  <a:cubicBezTo>
                    <a:pt x="904" y="114"/>
                    <a:pt x="757" y="0"/>
                    <a:pt x="619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8572732" y="3719721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8423991" y="543736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4071834" y="1357407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5757262" y="383210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7333174" y="4776567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6100959" y="4748307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8443553" y="4724917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7438198" y="370445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862279" y="429420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20000" y="950600"/>
            <a:ext cx="2808000" cy="18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subTitle" idx="1"/>
          </p:nvPr>
        </p:nvSpPr>
        <p:spPr>
          <a:xfrm>
            <a:off x="720000" y="2876800"/>
            <a:ext cx="4208100" cy="13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2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8"/>
          <p:cNvGrpSpPr/>
          <p:nvPr/>
        </p:nvGrpSpPr>
        <p:grpSpPr>
          <a:xfrm>
            <a:off x="278610" y="27560"/>
            <a:ext cx="8865387" cy="5115928"/>
            <a:chOff x="278610" y="27560"/>
            <a:chExt cx="8865387" cy="5115928"/>
          </a:xfrm>
        </p:grpSpPr>
        <p:sp>
          <p:nvSpPr>
            <p:cNvPr id="182" name="Google Shape;182;p8"/>
            <p:cNvSpPr/>
            <p:nvPr/>
          </p:nvSpPr>
          <p:spPr>
            <a:xfrm>
              <a:off x="1659250" y="27560"/>
              <a:ext cx="7484746" cy="5115928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8"/>
            <p:cNvGrpSpPr/>
            <p:nvPr/>
          </p:nvGrpSpPr>
          <p:grpSpPr>
            <a:xfrm>
              <a:off x="278610" y="322448"/>
              <a:ext cx="8506079" cy="4715136"/>
              <a:chOff x="278610" y="322448"/>
              <a:chExt cx="8506079" cy="4715136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1950010" y="4692170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78610" y="2541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493464" y="3200006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626315" y="3213246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442701" y="3224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8372615" y="105232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91070" y="60451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1421610" y="17033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3523839" y="460947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4994034" y="4631279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3069965" y="4701795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408470" y="475767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 flipH="1">
                <a:off x="8518701" y="2127970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flipH="1">
                <a:off x="7683619" y="305402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 flipH="1">
                <a:off x="8404879" y="3224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 flipH="1">
                <a:off x="6224897" y="60451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 flipH="1">
                <a:off x="7748835" y="18557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 flipH="1">
                <a:off x="5642775" y="460947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 flipH="1">
                <a:off x="7462712" y="469539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 flipH="1">
                <a:off x="6545271" y="4757907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 flipH="1">
                <a:off x="8468140" y="4802654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 flipH="1">
                <a:off x="7901235" y="4079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1126241" y="4079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 rot="3482000" flipH="1">
                <a:off x="3924268" y="4550514"/>
                <a:ext cx="187375" cy="53299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8294733" y="4740886"/>
                <a:ext cx="1825" cy="4970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89" extrusionOk="0">
                    <a:moveTo>
                      <a:pt x="50" y="1"/>
                    </a:moveTo>
                    <a:cubicBezTo>
                      <a:pt x="50" y="459"/>
                      <a:pt x="1" y="930"/>
                      <a:pt x="1" y="1389"/>
                    </a:cubicBezTo>
                    <a:lnTo>
                      <a:pt x="1" y="1389"/>
                    </a:lnTo>
                    <a:cubicBezTo>
                      <a:pt x="1" y="930"/>
                      <a:pt x="50" y="459"/>
                      <a:pt x="5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8294733" y="4790553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8292979" y="4790553"/>
                <a:ext cx="1789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23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0" y="162"/>
                      <a:pt x="0" y="311"/>
                      <a:pt x="0" y="422"/>
                    </a:cubicBezTo>
                    <a:cubicBezTo>
                      <a:pt x="0" y="311"/>
                      <a:pt x="0" y="162"/>
                      <a:pt x="5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8"/>
          <p:cNvSpPr/>
          <p:nvPr/>
        </p:nvSpPr>
        <p:spPr>
          <a:xfrm>
            <a:off x="7028975" y="5604195"/>
            <a:ext cx="839194" cy="9340"/>
          </a:xfrm>
          <a:custGeom>
            <a:avLst/>
            <a:gdLst/>
            <a:ahLst/>
            <a:cxnLst/>
            <a:rect l="l" t="t" r="r" b="b"/>
            <a:pathLst>
              <a:path w="23451" h="261" extrusionOk="0">
                <a:moveTo>
                  <a:pt x="0" y="50"/>
                </a:moveTo>
                <a:cubicBezTo>
                  <a:pt x="0" y="99"/>
                  <a:pt x="0" y="198"/>
                  <a:pt x="50" y="260"/>
                </a:cubicBezTo>
                <a:cubicBezTo>
                  <a:pt x="0" y="198"/>
                  <a:pt x="0" y="99"/>
                  <a:pt x="0" y="50"/>
                </a:cubicBezTo>
                <a:close/>
                <a:moveTo>
                  <a:pt x="20042" y="0"/>
                </a:moveTo>
                <a:lnTo>
                  <a:pt x="20042" y="0"/>
                </a:lnTo>
                <a:lnTo>
                  <a:pt x="20550" y="0"/>
                </a:lnTo>
                <a:cubicBezTo>
                  <a:pt x="21480" y="0"/>
                  <a:pt x="22459" y="0"/>
                  <a:pt x="23450" y="50"/>
                </a:cubicBezTo>
                <a:lnTo>
                  <a:pt x="23450" y="50"/>
                </a:lnTo>
                <a:cubicBezTo>
                  <a:pt x="22459" y="0"/>
                  <a:pt x="21480" y="0"/>
                  <a:pt x="20550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"/>
          <p:cNvSpPr/>
          <p:nvPr/>
        </p:nvSpPr>
        <p:spPr>
          <a:xfrm>
            <a:off x="7908453" y="5604195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1388100" y="1376300"/>
            <a:ext cx="6367800" cy="26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9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7252687" y="5715833"/>
            <a:ext cx="839194" cy="9340"/>
          </a:xfrm>
          <a:custGeom>
            <a:avLst/>
            <a:gdLst/>
            <a:ahLst/>
            <a:cxnLst/>
            <a:rect l="l" t="t" r="r" b="b"/>
            <a:pathLst>
              <a:path w="23451" h="261" extrusionOk="0">
                <a:moveTo>
                  <a:pt x="0" y="50"/>
                </a:moveTo>
                <a:cubicBezTo>
                  <a:pt x="0" y="99"/>
                  <a:pt x="0" y="198"/>
                  <a:pt x="50" y="260"/>
                </a:cubicBezTo>
                <a:cubicBezTo>
                  <a:pt x="0" y="198"/>
                  <a:pt x="0" y="99"/>
                  <a:pt x="0" y="50"/>
                </a:cubicBezTo>
                <a:close/>
                <a:moveTo>
                  <a:pt x="20042" y="0"/>
                </a:moveTo>
                <a:lnTo>
                  <a:pt x="20042" y="0"/>
                </a:lnTo>
                <a:lnTo>
                  <a:pt x="20550" y="0"/>
                </a:lnTo>
                <a:cubicBezTo>
                  <a:pt x="21480" y="0"/>
                  <a:pt x="22459" y="0"/>
                  <a:pt x="23450" y="50"/>
                </a:cubicBezTo>
                <a:lnTo>
                  <a:pt x="23450" y="50"/>
                </a:lnTo>
                <a:cubicBezTo>
                  <a:pt x="22459" y="0"/>
                  <a:pt x="21480" y="0"/>
                  <a:pt x="20550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8132166" y="5715833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8518445" y="4740098"/>
            <a:ext cx="1825" cy="49705"/>
          </a:xfrm>
          <a:custGeom>
            <a:avLst/>
            <a:gdLst/>
            <a:ahLst/>
            <a:cxnLst/>
            <a:rect l="l" t="t" r="r" b="b"/>
            <a:pathLst>
              <a:path w="51" h="1389" extrusionOk="0">
                <a:moveTo>
                  <a:pt x="50" y="1"/>
                </a:moveTo>
                <a:cubicBezTo>
                  <a:pt x="50" y="459"/>
                  <a:pt x="1" y="930"/>
                  <a:pt x="1" y="1389"/>
                </a:cubicBezTo>
                <a:lnTo>
                  <a:pt x="1" y="1389"/>
                </a:lnTo>
                <a:cubicBezTo>
                  <a:pt x="1" y="930"/>
                  <a:pt x="50" y="459"/>
                  <a:pt x="50" y="1"/>
                </a:cubicBezTo>
                <a:close/>
              </a:path>
            </a:pathLst>
          </a:custGeom>
          <a:solidFill>
            <a:srgbClr val="7B6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8518445" y="4789765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4D4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16692" y="4789765"/>
            <a:ext cx="1789" cy="15137"/>
          </a:xfrm>
          <a:custGeom>
            <a:avLst/>
            <a:gdLst/>
            <a:ahLst/>
            <a:cxnLst/>
            <a:rect l="l" t="t" r="r" b="b"/>
            <a:pathLst>
              <a:path w="50" h="423" extrusionOk="0">
                <a:moveTo>
                  <a:pt x="50" y="1"/>
                </a:moveTo>
                <a:lnTo>
                  <a:pt x="50" y="1"/>
                </a:lnTo>
                <a:cubicBezTo>
                  <a:pt x="0" y="162"/>
                  <a:pt x="0" y="311"/>
                  <a:pt x="0" y="422"/>
                </a:cubicBezTo>
                <a:cubicBezTo>
                  <a:pt x="0" y="311"/>
                  <a:pt x="0" y="162"/>
                  <a:pt x="50" y="1"/>
                </a:cubicBezTo>
                <a:close/>
              </a:path>
            </a:pathLst>
          </a:custGeom>
          <a:solidFill>
            <a:srgbClr val="FF1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9"/>
          <p:cNvGrpSpPr/>
          <p:nvPr/>
        </p:nvGrpSpPr>
        <p:grpSpPr>
          <a:xfrm>
            <a:off x="0" y="210023"/>
            <a:ext cx="9144070" cy="4974657"/>
            <a:chOff x="0" y="210023"/>
            <a:chExt cx="9144070" cy="4974657"/>
          </a:xfrm>
        </p:grpSpPr>
        <p:sp>
          <p:nvSpPr>
            <p:cNvPr id="221" name="Google Shape;221;p9"/>
            <p:cNvSpPr/>
            <p:nvPr/>
          </p:nvSpPr>
          <p:spPr>
            <a:xfrm flipH="1">
              <a:off x="0" y="1167050"/>
              <a:ext cx="9144070" cy="4017631"/>
            </a:xfrm>
            <a:custGeom>
              <a:avLst/>
              <a:gdLst/>
              <a:ahLst/>
              <a:cxnLst/>
              <a:rect l="l" t="t" r="r" b="b"/>
              <a:pathLst>
                <a:path w="71821" h="31556" extrusionOk="0">
                  <a:moveTo>
                    <a:pt x="71296" y="0"/>
                  </a:moveTo>
                  <a:cubicBezTo>
                    <a:pt x="60837" y="0"/>
                    <a:pt x="54281" y="13932"/>
                    <a:pt x="41985" y="17710"/>
                  </a:cubicBezTo>
                  <a:cubicBezTo>
                    <a:pt x="39771" y="18390"/>
                    <a:pt x="37802" y="18683"/>
                    <a:pt x="35997" y="18683"/>
                  </a:cubicBezTo>
                  <a:cubicBezTo>
                    <a:pt x="25430" y="18683"/>
                    <a:pt x="20525" y="8623"/>
                    <a:pt x="5409" y="7269"/>
                  </a:cubicBezTo>
                  <a:cubicBezTo>
                    <a:pt x="4585" y="7195"/>
                    <a:pt x="3783" y="7160"/>
                    <a:pt x="3004" y="7160"/>
                  </a:cubicBezTo>
                  <a:cubicBezTo>
                    <a:pt x="1963" y="7160"/>
                    <a:pt x="962" y="7224"/>
                    <a:pt x="1" y="7346"/>
                  </a:cubicBezTo>
                  <a:lnTo>
                    <a:pt x="1" y="31555"/>
                  </a:lnTo>
                  <a:lnTo>
                    <a:pt x="71820" y="31555"/>
                  </a:lnTo>
                  <a:lnTo>
                    <a:pt x="71820" y="12"/>
                  </a:lnTo>
                  <a:cubicBezTo>
                    <a:pt x="71644" y="4"/>
                    <a:pt x="71470" y="0"/>
                    <a:pt x="7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9"/>
            <p:cNvGrpSpPr/>
            <p:nvPr/>
          </p:nvGrpSpPr>
          <p:grpSpPr>
            <a:xfrm>
              <a:off x="278610" y="210023"/>
              <a:ext cx="8506079" cy="4508920"/>
              <a:chOff x="278610" y="210023"/>
              <a:chExt cx="8506079" cy="4508920"/>
            </a:xfrm>
          </p:grpSpPr>
          <p:sp>
            <p:nvSpPr>
              <p:cNvPr id="223" name="Google Shape;223;p9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" name="Google Shape;225;p9"/>
              <p:cNvGrpSpPr/>
              <p:nvPr/>
            </p:nvGrpSpPr>
            <p:grpSpPr>
              <a:xfrm>
                <a:off x="408465" y="210023"/>
                <a:ext cx="8376224" cy="4508920"/>
                <a:chOff x="408465" y="210023"/>
                <a:chExt cx="8376224" cy="4508920"/>
              </a:xfrm>
            </p:grpSpPr>
            <p:grpSp>
              <p:nvGrpSpPr>
                <p:cNvPr id="226" name="Google Shape;226;p9"/>
                <p:cNvGrpSpPr/>
                <p:nvPr/>
              </p:nvGrpSpPr>
              <p:grpSpPr>
                <a:xfrm>
                  <a:off x="408465" y="210023"/>
                  <a:ext cx="8376224" cy="4508920"/>
                  <a:chOff x="408465" y="210023"/>
                  <a:chExt cx="8376224" cy="4508920"/>
                </a:xfrm>
              </p:grpSpPr>
              <p:grpSp>
                <p:nvGrpSpPr>
                  <p:cNvPr id="227" name="Google Shape;227;p9"/>
                  <p:cNvGrpSpPr/>
                  <p:nvPr/>
                </p:nvGrpSpPr>
                <p:grpSpPr>
                  <a:xfrm>
                    <a:off x="408465" y="210023"/>
                    <a:ext cx="3176151" cy="4508920"/>
                    <a:chOff x="408465" y="210023"/>
                    <a:chExt cx="3176151" cy="4508920"/>
                  </a:xfrm>
                </p:grpSpPr>
                <p:sp>
                  <p:nvSpPr>
                    <p:cNvPr id="228" name="Google Shape;228;p9"/>
                    <p:cNvSpPr/>
                    <p:nvPr/>
                  </p:nvSpPr>
                  <p:spPr>
                    <a:xfrm>
                      <a:off x="528264" y="3589256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" name="Google Shape;229;p9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" name="Google Shape;230;p9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" name="Google Shape;231;p9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" name="Google Shape;232;p9"/>
                    <p:cNvSpPr/>
                    <p:nvPr/>
                  </p:nvSpPr>
                  <p:spPr>
                    <a:xfrm>
                      <a:off x="16555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" name="Google Shape;233;p9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" name="Google Shape;234;p9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" name="Google Shape;235;p9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" name="Google Shape;236;p9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" name="Google Shape;237;p9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8" name="Google Shape;238;p9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239" name="Google Shape;239;p9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9"/>
                    <p:cNvSpPr/>
                    <p:nvPr/>
                  </p:nvSpPr>
                  <p:spPr>
                    <a:xfrm>
                      <a:off x="505178" y="323264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9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9"/>
                    <p:cNvSpPr/>
                    <p:nvPr/>
                  </p:nvSpPr>
                  <p:spPr>
                    <a:xfrm>
                      <a:off x="180172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9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9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9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9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9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48" name="Google Shape;248;p9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9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50" name="Google Shape;250;p9"/>
          <p:cNvSpPr/>
          <p:nvPr/>
        </p:nvSpPr>
        <p:spPr>
          <a:xfrm>
            <a:off x="7064358" y="4765973"/>
            <a:ext cx="1825" cy="49705"/>
          </a:xfrm>
          <a:custGeom>
            <a:avLst/>
            <a:gdLst/>
            <a:ahLst/>
            <a:cxnLst/>
            <a:rect l="l" t="t" r="r" b="b"/>
            <a:pathLst>
              <a:path w="51" h="1389" extrusionOk="0">
                <a:moveTo>
                  <a:pt x="50" y="1"/>
                </a:moveTo>
                <a:cubicBezTo>
                  <a:pt x="50" y="459"/>
                  <a:pt x="1" y="930"/>
                  <a:pt x="1" y="1389"/>
                </a:cubicBezTo>
                <a:lnTo>
                  <a:pt x="1" y="1389"/>
                </a:lnTo>
                <a:cubicBezTo>
                  <a:pt x="1" y="930"/>
                  <a:pt x="50" y="459"/>
                  <a:pt x="50" y="1"/>
                </a:cubicBezTo>
                <a:close/>
              </a:path>
            </a:pathLst>
          </a:custGeom>
          <a:solidFill>
            <a:srgbClr val="7B6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7064358" y="4815640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4D4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7062604" y="4815640"/>
            <a:ext cx="1789" cy="15137"/>
          </a:xfrm>
          <a:custGeom>
            <a:avLst/>
            <a:gdLst/>
            <a:ahLst/>
            <a:cxnLst/>
            <a:rect l="l" t="t" r="r" b="b"/>
            <a:pathLst>
              <a:path w="50" h="423" extrusionOk="0">
                <a:moveTo>
                  <a:pt x="50" y="1"/>
                </a:moveTo>
                <a:lnTo>
                  <a:pt x="50" y="1"/>
                </a:lnTo>
                <a:cubicBezTo>
                  <a:pt x="0" y="162"/>
                  <a:pt x="0" y="311"/>
                  <a:pt x="0" y="422"/>
                </a:cubicBezTo>
                <a:cubicBezTo>
                  <a:pt x="0" y="311"/>
                  <a:pt x="0" y="162"/>
                  <a:pt x="50" y="1"/>
                </a:cubicBezTo>
                <a:close/>
              </a:path>
            </a:pathLst>
          </a:custGeom>
          <a:solidFill>
            <a:srgbClr val="FF1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1411500" y="654075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1"/>
          </p:nvPr>
        </p:nvSpPr>
        <p:spPr>
          <a:xfrm>
            <a:off x="1539450" y="1722700"/>
            <a:ext cx="60651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278610" y="210023"/>
            <a:ext cx="8506079" cy="4654068"/>
            <a:chOff x="278610" y="210023"/>
            <a:chExt cx="8506079" cy="4654068"/>
          </a:xfrm>
        </p:grpSpPr>
        <p:sp>
          <p:nvSpPr>
            <p:cNvPr id="257" name="Google Shape;257;p10"/>
            <p:cNvSpPr/>
            <p:nvPr/>
          </p:nvSpPr>
          <p:spPr>
            <a:xfrm>
              <a:off x="1421610" y="3343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278610" y="24291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10"/>
            <p:cNvGrpSpPr/>
            <p:nvPr/>
          </p:nvGrpSpPr>
          <p:grpSpPr>
            <a:xfrm>
              <a:off x="408465" y="210023"/>
              <a:ext cx="8376224" cy="4654068"/>
              <a:chOff x="408465" y="210023"/>
              <a:chExt cx="8376224" cy="4654068"/>
            </a:xfrm>
          </p:grpSpPr>
          <p:grpSp>
            <p:nvGrpSpPr>
              <p:cNvPr id="260" name="Google Shape;260;p10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408465" y="210023"/>
                  <a:ext cx="3176151" cy="4654068"/>
                  <a:chOff x="408465" y="210023"/>
                  <a:chExt cx="3176151" cy="4654068"/>
                </a:xfrm>
              </p:grpSpPr>
              <p:sp>
                <p:nvSpPr>
                  <p:cNvPr id="262" name="Google Shape;262;p10"/>
                  <p:cNvSpPr/>
                  <p:nvPr/>
                </p:nvSpPr>
                <p:spPr>
                  <a:xfrm>
                    <a:off x="1164739" y="4304644"/>
                    <a:ext cx="313822" cy="55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16210" extrusionOk="0">
                        <a:moveTo>
                          <a:pt x="4516" y="7672"/>
                        </a:moveTo>
                        <a:cubicBezTo>
                          <a:pt x="4775" y="7672"/>
                          <a:pt x="5077" y="7846"/>
                          <a:pt x="5424" y="8198"/>
                        </a:cubicBezTo>
                        <a:cubicBezTo>
                          <a:pt x="5424" y="8347"/>
                          <a:pt x="5375" y="8508"/>
                          <a:pt x="5325" y="8607"/>
                        </a:cubicBezTo>
                        <a:cubicBezTo>
                          <a:pt x="5275" y="8917"/>
                          <a:pt x="5164" y="9177"/>
                          <a:pt x="4966" y="9375"/>
                        </a:cubicBezTo>
                        <a:lnTo>
                          <a:pt x="3515" y="9375"/>
                        </a:lnTo>
                        <a:cubicBezTo>
                          <a:pt x="3715" y="8248"/>
                          <a:pt x="4044" y="7672"/>
                          <a:pt x="4516" y="7672"/>
                        </a:cubicBezTo>
                        <a:close/>
                        <a:moveTo>
                          <a:pt x="394" y="1"/>
                        </a:moveTo>
                        <a:cubicBezTo>
                          <a:pt x="149" y="1"/>
                          <a:pt x="0" y="362"/>
                          <a:pt x="268" y="501"/>
                        </a:cubicBezTo>
                        <a:cubicBezTo>
                          <a:pt x="1755" y="1431"/>
                          <a:pt x="3057" y="2621"/>
                          <a:pt x="4036" y="4058"/>
                        </a:cubicBezTo>
                        <a:cubicBezTo>
                          <a:pt x="4656" y="4988"/>
                          <a:pt x="5325" y="6277"/>
                          <a:pt x="5424" y="7516"/>
                        </a:cubicBezTo>
                        <a:cubicBezTo>
                          <a:pt x="5027" y="7244"/>
                          <a:pt x="4594" y="7041"/>
                          <a:pt x="4155" y="7041"/>
                        </a:cubicBezTo>
                        <a:cubicBezTo>
                          <a:pt x="3855" y="7041"/>
                          <a:pt x="3552" y="7136"/>
                          <a:pt x="3255" y="7368"/>
                        </a:cubicBezTo>
                        <a:cubicBezTo>
                          <a:pt x="2536" y="7938"/>
                          <a:pt x="2375" y="8966"/>
                          <a:pt x="2995" y="9636"/>
                        </a:cubicBezTo>
                        <a:cubicBezTo>
                          <a:pt x="3312" y="10043"/>
                          <a:pt x="3757" y="10254"/>
                          <a:pt x="4215" y="10254"/>
                        </a:cubicBezTo>
                        <a:cubicBezTo>
                          <a:pt x="4579" y="10254"/>
                          <a:pt x="4952" y="10121"/>
                          <a:pt x="5275" y="9846"/>
                        </a:cubicBezTo>
                        <a:cubicBezTo>
                          <a:pt x="5635" y="9537"/>
                          <a:pt x="5846" y="9128"/>
                          <a:pt x="5945" y="8657"/>
                        </a:cubicBezTo>
                        <a:cubicBezTo>
                          <a:pt x="6465" y="9227"/>
                          <a:pt x="6924" y="9846"/>
                          <a:pt x="7283" y="10516"/>
                        </a:cubicBezTo>
                        <a:cubicBezTo>
                          <a:pt x="8213" y="12226"/>
                          <a:pt x="8523" y="14135"/>
                          <a:pt x="8213" y="16044"/>
                        </a:cubicBezTo>
                        <a:cubicBezTo>
                          <a:pt x="8183" y="16133"/>
                          <a:pt x="8284" y="16210"/>
                          <a:pt x="8380" y="16210"/>
                        </a:cubicBezTo>
                        <a:cubicBezTo>
                          <a:pt x="8442" y="16210"/>
                          <a:pt x="8503" y="16177"/>
                          <a:pt x="8523" y="16093"/>
                        </a:cubicBezTo>
                        <a:cubicBezTo>
                          <a:pt x="9093" y="13205"/>
                          <a:pt x="8262" y="10107"/>
                          <a:pt x="6093" y="8037"/>
                        </a:cubicBezTo>
                        <a:lnTo>
                          <a:pt x="6044" y="7987"/>
                        </a:lnTo>
                        <a:cubicBezTo>
                          <a:pt x="6044" y="7677"/>
                          <a:pt x="5994" y="7368"/>
                          <a:pt x="5945" y="7058"/>
                        </a:cubicBezTo>
                        <a:cubicBezTo>
                          <a:pt x="5474" y="4058"/>
                          <a:pt x="3206" y="1319"/>
                          <a:pt x="516" y="30"/>
                        </a:cubicBezTo>
                        <a:cubicBezTo>
                          <a:pt x="474" y="10"/>
                          <a:pt x="433" y="1"/>
                          <a:pt x="394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63;p10"/>
                  <p:cNvSpPr/>
                  <p:nvPr/>
                </p:nvSpPr>
                <p:spPr>
                  <a:xfrm>
                    <a:off x="759253" y="2383496"/>
                    <a:ext cx="187368" cy="532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" h="15443" extrusionOk="0">
                        <a:moveTo>
                          <a:pt x="4065" y="6074"/>
                        </a:moveTo>
                        <a:cubicBezTo>
                          <a:pt x="4559" y="6074"/>
                          <a:pt x="4346" y="6484"/>
                          <a:pt x="3508" y="7278"/>
                        </a:cubicBezTo>
                        <a:cubicBezTo>
                          <a:pt x="3260" y="7278"/>
                          <a:pt x="3000" y="7080"/>
                          <a:pt x="2739" y="6869"/>
                        </a:cubicBezTo>
                        <a:cubicBezTo>
                          <a:pt x="2789" y="6820"/>
                          <a:pt x="2838" y="6708"/>
                          <a:pt x="2888" y="6659"/>
                        </a:cubicBezTo>
                        <a:cubicBezTo>
                          <a:pt x="3118" y="6253"/>
                          <a:pt x="3388" y="6080"/>
                          <a:pt x="3739" y="6080"/>
                        </a:cubicBezTo>
                        <a:cubicBezTo>
                          <a:pt x="3784" y="6080"/>
                          <a:pt x="3831" y="6083"/>
                          <a:pt x="3879" y="6088"/>
                        </a:cubicBezTo>
                        <a:cubicBezTo>
                          <a:pt x="3950" y="6079"/>
                          <a:pt x="4012" y="6074"/>
                          <a:pt x="4065" y="6074"/>
                        </a:cubicBezTo>
                        <a:close/>
                        <a:moveTo>
                          <a:pt x="1178" y="1"/>
                        </a:moveTo>
                        <a:cubicBezTo>
                          <a:pt x="1123" y="1"/>
                          <a:pt x="1067" y="29"/>
                          <a:pt x="1029" y="102"/>
                        </a:cubicBezTo>
                        <a:cubicBezTo>
                          <a:pt x="0" y="2221"/>
                          <a:pt x="409" y="4961"/>
                          <a:pt x="1909" y="6770"/>
                        </a:cubicBezTo>
                        <a:cubicBezTo>
                          <a:pt x="2020" y="6869"/>
                          <a:pt x="2070" y="6968"/>
                          <a:pt x="2169" y="7018"/>
                        </a:cubicBezTo>
                        <a:cubicBezTo>
                          <a:pt x="1958" y="7539"/>
                          <a:pt x="1859" y="8059"/>
                          <a:pt x="1760" y="8518"/>
                        </a:cubicBezTo>
                        <a:cubicBezTo>
                          <a:pt x="1289" y="10947"/>
                          <a:pt x="1958" y="13475"/>
                          <a:pt x="3619" y="15384"/>
                        </a:cubicBezTo>
                        <a:cubicBezTo>
                          <a:pt x="3645" y="15426"/>
                          <a:pt x="3675" y="15443"/>
                          <a:pt x="3704" y="15443"/>
                        </a:cubicBezTo>
                        <a:cubicBezTo>
                          <a:pt x="3784" y="15443"/>
                          <a:pt x="3850" y="15309"/>
                          <a:pt x="3768" y="15235"/>
                        </a:cubicBezTo>
                        <a:cubicBezTo>
                          <a:pt x="2789" y="13996"/>
                          <a:pt x="2219" y="12496"/>
                          <a:pt x="2120" y="10897"/>
                        </a:cubicBezTo>
                        <a:cubicBezTo>
                          <a:pt x="2020" y="9869"/>
                          <a:pt x="2070" y="8419"/>
                          <a:pt x="2529" y="7390"/>
                        </a:cubicBezTo>
                        <a:cubicBezTo>
                          <a:pt x="2891" y="7675"/>
                          <a:pt x="3303" y="7864"/>
                          <a:pt x="3745" y="7864"/>
                        </a:cubicBezTo>
                        <a:cubicBezTo>
                          <a:pt x="3937" y="7864"/>
                          <a:pt x="4135" y="7828"/>
                          <a:pt x="4338" y="7749"/>
                        </a:cubicBezTo>
                        <a:cubicBezTo>
                          <a:pt x="4958" y="7439"/>
                          <a:pt x="5429" y="6708"/>
                          <a:pt x="5007" y="6039"/>
                        </a:cubicBezTo>
                        <a:cubicBezTo>
                          <a:pt x="4760" y="5694"/>
                          <a:pt x="4359" y="5540"/>
                          <a:pt x="3955" y="5540"/>
                        </a:cubicBezTo>
                        <a:cubicBezTo>
                          <a:pt x="3690" y="5540"/>
                          <a:pt x="3424" y="5606"/>
                          <a:pt x="3198" y="5729"/>
                        </a:cubicBezTo>
                        <a:cubicBezTo>
                          <a:pt x="2888" y="5890"/>
                          <a:pt x="2640" y="6200"/>
                          <a:pt x="2429" y="6510"/>
                        </a:cubicBezTo>
                        <a:cubicBezTo>
                          <a:pt x="1909" y="5989"/>
                          <a:pt x="1549" y="5320"/>
                          <a:pt x="1339" y="4651"/>
                        </a:cubicBezTo>
                        <a:cubicBezTo>
                          <a:pt x="831" y="3201"/>
                          <a:pt x="930" y="1651"/>
                          <a:pt x="1339" y="201"/>
                        </a:cubicBezTo>
                        <a:cubicBezTo>
                          <a:pt x="1379" y="104"/>
                          <a:pt x="1282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264;p10"/>
                  <p:cNvSpPr/>
                  <p:nvPr/>
                </p:nvSpPr>
                <p:spPr>
                  <a:xfrm>
                    <a:off x="442701" y="210023"/>
                    <a:ext cx="379810" cy="29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5" h="8664" extrusionOk="0">
                        <a:moveTo>
                          <a:pt x="9500" y="1"/>
                        </a:moveTo>
                        <a:cubicBezTo>
                          <a:pt x="8462" y="1"/>
                          <a:pt x="7473" y="607"/>
                          <a:pt x="6805" y="1534"/>
                        </a:cubicBezTo>
                        <a:cubicBezTo>
                          <a:pt x="6185" y="2414"/>
                          <a:pt x="5925" y="3542"/>
                          <a:pt x="5615" y="4583"/>
                        </a:cubicBezTo>
                        <a:cubicBezTo>
                          <a:pt x="5034" y="6353"/>
                          <a:pt x="3876" y="8146"/>
                          <a:pt x="2345" y="8146"/>
                        </a:cubicBezTo>
                        <a:cubicBezTo>
                          <a:pt x="1689" y="8146"/>
                          <a:pt x="964" y="7816"/>
                          <a:pt x="186" y="7013"/>
                        </a:cubicBezTo>
                        <a:cubicBezTo>
                          <a:pt x="174" y="6985"/>
                          <a:pt x="155" y="6974"/>
                          <a:pt x="136" y="6974"/>
                        </a:cubicBezTo>
                        <a:cubicBezTo>
                          <a:pt x="75" y="6974"/>
                          <a:pt x="0" y="7074"/>
                          <a:pt x="37" y="7112"/>
                        </a:cubicBezTo>
                        <a:cubicBezTo>
                          <a:pt x="753" y="8092"/>
                          <a:pt x="1642" y="8664"/>
                          <a:pt x="2574" y="8664"/>
                        </a:cubicBezTo>
                        <a:cubicBezTo>
                          <a:pt x="3256" y="8664"/>
                          <a:pt x="3960" y="8358"/>
                          <a:pt x="4636" y="7682"/>
                        </a:cubicBezTo>
                        <a:cubicBezTo>
                          <a:pt x="6296" y="6022"/>
                          <a:pt x="6592" y="616"/>
                          <a:pt x="9363" y="616"/>
                        </a:cubicBezTo>
                        <a:cubicBezTo>
                          <a:pt x="9696" y="616"/>
                          <a:pt x="10063" y="694"/>
                          <a:pt x="10473" y="865"/>
                        </a:cubicBezTo>
                        <a:cubicBezTo>
                          <a:pt x="10504" y="874"/>
                          <a:pt x="10534" y="878"/>
                          <a:pt x="10562" y="878"/>
                        </a:cubicBezTo>
                        <a:cubicBezTo>
                          <a:pt x="10863" y="878"/>
                          <a:pt x="11005" y="431"/>
                          <a:pt x="10721" y="295"/>
                        </a:cubicBezTo>
                        <a:cubicBezTo>
                          <a:pt x="10318" y="93"/>
                          <a:pt x="9905" y="1"/>
                          <a:pt x="9500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265;p10"/>
                  <p:cNvSpPr/>
                  <p:nvPr/>
                </p:nvSpPr>
                <p:spPr>
                  <a:xfrm>
                    <a:off x="408465" y="1435873"/>
                    <a:ext cx="229991" cy="323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4" h="9387" extrusionOk="0">
                        <a:moveTo>
                          <a:pt x="3362" y="4608"/>
                        </a:moveTo>
                        <a:cubicBezTo>
                          <a:pt x="3694" y="4608"/>
                          <a:pt x="4018" y="4700"/>
                          <a:pt x="4277" y="4896"/>
                        </a:cubicBezTo>
                        <a:cubicBezTo>
                          <a:pt x="5058" y="5367"/>
                          <a:pt x="5157" y="6036"/>
                          <a:pt x="4698" y="6916"/>
                        </a:cubicBezTo>
                        <a:cubicBezTo>
                          <a:pt x="4480" y="7157"/>
                          <a:pt x="4275" y="7273"/>
                          <a:pt x="4078" y="7273"/>
                        </a:cubicBezTo>
                        <a:cubicBezTo>
                          <a:pt x="3849" y="7273"/>
                          <a:pt x="3629" y="7117"/>
                          <a:pt x="3409" y="6817"/>
                        </a:cubicBezTo>
                        <a:cubicBezTo>
                          <a:pt x="2628" y="6197"/>
                          <a:pt x="2678" y="5726"/>
                          <a:pt x="2789" y="4797"/>
                        </a:cubicBezTo>
                        <a:lnTo>
                          <a:pt x="2789" y="4698"/>
                        </a:lnTo>
                        <a:cubicBezTo>
                          <a:pt x="2976" y="4639"/>
                          <a:pt x="3170" y="4608"/>
                          <a:pt x="3362" y="4608"/>
                        </a:cubicBezTo>
                        <a:close/>
                        <a:moveTo>
                          <a:pt x="4803" y="1"/>
                        </a:moveTo>
                        <a:cubicBezTo>
                          <a:pt x="4751" y="1"/>
                          <a:pt x="4699" y="16"/>
                          <a:pt x="4649" y="50"/>
                        </a:cubicBezTo>
                        <a:cubicBezTo>
                          <a:pt x="3409" y="980"/>
                          <a:pt x="2418" y="2479"/>
                          <a:pt x="2058" y="4028"/>
                        </a:cubicBezTo>
                        <a:cubicBezTo>
                          <a:pt x="249" y="4896"/>
                          <a:pt x="1" y="7375"/>
                          <a:pt x="620" y="9234"/>
                        </a:cubicBezTo>
                        <a:cubicBezTo>
                          <a:pt x="641" y="9340"/>
                          <a:pt x="712" y="9387"/>
                          <a:pt x="790" y="9387"/>
                        </a:cubicBezTo>
                        <a:cubicBezTo>
                          <a:pt x="903" y="9387"/>
                          <a:pt x="1029" y="9289"/>
                          <a:pt x="1029" y="9135"/>
                        </a:cubicBezTo>
                        <a:cubicBezTo>
                          <a:pt x="769" y="7796"/>
                          <a:pt x="819" y="6197"/>
                          <a:pt x="1909" y="5206"/>
                        </a:cubicBezTo>
                        <a:lnTo>
                          <a:pt x="1909" y="5206"/>
                        </a:lnTo>
                        <a:cubicBezTo>
                          <a:pt x="1860" y="5578"/>
                          <a:pt x="1909" y="5987"/>
                          <a:pt x="1959" y="6346"/>
                        </a:cubicBezTo>
                        <a:cubicBezTo>
                          <a:pt x="2147" y="7443"/>
                          <a:pt x="3036" y="8139"/>
                          <a:pt x="3961" y="8139"/>
                        </a:cubicBezTo>
                        <a:cubicBezTo>
                          <a:pt x="4562" y="8139"/>
                          <a:pt x="5179" y="7845"/>
                          <a:pt x="5628" y="7177"/>
                        </a:cubicBezTo>
                        <a:cubicBezTo>
                          <a:pt x="6663" y="5534"/>
                          <a:pt x="4990" y="3709"/>
                          <a:pt x="3308" y="3709"/>
                        </a:cubicBezTo>
                        <a:cubicBezTo>
                          <a:pt x="3239" y="3709"/>
                          <a:pt x="3169" y="3712"/>
                          <a:pt x="3099" y="3719"/>
                        </a:cubicBezTo>
                        <a:cubicBezTo>
                          <a:pt x="3037" y="3768"/>
                          <a:pt x="3037" y="3768"/>
                          <a:pt x="2988" y="3768"/>
                        </a:cubicBezTo>
                        <a:cubicBezTo>
                          <a:pt x="3037" y="3558"/>
                          <a:pt x="3099" y="3409"/>
                          <a:pt x="3198" y="3248"/>
                        </a:cubicBezTo>
                        <a:cubicBezTo>
                          <a:pt x="3607" y="2219"/>
                          <a:pt x="4277" y="1339"/>
                          <a:pt x="5058" y="620"/>
                        </a:cubicBezTo>
                        <a:cubicBezTo>
                          <a:pt x="5317" y="402"/>
                          <a:pt x="5072" y="1"/>
                          <a:pt x="4803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266;p10"/>
                  <p:cNvSpPr/>
                  <p:nvPr/>
                </p:nvSpPr>
                <p:spPr>
                  <a:xfrm>
                    <a:off x="2791070" y="492094"/>
                    <a:ext cx="211424" cy="42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6" h="12188" extrusionOk="0">
                        <a:moveTo>
                          <a:pt x="3763" y="7610"/>
                        </a:moveTo>
                        <a:cubicBezTo>
                          <a:pt x="4273" y="7610"/>
                          <a:pt x="4704" y="7932"/>
                          <a:pt x="4859" y="8643"/>
                        </a:cubicBezTo>
                        <a:cubicBezTo>
                          <a:pt x="4909" y="8953"/>
                          <a:pt x="5020" y="9474"/>
                          <a:pt x="4909" y="9784"/>
                        </a:cubicBezTo>
                        <a:cubicBezTo>
                          <a:pt x="4797" y="10007"/>
                          <a:pt x="4544" y="10096"/>
                          <a:pt x="4259" y="10096"/>
                        </a:cubicBezTo>
                        <a:cubicBezTo>
                          <a:pt x="3880" y="10096"/>
                          <a:pt x="3444" y="9939"/>
                          <a:pt x="3211" y="9734"/>
                        </a:cubicBezTo>
                        <a:cubicBezTo>
                          <a:pt x="2790" y="9375"/>
                          <a:pt x="2542" y="8854"/>
                          <a:pt x="2381" y="8284"/>
                        </a:cubicBezTo>
                        <a:cubicBezTo>
                          <a:pt x="2480" y="8234"/>
                          <a:pt x="2591" y="8135"/>
                          <a:pt x="2690" y="8024"/>
                        </a:cubicBezTo>
                        <a:cubicBezTo>
                          <a:pt x="3044" y="7755"/>
                          <a:pt x="3421" y="7610"/>
                          <a:pt x="3763" y="7610"/>
                        </a:cubicBezTo>
                        <a:close/>
                        <a:moveTo>
                          <a:pt x="4515" y="1"/>
                        </a:moveTo>
                        <a:cubicBezTo>
                          <a:pt x="4456" y="1"/>
                          <a:pt x="4394" y="24"/>
                          <a:pt x="4339" y="79"/>
                        </a:cubicBezTo>
                        <a:cubicBezTo>
                          <a:pt x="2430" y="2087"/>
                          <a:pt x="930" y="5037"/>
                          <a:pt x="1550" y="7875"/>
                        </a:cubicBezTo>
                        <a:cubicBezTo>
                          <a:pt x="1612" y="7974"/>
                          <a:pt x="1612" y="8073"/>
                          <a:pt x="1662" y="8185"/>
                        </a:cubicBezTo>
                        <a:cubicBezTo>
                          <a:pt x="1550" y="8284"/>
                          <a:pt x="1451" y="8383"/>
                          <a:pt x="1401" y="8495"/>
                        </a:cubicBezTo>
                        <a:cubicBezTo>
                          <a:pt x="621" y="9523"/>
                          <a:pt x="162" y="10713"/>
                          <a:pt x="1" y="12002"/>
                        </a:cubicBezTo>
                        <a:cubicBezTo>
                          <a:pt x="1" y="12120"/>
                          <a:pt x="97" y="12187"/>
                          <a:pt x="193" y="12187"/>
                        </a:cubicBezTo>
                        <a:cubicBezTo>
                          <a:pt x="269" y="12187"/>
                          <a:pt x="345" y="12145"/>
                          <a:pt x="373" y="12052"/>
                        </a:cubicBezTo>
                        <a:cubicBezTo>
                          <a:pt x="571" y="10812"/>
                          <a:pt x="1091" y="9685"/>
                          <a:pt x="1922" y="8755"/>
                        </a:cubicBezTo>
                        <a:cubicBezTo>
                          <a:pt x="2428" y="9843"/>
                          <a:pt x="3374" y="11263"/>
                          <a:pt x="4320" y="11263"/>
                        </a:cubicBezTo>
                        <a:cubicBezTo>
                          <a:pt x="4624" y="11263"/>
                          <a:pt x="4929" y="11116"/>
                          <a:pt x="5219" y="10763"/>
                        </a:cubicBezTo>
                        <a:cubicBezTo>
                          <a:pt x="6125" y="9711"/>
                          <a:pt x="5558" y="6679"/>
                          <a:pt x="3955" y="6679"/>
                        </a:cubicBezTo>
                        <a:cubicBezTo>
                          <a:pt x="3914" y="6679"/>
                          <a:pt x="3873" y="6681"/>
                          <a:pt x="3831" y="6685"/>
                        </a:cubicBezTo>
                        <a:cubicBezTo>
                          <a:pt x="3260" y="6735"/>
                          <a:pt x="2690" y="7144"/>
                          <a:pt x="2170" y="7565"/>
                        </a:cubicBezTo>
                        <a:cubicBezTo>
                          <a:pt x="2071" y="6685"/>
                          <a:pt x="2120" y="5706"/>
                          <a:pt x="2331" y="4925"/>
                        </a:cubicBezTo>
                        <a:cubicBezTo>
                          <a:pt x="2740" y="3227"/>
                          <a:pt x="3781" y="1777"/>
                          <a:pt x="4711" y="327"/>
                        </a:cubicBezTo>
                        <a:cubicBezTo>
                          <a:pt x="4820" y="181"/>
                          <a:pt x="4681" y="1"/>
                          <a:pt x="4515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267;p10"/>
                  <p:cNvSpPr/>
                  <p:nvPr/>
                </p:nvSpPr>
                <p:spPr>
                  <a:xfrm>
                    <a:off x="1421610" y="15909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10"/>
                  <p:cNvSpPr/>
                  <p:nvPr/>
                </p:nvSpPr>
                <p:spPr>
                  <a:xfrm>
                    <a:off x="3523839" y="348522"/>
                    <a:ext cx="60777" cy="4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1339" extrusionOk="0">
                        <a:moveTo>
                          <a:pt x="880" y="0"/>
                        </a:moveTo>
                        <a:cubicBezTo>
                          <a:pt x="0" y="0"/>
                          <a:pt x="0" y="1339"/>
                          <a:pt x="880" y="1339"/>
                        </a:cubicBezTo>
                        <a:cubicBezTo>
                          <a:pt x="1760" y="1339"/>
                          <a:pt x="1760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10"/>
                  <p:cNvSpPr/>
                  <p:nvPr/>
                </p:nvSpPr>
                <p:spPr>
                  <a:xfrm>
                    <a:off x="2329534" y="3930954"/>
                    <a:ext cx="53494" cy="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0" h="1191" extrusionOk="0">
                        <a:moveTo>
                          <a:pt x="781" y="1"/>
                        </a:moveTo>
                        <a:cubicBezTo>
                          <a:pt x="0" y="1"/>
                          <a:pt x="0" y="1191"/>
                          <a:pt x="781" y="1191"/>
                        </a:cubicBezTo>
                        <a:cubicBezTo>
                          <a:pt x="1550" y="1191"/>
                          <a:pt x="1550" y="1"/>
                          <a:pt x="781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10"/>
                  <p:cNvSpPr/>
                  <p:nvPr/>
                </p:nvSpPr>
                <p:spPr>
                  <a:xfrm>
                    <a:off x="2833865" y="3799220"/>
                    <a:ext cx="39379" cy="28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" h="819" extrusionOk="0">
                        <a:moveTo>
                          <a:pt x="422" y="0"/>
                        </a:moveTo>
                        <a:cubicBezTo>
                          <a:pt x="161" y="0"/>
                          <a:pt x="0" y="199"/>
                          <a:pt x="0" y="409"/>
                        </a:cubicBezTo>
                        <a:cubicBezTo>
                          <a:pt x="0" y="620"/>
                          <a:pt x="161" y="819"/>
                          <a:pt x="422" y="819"/>
                        </a:cubicBezTo>
                        <a:cubicBezTo>
                          <a:pt x="521" y="819"/>
                          <a:pt x="620" y="719"/>
                          <a:pt x="731" y="620"/>
                        </a:cubicBezTo>
                        <a:lnTo>
                          <a:pt x="831" y="620"/>
                        </a:lnTo>
                        <a:cubicBezTo>
                          <a:pt x="1091" y="620"/>
                          <a:pt x="1141" y="199"/>
                          <a:pt x="831" y="199"/>
                        </a:cubicBezTo>
                        <a:lnTo>
                          <a:pt x="731" y="199"/>
                        </a:lnTo>
                        <a:cubicBezTo>
                          <a:pt x="731" y="149"/>
                          <a:pt x="682" y="149"/>
                          <a:pt x="682" y="100"/>
                        </a:cubicBezTo>
                        <a:cubicBezTo>
                          <a:pt x="620" y="50"/>
                          <a:pt x="521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10"/>
                  <p:cNvSpPr/>
                  <p:nvPr/>
                </p:nvSpPr>
                <p:spPr>
                  <a:xfrm>
                    <a:off x="720320" y="4690229"/>
                    <a:ext cx="38930" cy="2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32" extrusionOk="0">
                        <a:moveTo>
                          <a:pt x="459" y="1"/>
                        </a:moveTo>
                        <a:cubicBezTo>
                          <a:pt x="198" y="1"/>
                          <a:pt x="0" y="211"/>
                          <a:pt x="50" y="410"/>
                        </a:cubicBezTo>
                        <a:cubicBezTo>
                          <a:pt x="50" y="620"/>
                          <a:pt x="198" y="831"/>
                          <a:pt x="459" y="831"/>
                        </a:cubicBezTo>
                        <a:cubicBezTo>
                          <a:pt x="508" y="831"/>
                          <a:pt x="620" y="769"/>
                          <a:pt x="719" y="720"/>
                        </a:cubicBezTo>
                        <a:cubicBezTo>
                          <a:pt x="719" y="720"/>
                          <a:pt x="769" y="670"/>
                          <a:pt x="769" y="620"/>
                        </a:cubicBezTo>
                        <a:lnTo>
                          <a:pt x="930" y="620"/>
                        </a:lnTo>
                        <a:cubicBezTo>
                          <a:pt x="1128" y="571"/>
                          <a:pt x="1128" y="261"/>
                          <a:pt x="930" y="211"/>
                        </a:cubicBezTo>
                        <a:cubicBezTo>
                          <a:pt x="880" y="211"/>
                          <a:pt x="818" y="211"/>
                          <a:pt x="769" y="149"/>
                        </a:cubicBezTo>
                        <a:lnTo>
                          <a:pt x="719" y="100"/>
                        </a:lnTo>
                        <a:cubicBezTo>
                          <a:pt x="669" y="50"/>
                          <a:pt x="570" y="1"/>
                          <a:pt x="459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2" name="Google Shape;272;p10"/>
                <p:cNvGrpSpPr/>
                <p:nvPr/>
              </p:nvGrpSpPr>
              <p:grpSpPr>
                <a:xfrm flipH="1">
                  <a:off x="5642775" y="210023"/>
                  <a:ext cx="3141914" cy="4508920"/>
                  <a:chOff x="442701" y="210023"/>
                  <a:chExt cx="3141914" cy="4508920"/>
                </a:xfrm>
              </p:grpSpPr>
              <p:sp>
                <p:nvSpPr>
                  <p:cNvPr id="273" name="Google Shape;273;p10"/>
                  <p:cNvSpPr/>
                  <p:nvPr/>
                </p:nvSpPr>
                <p:spPr>
                  <a:xfrm>
                    <a:off x="515419" y="2015545"/>
                    <a:ext cx="193270" cy="436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12661" extrusionOk="0">
                        <a:moveTo>
                          <a:pt x="3841" y="5203"/>
                        </a:moveTo>
                        <a:cubicBezTo>
                          <a:pt x="3994" y="5203"/>
                          <a:pt x="4172" y="5235"/>
                          <a:pt x="4388" y="5303"/>
                        </a:cubicBezTo>
                        <a:cubicBezTo>
                          <a:pt x="4445" y="5298"/>
                          <a:pt x="4498" y="5296"/>
                          <a:pt x="4547" y="5296"/>
                        </a:cubicBezTo>
                        <a:cubicBezTo>
                          <a:pt x="4994" y="5296"/>
                          <a:pt x="5137" y="5499"/>
                          <a:pt x="4958" y="5923"/>
                        </a:cubicBezTo>
                        <a:cubicBezTo>
                          <a:pt x="5008" y="6543"/>
                          <a:pt x="4648" y="6853"/>
                          <a:pt x="3867" y="6902"/>
                        </a:cubicBezTo>
                        <a:cubicBezTo>
                          <a:pt x="3820" y="6909"/>
                          <a:pt x="3772" y="6912"/>
                          <a:pt x="3724" y="6912"/>
                        </a:cubicBezTo>
                        <a:cubicBezTo>
                          <a:pt x="3402" y="6912"/>
                          <a:pt x="3058" y="6775"/>
                          <a:pt x="2789" y="6592"/>
                        </a:cubicBezTo>
                        <a:cubicBezTo>
                          <a:pt x="2727" y="6543"/>
                          <a:pt x="2628" y="6493"/>
                          <a:pt x="2578" y="6444"/>
                        </a:cubicBezTo>
                        <a:cubicBezTo>
                          <a:pt x="2628" y="6282"/>
                          <a:pt x="2727" y="6072"/>
                          <a:pt x="2839" y="5923"/>
                        </a:cubicBezTo>
                        <a:cubicBezTo>
                          <a:pt x="3178" y="5465"/>
                          <a:pt x="3408" y="5203"/>
                          <a:pt x="3841" y="5203"/>
                        </a:cubicBezTo>
                        <a:close/>
                        <a:moveTo>
                          <a:pt x="619" y="0"/>
                        </a:moveTo>
                        <a:cubicBezTo>
                          <a:pt x="522" y="0"/>
                          <a:pt x="430" y="57"/>
                          <a:pt x="409" y="184"/>
                        </a:cubicBezTo>
                        <a:cubicBezTo>
                          <a:pt x="0" y="2304"/>
                          <a:pt x="360" y="5043"/>
                          <a:pt x="2058" y="6592"/>
                        </a:cubicBezTo>
                        <a:cubicBezTo>
                          <a:pt x="1240" y="8551"/>
                          <a:pt x="1488" y="10831"/>
                          <a:pt x="2628" y="12579"/>
                        </a:cubicBezTo>
                        <a:cubicBezTo>
                          <a:pt x="2663" y="12636"/>
                          <a:pt x="2713" y="12661"/>
                          <a:pt x="2760" y="12661"/>
                        </a:cubicBezTo>
                        <a:cubicBezTo>
                          <a:pt x="2845" y="12661"/>
                          <a:pt x="2920" y="12583"/>
                          <a:pt x="2888" y="12480"/>
                        </a:cubicBezTo>
                        <a:cubicBezTo>
                          <a:pt x="2107" y="11339"/>
                          <a:pt x="1797" y="10050"/>
                          <a:pt x="1909" y="8712"/>
                        </a:cubicBezTo>
                        <a:cubicBezTo>
                          <a:pt x="1959" y="8042"/>
                          <a:pt x="2107" y="7423"/>
                          <a:pt x="2368" y="6853"/>
                        </a:cubicBezTo>
                        <a:cubicBezTo>
                          <a:pt x="2784" y="7133"/>
                          <a:pt x="3337" y="7291"/>
                          <a:pt x="3861" y="7291"/>
                        </a:cubicBezTo>
                        <a:cubicBezTo>
                          <a:pt x="4774" y="7291"/>
                          <a:pt x="5600" y="6812"/>
                          <a:pt x="5466" y="5663"/>
                        </a:cubicBezTo>
                        <a:cubicBezTo>
                          <a:pt x="5373" y="5033"/>
                          <a:pt x="4907" y="4579"/>
                          <a:pt x="4294" y="4579"/>
                        </a:cubicBezTo>
                        <a:cubicBezTo>
                          <a:pt x="4256" y="4579"/>
                          <a:pt x="4217" y="4581"/>
                          <a:pt x="4177" y="4584"/>
                        </a:cubicBezTo>
                        <a:cubicBezTo>
                          <a:pt x="3297" y="4584"/>
                          <a:pt x="2677" y="5452"/>
                          <a:pt x="2268" y="6183"/>
                        </a:cubicBezTo>
                        <a:cubicBezTo>
                          <a:pt x="1909" y="5762"/>
                          <a:pt x="1599" y="5254"/>
                          <a:pt x="1339" y="4783"/>
                        </a:cubicBezTo>
                        <a:cubicBezTo>
                          <a:pt x="719" y="3345"/>
                          <a:pt x="558" y="1796"/>
                          <a:pt x="868" y="296"/>
                        </a:cubicBezTo>
                        <a:cubicBezTo>
                          <a:pt x="904" y="114"/>
                          <a:pt x="757" y="0"/>
                          <a:pt x="619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10"/>
                  <p:cNvSpPr/>
                  <p:nvPr/>
                </p:nvSpPr>
                <p:spPr>
                  <a:xfrm>
                    <a:off x="1380428" y="2456071"/>
                    <a:ext cx="187368" cy="532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" h="15443" extrusionOk="0">
                        <a:moveTo>
                          <a:pt x="4065" y="6074"/>
                        </a:moveTo>
                        <a:cubicBezTo>
                          <a:pt x="4559" y="6074"/>
                          <a:pt x="4346" y="6484"/>
                          <a:pt x="3508" y="7278"/>
                        </a:cubicBezTo>
                        <a:cubicBezTo>
                          <a:pt x="3260" y="7278"/>
                          <a:pt x="3000" y="7080"/>
                          <a:pt x="2739" y="6869"/>
                        </a:cubicBezTo>
                        <a:cubicBezTo>
                          <a:pt x="2789" y="6820"/>
                          <a:pt x="2838" y="6708"/>
                          <a:pt x="2888" y="6659"/>
                        </a:cubicBezTo>
                        <a:cubicBezTo>
                          <a:pt x="3118" y="6253"/>
                          <a:pt x="3388" y="6080"/>
                          <a:pt x="3739" y="6080"/>
                        </a:cubicBezTo>
                        <a:cubicBezTo>
                          <a:pt x="3784" y="6080"/>
                          <a:pt x="3831" y="6083"/>
                          <a:pt x="3879" y="6088"/>
                        </a:cubicBezTo>
                        <a:cubicBezTo>
                          <a:pt x="3950" y="6079"/>
                          <a:pt x="4012" y="6074"/>
                          <a:pt x="4065" y="6074"/>
                        </a:cubicBezTo>
                        <a:close/>
                        <a:moveTo>
                          <a:pt x="1178" y="1"/>
                        </a:moveTo>
                        <a:cubicBezTo>
                          <a:pt x="1123" y="1"/>
                          <a:pt x="1067" y="29"/>
                          <a:pt x="1029" y="102"/>
                        </a:cubicBezTo>
                        <a:cubicBezTo>
                          <a:pt x="0" y="2221"/>
                          <a:pt x="409" y="4961"/>
                          <a:pt x="1909" y="6770"/>
                        </a:cubicBezTo>
                        <a:cubicBezTo>
                          <a:pt x="2020" y="6869"/>
                          <a:pt x="2070" y="6968"/>
                          <a:pt x="2169" y="7018"/>
                        </a:cubicBezTo>
                        <a:cubicBezTo>
                          <a:pt x="1958" y="7539"/>
                          <a:pt x="1859" y="8059"/>
                          <a:pt x="1760" y="8518"/>
                        </a:cubicBezTo>
                        <a:cubicBezTo>
                          <a:pt x="1289" y="10947"/>
                          <a:pt x="1958" y="13475"/>
                          <a:pt x="3619" y="15384"/>
                        </a:cubicBezTo>
                        <a:cubicBezTo>
                          <a:pt x="3645" y="15426"/>
                          <a:pt x="3675" y="15443"/>
                          <a:pt x="3704" y="15443"/>
                        </a:cubicBezTo>
                        <a:cubicBezTo>
                          <a:pt x="3784" y="15443"/>
                          <a:pt x="3850" y="15309"/>
                          <a:pt x="3768" y="15235"/>
                        </a:cubicBezTo>
                        <a:cubicBezTo>
                          <a:pt x="2789" y="13996"/>
                          <a:pt x="2219" y="12496"/>
                          <a:pt x="2120" y="10897"/>
                        </a:cubicBezTo>
                        <a:cubicBezTo>
                          <a:pt x="2020" y="9869"/>
                          <a:pt x="2070" y="8419"/>
                          <a:pt x="2529" y="7390"/>
                        </a:cubicBezTo>
                        <a:cubicBezTo>
                          <a:pt x="2891" y="7675"/>
                          <a:pt x="3303" y="7864"/>
                          <a:pt x="3745" y="7864"/>
                        </a:cubicBezTo>
                        <a:cubicBezTo>
                          <a:pt x="3937" y="7864"/>
                          <a:pt x="4135" y="7828"/>
                          <a:pt x="4338" y="7749"/>
                        </a:cubicBezTo>
                        <a:cubicBezTo>
                          <a:pt x="4958" y="7439"/>
                          <a:pt x="5429" y="6708"/>
                          <a:pt x="5007" y="6039"/>
                        </a:cubicBezTo>
                        <a:cubicBezTo>
                          <a:pt x="4760" y="5694"/>
                          <a:pt x="4359" y="5540"/>
                          <a:pt x="3955" y="5540"/>
                        </a:cubicBezTo>
                        <a:cubicBezTo>
                          <a:pt x="3690" y="5540"/>
                          <a:pt x="3424" y="5606"/>
                          <a:pt x="3198" y="5729"/>
                        </a:cubicBezTo>
                        <a:cubicBezTo>
                          <a:pt x="2888" y="5890"/>
                          <a:pt x="2640" y="6200"/>
                          <a:pt x="2429" y="6510"/>
                        </a:cubicBezTo>
                        <a:cubicBezTo>
                          <a:pt x="1909" y="5989"/>
                          <a:pt x="1549" y="5320"/>
                          <a:pt x="1339" y="4651"/>
                        </a:cubicBezTo>
                        <a:cubicBezTo>
                          <a:pt x="831" y="3201"/>
                          <a:pt x="930" y="1651"/>
                          <a:pt x="1339" y="201"/>
                        </a:cubicBezTo>
                        <a:cubicBezTo>
                          <a:pt x="1379" y="104"/>
                          <a:pt x="1282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10"/>
                  <p:cNvSpPr/>
                  <p:nvPr/>
                </p:nvSpPr>
                <p:spPr>
                  <a:xfrm>
                    <a:off x="442701" y="210023"/>
                    <a:ext cx="379810" cy="29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5" h="8664" extrusionOk="0">
                        <a:moveTo>
                          <a:pt x="9500" y="1"/>
                        </a:moveTo>
                        <a:cubicBezTo>
                          <a:pt x="8462" y="1"/>
                          <a:pt x="7473" y="607"/>
                          <a:pt x="6805" y="1534"/>
                        </a:cubicBezTo>
                        <a:cubicBezTo>
                          <a:pt x="6185" y="2414"/>
                          <a:pt x="5925" y="3542"/>
                          <a:pt x="5615" y="4583"/>
                        </a:cubicBezTo>
                        <a:cubicBezTo>
                          <a:pt x="5034" y="6353"/>
                          <a:pt x="3876" y="8146"/>
                          <a:pt x="2345" y="8146"/>
                        </a:cubicBezTo>
                        <a:cubicBezTo>
                          <a:pt x="1689" y="8146"/>
                          <a:pt x="964" y="7816"/>
                          <a:pt x="186" y="7013"/>
                        </a:cubicBezTo>
                        <a:cubicBezTo>
                          <a:pt x="174" y="6985"/>
                          <a:pt x="155" y="6974"/>
                          <a:pt x="136" y="6974"/>
                        </a:cubicBezTo>
                        <a:cubicBezTo>
                          <a:pt x="75" y="6974"/>
                          <a:pt x="0" y="7074"/>
                          <a:pt x="37" y="7112"/>
                        </a:cubicBezTo>
                        <a:cubicBezTo>
                          <a:pt x="753" y="8092"/>
                          <a:pt x="1642" y="8664"/>
                          <a:pt x="2574" y="8664"/>
                        </a:cubicBezTo>
                        <a:cubicBezTo>
                          <a:pt x="3256" y="8664"/>
                          <a:pt x="3960" y="8358"/>
                          <a:pt x="4636" y="7682"/>
                        </a:cubicBezTo>
                        <a:cubicBezTo>
                          <a:pt x="6296" y="6022"/>
                          <a:pt x="6592" y="616"/>
                          <a:pt x="9363" y="616"/>
                        </a:cubicBezTo>
                        <a:cubicBezTo>
                          <a:pt x="9696" y="616"/>
                          <a:pt x="10063" y="694"/>
                          <a:pt x="10473" y="865"/>
                        </a:cubicBezTo>
                        <a:cubicBezTo>
                          <a:pt x="10504" y="874"/>
                          <a:pt x="10534" y="878"/>
                          <a:pt x="10562" y="878"/>
                        </a:cubicBezTo>
                        <a:cubicBezTo>
                          <a:pt x="10863" y="878"/>
                          <a:pt x="11005" y="431"/>
                          <a:pt x="10721" y="295"/>
                        </a:cubicBezTo>
                        <a:cubicBezTo>
                          <a:pt x="10318" y="93"/>
                          <a:pt x="9905" y="1"/>
                          <a:pt x="9500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10"/>
                  <p:cNvSpPr/>
                  <p:nvPr/>
                </p:nvSpPr>
                <p:spPr>
                  <a:xfrm>
                    <a:off x="2791070" y="492094"/>
                    <a:ext cx="211424" cy="42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6" h="12188" extrusionOk="0">
                        <a:moveTo>
                          <a:pt x="3763" y="7610"/>
                        </a:moveTo>
                        <a:cubicBezTo>
                          <a:pt x="4273" y="7610"/>
                          <a:pt x="4704" y="7932"/>
                          <a:pt x="4859" y="8643"/>
                        </a:cubicBezTo>
                        <a:cubicBezTo>
                          <a:pt x="4909" y="8953"/>
                          <a:pt x="5020" y="9474"/>
                          <a:pt x="4909" y="9784"/>
                        </a:cubicBezTo>
                        <a:cubicBezTo>
                          <a:pt x="4797" y="10007"/>
                          <a:pt x="4544" y="10096"/>
                          <a:pt x="4259" y="10096"/>
                        </a:cubicBezTo>
                        <a:cubicBezTo>
                          <a:pt x="3880" y="10096"/>
                          <a:pt x="3444" y="9939"/>
                          <a:pt x="3211" y="9734"/>
                        </a:cubicBezTo>
                        <a:cubicBezTo>
                          <a:pt x="2790" y="9375"/>
                          <a:pt x="2542" y="8854"/>
                          <a:pt x="2381" y="8284"/>
                        </a:cubicBezTo>
                        <a:cubicBezTo>
                          <a:pt x="2480" y="8234"/>
                          <a:pt x="2591" y="8135"/>
                          <a:pt x="2690" y="8024"/>
                        </a:cubicBezTo>
                        <a:cubicBezTo>
                          <a:pt x="3044" y="7755"/>
                          <a:pt x="3421" y="7610"/>
                          <a:pt x="3763" y="7610"/>
                        </a:cubicBezTo>
                        <a:close/>
                        <a:moveTo>
                          <a:pt x="4515" y="1"/>
                        </a:moveTo>
                        <a:cubicBezTo>
                          <a:pt x="4456" y="1"/>
                          <a:pt x="4394" y="24"/>
                          <a:pt x="4339" y="79"/>
                        </a:cubicBezTo>
                        <a:cubicBezTo>
                          <a:pt x="2430" y="2087"/>
                          <a:pt x="930" y="5037"/>
                          <a:pt x="1550" y="7875"/>
                        </a:cubicBezTo>
                        <a:cubicBezTo>
                          <a:pt x="1612" y="7974"/>
                          <a:pt x="1612" y="8073"/>
                          <a:pt x="1662" y="8185"/>
                        </a:cubicBezTo>
                        <a:cubicBezTo>
                          <a:pt x="1550" y="8284"/>
                          <a:pt x="1451" y="8383"/>
                          <a:pt x="1401" y="8495"/>
                        </a:cubicBezTo>
                        <a:cubicBezTo>
                          <a:pt x="621" y="9523"/>
                          <a:pt x="162" y="10713"/>
                          <a:pt x="1" y="12002"/>
                        </a:cubicBezTo>
                        <a:cubicBezTo>
                          <a:pt x="1" y="12120"/>
                          <a:pt x="97" y="12187"/>
                          <a:pt x="193" y="12187"/>
                        </a:cubicBezTo>
                        <a:cubicBezTo>
                          <a:pt x="269" y="12187"/>
                          <a:pt x="345" y="12145"/>
                          <a:pt x="373" y="12052"/>
                        </a:cubicBezTo>
                        <a:cubicBezTo>
                          <a:pt x="571" y="10812"/>
                          <a:pt x="1091" y="9685"/>
                          <a:pt x="1922" y="8755"/>
                        </a:cubicBezTo>
                        <a:cubicBezTo>
                          <a:pt x="2428" y="9843"/>
                          <a:pt x="3374" y="11263"/>
                          <a:pt x="4320" y="11263"/>
                        </a:cubicBezTo>
                        <a:cubicBezTo>
                          <a:pt x="4624" y="11263"/>
                          <a:pt x="4929" y="11116"/>
                          <a:pt x="5219" y="10763"/>
                        </a:cubicBezTo>
                        <a:cubicBezTo>
                          <a:pt x="6125" y="9711"/>
                          <a:pt x="5558" y="6679"/>
                          <a:pt x="3955" y="6679"/>
                        </a:cubicBezTo>
                        <a:cubicBezTo>
                          <a:pt x="3914" y="6679"/>
                          <a:pt x="3873" y="6681"/>
                          <a:pt x="3831" y="6685"/>
                        </a:cubicBezTo>
                        <a:cubicBezTo>
                          <a:pt x="3260" y="6735"/>
                          <a:pt x="2690" y="7144"/>
                          <a:pt x="2170" y="7565"/>
                        </a:cubicBezTo>
                        <a:cubicBezTo>
                          <a:pt x="2071" y="6685"/>
                          <a:pt x="2120" y="5706"/>
                          <a:pt x="2331" y="4925"/>
                        </a:cubicBezTo>
                        <a:cubicBezTo>
                          <a:pt x="2740" y="3227"/>
                          <a:pt x="3781" y="1777"/>
                          <a:pt x="4711" y="327"/>
                        </a:cubicBezTo>
                        <a:cubicBezTo>
                          <a:pt x="4820" y="181"/>
                          <a:pt x="4681" y="1"/>
                          <a:pt x="4515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10"/>
                  <p:cNvSpPr/>
                  <p:nvPr/>
                </p:nvSpPr>
                <p:spPr>
                  <a:xfrm>
                    <a:off x="1421610" y="17433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10"/>
                  <p:cNvSpPr/>
                  <p:nvPr/>
                </p:nvSpPr>
                <p:spPr>
                  <a:xfrm>
                    <a:off x="3523839" y="348522"/>
                    <a:ext cx="60777" cy="4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1339" extrusionOk="0">
                        <a:moveTo>
                          <a:pt x="880" y="0"/>
                        </a:moveTo>
                        <a:cubicBezTo>
                          <a:pt x="0" y="0"/>
                          <a:pt x="0" y="1339"/>
                          <a:pt x="880" y="1339"/>
                        </a:cubicBezTo>
                        <a:cubicBezTo>
                          <a:pt x="1760" y="1339"/>
                          <a:pt x="1760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10"/>
                  <p:cNvSpPr/>
                  <p:nvPr/>
                </p:nvSpPr>
                <p:spPr>
                  <a:xfrm>
                    <a:off x="2329534" y="3930954"/>
                    <a:ext cx="53494" cy="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0" h="1191" extrusionOk="0">
                        <a:moveTo>
                          <a:pt x="781" y="1"/>
                        </a:moveTo>
                        <a:cubicBezTo>
                          <a:pt x="0" y="1"/>
                          <a:pt x="0" y="1191"/>
                          <a:pt x="781" y="1191"/>
                        </a:cubicBezTo>
                        <a:cubicBezTo>
                          <a:pt x="1550" y="1191"/>
                          <a:pt x="1550" y="1"/>
                          <a:pt x="781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10"/>
                  <p:cNvSpPr/>
                  <p:nvPr/>
                </p:nvSpPr>
                <p:spPr>
                  <a:xfrm>
                    <a:off x="2833865" y="3799220"/>
                    <a:ext cx="39379" cy="28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" h="819" extrusionOk="0">
                        <a:moveTo>
                          <a:pt x="422" y="0"/>
                        </a:moveTo>
                        <a:cubicBezTo>
                          <a:pt x="161" y="0"/>
                          <a:pt x="0" y="199"/>
                          <a:pt x="0" y="409"/>
                        </a:cubicBezTo>
                        <a:cubicBezTo>
                          <a:pt x="0" y="620"/>
                          <a:pt x="161" y="819"/>
                          <a:pt x="422" y="819"/>
                        </a:cubicBezTo>
                        <a:cubicBezTo>
                          <a:pt x="521" y="819"/>
                          <a:pt x="620" y="719"/>
                          <a:pt x="731" y="620"/>
                        </a:cubicBezTo>
                        <a:lnTo>
                          <a:pt x="831" y="620"/>
                        </a:lnTo>
                        <a:cubicBezTo>
                          <a:pt x="1091" y="620"/>
                          <a:pt x="1141" y="199"/>
                          <a:pt x="831" y="199"/>
                        </a:cubicBezTo>
                        <a:lnTo>
                          <a:pt x="731" y="199"/>
                        </a:lnTo>
                        <a:cubicBezTo>
                          <a:pt x="731" y="149"/>
                          <a:pt x="682" y="149"/>
                          <a:pt x="682" y="100"/>
                        </a:cubicBezTo>
                        <a:cubicBezTo>
                          <a:pt x="620" y="50"/>
                          <a:pt x="521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10"/>
                  <p:cNvSpPr/>
                  <p:nvPr/>
                </p:nvSpPr>
                <p:spPr>
                  <a:xfrm>
                    <a:off x="720320" y="4690229"/>
                    <a:ext cx="38930" cy="2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32" extrusionOk="0">
                        <a:moveTo>
                          <a:pt x="459" y="1"/>
                        </a:moveTo>
                        <a:cubicBezTo>
                          <a:pt x="198" y="1"/>
                          <a:pt x="0" y="211"/>
                          <a:pt x="50" y="410"/>
                        </a:cubicBezTo>
                        <a:cubicBezTo>
                          <a:pt x="50" y="620"/>
                          <a:pt x="198" y="831"/>
                          <a:pt x="459" y="831"/>
                        </a:cubicBezTo>
                        <a:cubicBezTo>
                          <a:pt x="508" y="831"/>
                          <a:pt x="620" y="769"/>
                          <a:pt x="719" y="720"/>
                        </a:cubicBezTo>
                        <a:cubicBezTo>
                          <a:pt x="719" y="720"/>
                          <a:pt x="769" y="670"/>
                          <a:pt x="769" y="620"/>
                        </a:cubicBezTo>
                        <a:lnTo>
                          <a:pt x="930" y="620"/>
                        </a:lnTo>
                        <a:cubicBezTo>
                          <a:pt x="1128" y="571"/>
                          <a:pt x="1128" y="261"/>
                          <a:pt x="930" y="211"/>
                        </a:cubicBezTo>
                        <a:cubicBezTo>
                          <a:pt x="880" y="211"/>
                          <a:pt x="818" y="211"/>
                          <a:pt x="769" y="149"/>
                        </a:cubicBezTo>
                        <a:lnTo>
                          <a:pt x="719" y="100"/>
                        </a:lnTo>
                        <a:cubicBezTo>
                          <a:pt x="669" y="50"/>
                          <a:pt x="570" y="1"/>
                          <a:pt x="459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82" name="Google Shape;282;p10"/>
              <p:cNvSpPr/>
              <p:nvPr/>
            </p:nvSpPr>
            <p:spPr>
              <a:xfrm flipH="1">
                <a:off x="7901235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1126241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4" name="Google Shape;284;p10"/>
          <p:cNvSpPr/>
          <p:nvPr/>
        </p:nvSpPr>
        <p:spPr>
          <a:xfrm rot="5400000">
            <a:off x="3989100" y="2391347"/>
            <a:ext cx="5764500" cy="5764500"/>
          </a:xfrm>
          <a:prstGeom prst="pie">
            <a:avLst>
              <a:gd name="adj1" fmla="val 5383092"/>
              <a:gd name="adj2" fmla="val 16200000"/>
            </a:avLst>
          </a:prstGeom>
          <a:solidFill>
            <a:srgbClr val="7373EB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1"/>
          </p:nvPr>
        </p:nvSpPr>
        <p:spPr>
          <a:xfrm>
            <a:off x="4523975" y="3584725"/>
            <a:ext cx="39762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1"/>
          <p:cNvGrpSpPr/>
          <p:nvPr/>
        </p:nvGrpSpPr>
        <p:grpSpPr>
          <a:xfrm>
            <a:off x="278610" y="210023"/>
            <a:ext cx="8506079" cy="4525209"/>
            <a:chOff x="278610" y="210023"/>
            <a:chExt cx="8506079" cy="4525209"/>
          </a:xfrm>
        </p:grpSpPr>
        <p:sp>
          <p:nvSpPr>
            <p:cNvPr id="288" name="Google Shape;288;p11"/>
            <p:cNvSpPr/>
            <p:nvPr/>
          </p:nvSpPr>
          <p:spPr>
            <a:xfrm flipH="1">
              <a:off x="8404879" y="2100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421610" y="3343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8610" y="24291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59253" y="2383496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08465" y="1435873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2386345" y="394719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421610" y="15909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3523839" y="348522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2014734" y="4403529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272265" y="4561220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720320" y="4690229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 flipH="1">
              <a:off x="8518701" y="2015545"/>
              <a:ext cx="193270" cy="436963"/>
            </a:xfrm>
            <a:custGeom>
              <a:avLst/>
              <a:gdLst/>
              <a:ahLst/>
              <a:cxnLst/>
              <a:rect l="l" t="t" r="r" b="b"/>
              <a:pathLst>
                <a:path w="5600" h="12661" extrusionOk="0">
                  <a:moveTo>
                    <a:pt x="3841" y="5203"/>
                  </a:moveTo>
                  <a:cubicBezTo>
                    <a:pt x="3994" y="5203"/>
                    <a:pt x="4172" y="5235"/>
                    <a:pt x="4388" y="5303"/>
                  </a:cubicBezTo>
                  <a:cubicBezTo>
                    <a:pt x="4445" y="5298"/>
                    <a:pt x="4498" y="5296"/>
                    <a:pt x="4547" y="5296"/>
                  </a:cubicBezTo>
                  <a:cubicBezTo>
                    <a:pt x="4994" y="5296"/>
                    <a:pt x="5137" y="5499"/>
                    <a:pt x="4958" y="5923"/>
                  </a:cubicBezTo>
                  <a:cubicBezTo>
                    <a:pt x="5008" y="6543"/>
                    <a:pt x="4648" y="6853"/>
                    <a:pt x="3867" y="6902"/>
                  </a:cubicBezTo>
                  <a:cubicBezTo>
                    <a:pt x="3820" y="6909"/>
                    <a:pt x="3772" y="6912"/>
                    <a:pt x="3724" y="6912"/>
                  </a:cubicBezTo>
                  <a:cubicBezTo>
                    <a:pt x="3402" y="6912"/>
                    <a:pt x="3058" y="6775"/>
                    <a:pt x="2789" y="6592"/>
                  </a:cubicBezTo>
                  <a:cubicBezTo>
                    <a:pt x="2727" y="6543"/>
                    <a:pt x="2628" y="6493"/>
                    <a:pt x="2578" y="6444"/>
                  </a:cubicBezTo>
                  <a:cubicBezTo>
                    <a:pt x="2628" y="6282"/>
                    <a:pt x="2727" y="6072"/>
                    <a:pt x="2839" y="5923"/>
                  </a:cubicBezTo>
                  <a:cubicBezTo>
                    <a:pt x="3178" y="5465"/>
                    <a:pt x="3408" y="5203"/>
                    <a:pt x="3841" y="5203"/>
                  </a:cubicBezTo>
                  <a:close/>
                  <a:moveTo>
                    <a:pt x="619" y="0"/>
                  </a:moveTo>
                  <a:cubicBezTo>
                    <a:pt x="522" y="0"/>
                    <a:pt x="430" y="57"/>
                    <a:pt x="409" y="184"/>
                  </a:cubicBezTo>
                  <a:cubicBezTo>
                    <a:pt x="0" y="2304"/>
                    <a:pt x="360" y="5043"/>
                    <a:pt x="2058" y="6592"/>
                  </a:cubicBezTo>
                  <a:cubicBezTo>
                    <a:pt x="1240" y="8551"/>
                    <a:pt x="1488" y="10831"/>
                    <a:pt x="2628" y="12579"/>
                  </a:cubicBezTo>
                  <a:cubicBezTo>
                    <a:pt x="2663" y="12636"/>
                    <a:pt x="2713" y="12661"/>
                    <a:pt x="2760" y="12661"/>
                  </a:cubicBezTo>
                  <a:cubicBezTo>
                    <a:pt x="2845" y="12661"/>
                    <a:pt x="2920" y="12583"/>
                    <a:pt x="2888" y="12480"/>
                  </a:cubicBezTo>
                  <a:cubicBezTo>
                    <a:pt x="2107" y="11339"/>
                    <a:pt x="1797" y="10050"/>
                    <a:pt x="1909" y="8712"/>
                  </a:cubicBezTo>
                  <a:cubicBezTo>
                    <a:pt x="1959" y="8042"/>
                    <a:pt x="2107" y="7423"/>
                    <a:pt x="2368" y="6853"/>
                  </a:cubicBezTo>
                  <a:cubicBezTo>
                    <a:pt x="2784" y="7133"/>
                    <a:pt x="3337" y="7291"/>
                    <a:pt x="3861" y="7291"/>
                  </a:cubicBezTo>
                  <a:cubicBezTo>
                    <a:pt x="4774" y="7291"/>
                    <a:pt x="5600" y="6812"/>
                    <a:pt x="5466" y="5663"/>
                  </a:cubicBezTo>
                  <a:cubicBezTo>
                    <a:pt x="5373" y="5033"/>
                    <a:pt x="4907" y="4579"/>
                    <a:pt x="4294" y="4579"/>
                  </a:cubicBezTo>
                  <a:cubicBezTo>
                    <a:pt x="4256" y="4579"/>
                    <a:pt x="4217" y="4581"/>
                    <a:pt x="4177" y="4584"/>
                  </a:cubicBezTo>
                  <a:cubicBezTo>
                    <a:pt x="3297" y="4584"/>
                    <a:pt x="2677" y="5452"/>
                    <a:pt x="2268" y="6183"/>
                  </a:cubicBezTo>
                  <a:cubicBezTo>
                    <a:pt x="1909" y="5762"/>
                    <a:pt x="1599" y="5254"/>
                    <a:pt x="1339" y="4783"/>
                  </a:cubicBezTo>
                  <a:cubicBezTo>
                    <a:pt x="719" y="3345"/>
                    <a:pt x="558" y="1796"/>
                    <a:pt x="868" y="296"/>
                  </a:cubicBezTo>
                  <a:cubicBezTo>
                    <a:pt x="904" y="114"/>
                    <a:pt x="757" y="0"/>
                    <a:pt x="619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 flipH="1">
              <a:off x="7620144" y="756371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 flipH="1">
              <a:off x="6224897" y="492094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 flipH="1">
              <a:off x="7748835" y="17433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 flipH="1">
              <a:off x="5642775" y="348522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 flipH="1">
              <a:off x="6844362" y="3930954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 flipH="1">
              <a:off x="7620146" y="4690457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 flipH="1">
              <a:off x="8468140" y="4690229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 flipH="1">
              <a:off x="7901235" y="295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126241" y="295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866389" y="4580397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 flipH="1">
              <a:off x="4268672" y="4314594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019051" y="44035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435715" y="1098598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4287676" y="873348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11"/>
          <p:cNvSpPr/>
          <p:nvPr/>
        </p:nvSpPr>
        <p:spPr>
          <a:xfrm flipH="1">
            <a:off x="0" y="1167050"/>
            <a:ext cx="9144070" cy="4017631"/>
          </a:xfrm>
          <a:custGeom>
            <a:avLst/>
            <a:gdLst/>
            <a:ahLst/>
            <a:cxnLst/>
            <a:rect l="l" t="t" r="r" b="b"/>
            <a:pathLst>
              <a:path w="71821" h="31556" extrusionOk="0">
                <a:moveTo>
                  <a:pt x="71296" y="0"/>
                </a:moveTo>
                <a:cubicBezTo>
                  <a:pt x="60837" y="0"/>
                  <a:pt x="54281" y="13932"/>
                  <a:pt x="41985" y="17710"/>
                </a:cubicBezTo>
                <a:cubicBezTo>
                  <a:pt x="39771" y="18390"/>
                  <a:pt x="37802" y="18683"/>
                  <a:pt x="35997" y="18683"/>
                </a:cubicBezTo>
                <a:cubicBezTo>
                  <a:pt x="25430" y="18683"/>
                  <a:pt x="20525" y="8623"/>
                  <a:pt x="5409" y="7269"/>
                </a:cubicBezTo>
                <a:cubicBezTo>
                  <a:pt x="4585" y="7195"/>
                  <a:pt x="3783" y="7160"/>
                  <a:pt x="3004" y="7160"/>
                </a:cubicBezTo>
                <a:cubicBezTo>
                  <a:pt x="1963" y="7160"/>
                  <a:pt x="962" y="7224"/>
                  <a:pt x="1" y="7346"/>
                </a:cubicBezTo>
                <a:lnTo>
                  <a:pt x="1" y="31555"/>
                </a:lnTo>
                <a:lnTo>
                  <a:pt x="71820" y="31555"/>
                </a:lnTo>
                <a:lnTo>
                  <a:pt x="71820" y="12"/>
                </a:lnTo>
                <a:cubicBezTo>
                  <a:pt x="71644" y="4"/>
                  <a:pt x="71470" y="0"/>
                  <a:pt x="712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4109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11"/>
          <p:cNvSpPr txBox="1">
            <a:spLocks noGrp="1"/>
          </p:cNvSpPr>
          <p:nvPr>
            <p:ph type="subTitle" idx="1"/>
          </p:nvPr>
        </p:nvSpPr>
        <p:spPr>
          <a:xfrm>
            <a:off x="1807725" y="3094650"/>
            <a:ext cx="5362800" cy="5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7F1FE">
            <a:alpha val="183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6" r:id="rId12"/>
    <p:sldLayoutId id="2147483667" r:id="rId13"/>
  </p:sldLayoutIdLst>
  <p:transition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4"/>
          <p:cNvSpPr txBox="1">
            <a:spLocks noGrp="1"/>
          </p:cNvSpPr>
          <p:nvPr>
            <p:ph type="ctrTitle"/>
          </p:nvPr>
        </p:nvSpPr>
        <p:spPr>
          <a:xfrm>
            <a:off x="1502100" y="1003125"/>
            <a:ext cx="6139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ไอติม"/>
              </a:rPr>
              <a:t>Chủ đề: GIA ĐÌNH NHỎ</a:t>
            </a:r>
            <a:r>
              <a:rPr lang="en-US" sz="4800" dirty="0">
                <a:solidFill>
                  <a:srgbClr val="965A38"/>
                </a:solidFill>
                <a:latin typeface="ไอติม"/>
              </a:rPr>
              <a:t/>
            </a:r>
            <a:br>
              <a:rPr lang="en-US" sz="4800" dirty="0">
                <a:solidFill>
                  <a:srgbClr val="965A38"/>
                </a:solidFill>
                <a:latin typeface="ไอติม"/>
              </a:rPr>
            </a:br>
            <a:endParaRPr dirty="0"/>
          </a:p>
        </p:txBody>
      </p:sp>
      <p:sp>
        <p:nvSpPr>
          <p:cNvPr id="771" name="Google Shape;771;p24"/>
          <p:cNvSpPr txBox="1">
            <a:spLocks noGrp="1"/>
          </p:cNvSpPr>
          <p:nvPr>
            <p:ph type="subTitle" idx="1"/>
          </p:nvPr>
        </p:nvSpPr>
        <p:spPr>
          <a:xfrm>
            <a:off x="1681932" y="1989904"/>
            <a:ext cx="5959968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3: Sinh nhật vui vẻ (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2" name="Google Shape;772;p24"/>
          <p:cNvGrpSpPr/>
          <p:nvPr/>
        </p:nvGrpSpPr>
        <p:grpSpPr>
          <a:xfrm>
            <a:off x="5126140" y="772980"/>
            <a:ext cx="375576" cy="459010"/>
            <a:chOff x="5088984" y="2964006"/>
            <a:chExt cx="273684" cy="334482"/>
          </a:xfrm>
        </p:grpSpPr>
        <p:sp>
          <p:nvSpPr>
            <p:cNvPr id="773" name="Google Shape;773;p24"/>
            <p:cNvSpPr/>
            <p:nvPr/>
          </p:nvSpPr>
          <p:spPr>
            <a:xfrm>
              <a:off x="5088984" y="2964006"/>
              <a:ext cx="273684" cy="334482"/>
            </a:xfrm>
            <a:custGeom>
              <a:avLst/>
              <a:gdLst/>
              <a:ahLst/>
              <a:cxnLst/>
              <a:rect l="l" t="t" r="r" b="b"/>
              <a:pathLst>
                <a:path w="7648" h="9347" extrusionOk="0">
                  <a:moveTo>
                    <a:pt x="2938" y="1"/>
                  </a:moveTo>
                  <a:lnTo>
                    <a:pt x="2938" y="1"/>
                  </a:lnTo>
                  <a:cubicBezTo>
                    <a:pt x="3459" y="2901"/>
                    <a:pt x="1500" y="4190"/>
                    <a:pt x="769" y="6099"/>
                  </a:cubicBezTo>
                  <a:cubicBezTo>
                    <a:pt x="1" y="8057"/>
                    <a:pt x="2430" y="9346"/>
                    <a:pt x="2430" y="9346"/>
                  </a:cubicBezTo>
                  <a:cubicBezTo>
                    <a:pt x="7648" y="7177"/>
                    <a:pt x="2938" y="2"/>
                    <a:pt x="2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5135108" y="3113937"/>
              <a:ext cx="103383" cy="184543"/>
            </a:xfrm>
            <a:custGeom>
              <a:avLst/>
              <a:gdLst/>
              <a:ahLst/>
              <a:cxnLst/>
              <a:rect l="l" t="t" r="r" b="b"/>
              <a:pathLst>
                <a:path w="2889" h="5157" extrusionOk="0">
                  <a:moveTo>
                    <a:pt x="2170" y="0"/>
                  </a:moveTo>
                  <a:cubicBezTo>
                    <a:pt x="1909" y="620"/>
                    <a:pt x="1550" y="1190"/>
                    <a:pt x="1190" y="1698"/>
                  </a:cubicBezTo>
                  <a:cubicBezTo>
                    <a:pt x="831" y="2268"/>
                    <a:pt x="521" y="2739"/>
                    <a:pt x="310" y="3248"/>
                  </a:cubicBezTo>
                  <a:cubicBezTo>
                    <a:pt x="1" y="4127"/>
                    <a:pt x="719" y="4797"/>
                    <a:pt x="1190" y="5156"/>
                  </a:cubicBezTo>
                  <a:cubicBezTo>
                    <a:pt x="1860" y="4797"/>
                    <a:pt x="2331" y="4289"/>
                    <a:pt x="2529" y="3607"/>
                  </a:cubicBezTo>
                  <a:cubicBezTo>
                    <a:pt x="2888" y="2529"/>
                    <a:pt x="2579" y="1190"/>
                    <a:pt x="2170" y="0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5164844" y="3096404"/>
              <a:ext cx="22187" cy="23618"/>
            </a:xfrm>
            <a:custGeom>
              <a:avLst/>
              <a:gdLst/>
              <a:ahLst/>
              <a:cxnLst/>
              <a:rect l="l" t="t" r="r" b="b"/>
              <a:pathLst>
                <a:path w="620" h="660" extrusionOk="0">
                  <a:moveTo>
                    <a:pt x="380" y="0"/>
                  </a:moveTo>
                  <a:cubicBezTo>
                    <a:pt x="306" y="0"/>
                    <a:pt x="231" y="49"/>
                    <a:pt x="149" y="131"/>
                  </a:cubicBezTo>
                  <a:cubicBezTo>
                    <a:pt x="99" y="180"/>
                    <a:pt x="50" y="280"/>
                    <a:pt x="0" y="379"/>
                  </a:cubicBezTo>
                  <a:cubicBezTo>
                    <a:pt x="0" y="490"/>
                    <a:pt x="0" y="589"/>
                    <a:pt x="99" y="639"/>
                  </a:cubicBezTo>
                  <a:cubicBezTo>
                    <a:pt x="128" y="653"/>
                    <a:pt x="154" y="659"/>
                    <a:pt x="179" y="659"/>
                  </a:cubicBezTo>
                  <a:cubicBezTo>
                    <a:pt x="238" y="659"/>
                    <a:pt x="289" y="624"/>
                    <a:pt x="359" y="589"/>
                  </a:cubicBezTo>
                  <a:cubicBezTo>
                    <a:pt x="409" y="490"/>
                    <a:pt x="459" y="379"/>
                    <a:pt x="508" y="329"/>
                  </a:cubicBezTo>
                  <a:cubicBezTo>
                    <a:pt x="620" y="230"/>
                    <a:pt x="570" y="69"/>
                    <a:pt x="459" y="19"/>
                  </a:cubicBezTo>
                  <a:cubicBezTo>
                    <a:pt x="433" y="6"/>
                    <a:pt x="406" y="0"/>
                    <a:pt x="380" y="0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5204778" y="3065272"/>
              <a:ext cx="26624" cy="33602"/>
            </a:xfrm>
            <a:custGeom>
              <a:avLst/>
              <a:gdLst/>
              <a:ahLst/>
              <a:cxnLst/>
              <a:rect l="l" t="t" r="r" b="b"/>
              <a:pathLst>
                <a:path w="744" h="939" extrusionOk="0">
                  <a:moveTo>
                    <a:pt x="282" y="1"/>
                  </a:moveTo>
                  <a:cubicBezTo>
                    <a:pt x="123" y="1"/>
                    <a:pt x="0" y="220"/>
                    <a:pt x="123" y="381"/>
                  </a:cubicBezTo>
                  <a:cubicBezTo>
                    <a:pt x="223" y="480"/>
                    <a:pt x="272" y="629"/>
                    <a:pt x="322" y="790"/>
                  </a:cubicBezTo>
                  <a:cubicBezTo>
                    <a:pt x="322" y="889"/>
                    <a:pt x="483" y="939"/>
                    <a:pt x="582" y="939"/>
                  </a:cubicBezTo>
                  <a:cubicBezTo>
                    <a:pt x="694" y="889"/>
                    <a:pt x="743" y="790"/>
                    <a:pt x="743" y="691"/>
                  </a:cubicBezTo>
                  <a:cubicBezTo>
                    <a:pt x="694" y="480"/>
                    <a:pt x="582" y="270"/>
                    <a:pt x="433" y="71"/>
                  </a:cubicBezTo>
                  <a:cubicBezTo>
                    <a:pt x="384" y="22"/>
                    <a:pt x="331" y="1"/>
                    <a:pt x="282" y="1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-475539" y="-937337"/>
            <a:ext cx="10095078" cy="8041980"/>
            <a:chOff x="-568828" y="-632537"/>
            <a:chExt cx="10095078" cy="8041980"/>
          </a:xfrm>
        </p:grpSpPr>
        <p:grpSp>
          <p:nvGrpSpPr>
            <p:cNvPr id="778" name="Google Shape;778;p24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779" name="Google Shape;779;p24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780" name="Google Shape;780;p24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4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4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4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4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4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4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4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4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9" name="Google Shape;789;p24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790" name="Google Shape;790;p24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4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4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4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4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4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4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4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4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9" name="Google Shape;799;p24"/>
            <p:cNvGrpSpPr/>
            <p:nvPr/>
          </p:nvGrpSpPr>
          <p:grpSpPr>
            <a:xfrm>
              <a:off x="-99026" y="3140178"/>
              <a:ext cx="9321864" cy="2256087"/>
              <a:chOff x="-99026" y="3140178"/>
              <a:chExt cx="9321864" cy="2256087"/>
            </a:xfrm>
          </p:grpSpPr>
          <p:grpSp>
            <p:nvGrpSpPr>
              <p:cNvPr id="800" name="Google Shape;800;p24"/>
              <p:cNvGrpSpPr/>
              <p:nvPr/>
            </p:nvGrpSpPr>
            <p:grpSpPr>
              <a:xfrm>
                <a:off x="7917644" y="3147753"/>
                <a:ext cx="1305194" cy="2248512"/>
                <a:chOff x="11667738" y="1434375"/>
                <a:chExt cx="557275" cy="960000"/>
              </a:xfrm>
            </p:grpSpPr>
            <p:sp>
              <p:nvSpPr>
                <p:cNvPr id="801" name="Google Shape;801;p24"/>
                <p:cNvSpPr/>
                <p:nvPr/>
              </p:nvSpPr>
              <p:spPr>
                <a:xfrm>
                  <a:off x="11747138" y="1434375"/>
                  <a:ext cx="321700" cy="4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4"/>
                <p:cNvSpPr/>
                <p:nvPr/>
              </p:nvSpPr>
              <p:spPr>
                <a:xfrm>
                  <a:off x="11667738" y="1520476"/>
                  <a:ext cx="308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4"/>
                <p:cNvSpPr/>
                <p:nvPr/>
              </p:nvSpPr>
              <p:spPr>
                <a:xfrm>
                  <a:off x="11878888" y="1444876"/>
                  <a:ext cx="11800" cy="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76" extrusionOk="0">
                      <a:moveTo>
                        <a:pt x="181" y="0"/>
                      </a:moveTo>
                      <a:cubicBezTo>
                        <a:pt x="89" y="0"/>
                        <a:pt x="0" y="49"/>
                        <a:pt x="0" y="156"/>
                      </a:cubicBezTo>
                      <a:cubicBezTo>
                        <a:pt x="0" y="317"/>
                        <a:pt x="62" y="465"/>
                        <a:pt x="62" y="577"/>
                      </a:cubicBezTo>
                      <a:cubicBezTo>
                        <a:pt x="62" y="676"/>
                        <a:pt x="161" y="775"/>
                        <a:pt x="260" y="775"/>
                      </a:cubicBezTo>
                      <a:cubicBezTo>
                        <a:pt x="421" y="775"/>
                        <a:pt x="471" y="627"/>
                        <a:pt x="471" y="527"/>
                      </a:cubicBezTo>
                      <a:cubicBezTo>
                        <a:pt x="421" y="416"/>
                        <a:pt x="421" y="267"/>
                        <a:pt x="372" y="106"/>
                      </a:cubicBezTo>
                      <a:cubicBezTo>
                        <a:pt x="343" y="37"/>
                        <a:pt x="26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4"/>
                <p:cNvSpPr/>
                <p:nvPr/>
              </p:nvSpPr>
              <p:spPr>
                <a:xfrm>
                  <a:off x="11691588" y="1713225"/>
                  <a:ext cx="56800" cy="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4"/>
                <p:cNvSpPr/>
                <p:nvPr/>
              </p:nvSpPr>
              <p:spPr>
                <a:xfrm>
                  <a:off x="11776738" y="1867950"/>
                  <a:ext cx="60950" cy="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4"/>
                <p:cNvSpPr/>
                <p:nvPr/>
              </p:nvSpPr>
              <p:spPr>
                <a:xfrm>
                  <a:off x="12011188" y="1526501"/>
                  <a:ext cx="14900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4"/>
                <p:cNvSpPr/>
                <p:nvPr/>
              </p:nvSpPr>
              <p:spPr>
                <a:xfrm>
                  <a:off x="12097338" y="1613325"/>
                  <a:ext cx="1872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4"/>
                <p:cNvSpPr/>
                <p:nvPr/>
              </p:nvSpPr>
              <p:spPr>
                <a:xfrm>
                  <a:off x="11855538" y="1635400"/>
                  <a:ext cx="190075" cy="2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4"/>
                <p:cNvSpPr/>
                <p:nvPr/>
              </p:nvSpPr>
              <p:spPr>
                <a:xfrm>
                  <a:off x="11810413" y="1674925"/>
                  <a:ext cx="4612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4"/>
                <p:cNvSpPr/>
                <p:nvPr/>
              </p:nvSpPr>
              <p:spPr>
                <a:xfrm>
                  <a:off x="11820488" y="1504550"/>
                  <a:ext cx="269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4"/>
                <p:cNvSpPr/>
                <p:nvPr/>
              </p:nvSpPr>
              <p:spPr>
                <a:xfrm>
                  <a:off x="11937138" y="1603625"/>
                  <a:ext cx="16750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4"/>
                <p:cNvSpPr/>
                <p:nvPr/>
              </p:nvSpPr>
              <p:spPr>
                <a:xfrm>
                  <a:off x="12005613" y="1679250"/>
                  <a:ext cx="22025" cy="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4"/>
                <p:cNvSpPr/>
                <p:nvPr/>
              </p:nvSpPr>
              <p:spPr>
                <a:xfrm>
                  <a:off x="11834438" y="1781900"/>
                  <a:ext cx="409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4"/>
                <p:cNvSpPr/>
                <p:nvPr/>
              </p:nvSpPr>
              <p:spPr>
                <a:xfrm>
                  <a:off x="11950138" y="1872850"/>
                  <a:ext cx="27487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4"/>
                <p:cNvSpPr/>
                <p:nvPr/>
              </p:nvSpPr>
              <p:spPr>
                <a:xfrm>
                  <a:off x="12046813" y="2048550"/>
                  <a:ext cx="93000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4"/>
                <p:cNvSpPr/>
                <p:nvPr/>
              </p:nvSpPr>
              <p:spPr>
                <a:xfrm>
                  <a:off x="1200033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4"/>
                <p:cNvSpPr/>
                <p:nvPr/>
              </p:nvSpPr>
              <p:spPr>
                <a:xfrm>
                  <a:off x="120920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3049" y="0"/>
                      </a:moveTo>
                      <a:lnTo>
                        <a:pt x="0" y="6049"/>
                      </a:lnTo>
                      <a:lnTo>
                        <a:pt x="719" y="8156"/>
                      </a:lnTo>
                      <a:lnTo>
                        <a:pt x="3719" y="2120"/>
                      </a:ln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8" name="Google Shape;818;p24"/>
              <p:cNvGrpSpPr/>
              <p:nvPr/>
            </p:nvGrpSpPr>
            <p:grpSpPr>
              <a:xfrm>
                <a:off x="-99026" y="3140178"/>
                <a:ext cx="1127353" cy="2256042"/>
                <a:chOff x="13510888" y="1411650"/>
                <a:chExt cx="491050" cy="982725"/>
              </a:xfrm>
            </p:grpSpPr>
            <p:sp>
              <p:nvSpPr>
                <p:cNvPr id="819" name="Google Shape;819;p24"/>
                <p:cNvSpPr/>
                <p:nvPr/>
              </p:nvSpPr>
              <p:spPr>
                <a:xfrm>
                  <a:off x="13643588" y="1411650"/>
                  <a:ext cx="297500" cy="5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4"/>
                <p:cNvSpPr/>
                <p:nvPr/>
              </p:nvSpPr>
              <p:spPr>
                <a:xfrm>
                  <a:off x="13660563" y="1560875"/>
                  <a:ext cx="19125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4"/>
                <p:cNvSpPr/>
                <p:nvPr/>
              </p:nvSpPr>
              <p:spPr>
                <a:xfrm>
                  <a:off x="13776763" y="1439300"/>
                  <a:ext cx="312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2259" extrusionOk="0">
                      <a:moveTo>
                        <a:pt x="896" y="1"/>
                      </a:moveTo>
                      <a:cubicBezTo>
                        <a:pt x="838" y="1"/>
                        <a:pt x="780" y="26"/>
                        <a:pt x="731" y="90"/>
                      </a:cubicBezTo>
                      <a:cubicBezTo>
                        <a:pt x="211" y="610"/>
                        <a:pt x="0" y="1379"/>
                        <a:pt x="211" y="2110"/>
                      </a:cubicBezTo>
                      <a:cubicBezTo>
                        <a:pt x="230" y="2214"/>
                        <a:pt x="309" y="2258"/>
                        <a:pt x="392" y="2258"/>
                      </a:cubicBezTo>
                      <a:cubicBezTo>
                        <a:pt x="519" y="2258"/>
                        <a:pt x="657" y="2155"/>
                        <a:pt x="620" y="1999"/>
                      </a:cubicBezTo>
                      <a:cubicBezTo>
                        <a:pt x="471" y="1441"/>
                        <a:pt x="682" y="871"/>
                        <a:pt x="1091" y="400"/>
                      </a:cubicBezTo>
                      <a:cubicBezTo>
                        <a:pt x="1250" y="250"/>
                        <a:pt x="1076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4"/>
                <p:cNvSpPr/>
                <p:nvPr/>
              </p:nvSpPr>
              <p:spPr>
                <a:xfrm>
                  <a:off x="13923463" y="1519825"/>
                  <a:ext cx="33475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4"/>
                <p:cNvSpPr/>
                <p:nvPr/>
              </p:nvSpPr>
              <p:spPr>
                <a:xfrm>
                  <a:off x="13965763" y="1809775"/>
                  <a:ext cx="361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4"/>
                <p:cNvSpPr/>
                <p:nvPr/>
              </p:nvSpPr>
              <p:spPr>
                <a:xfrm>
                  <a:off x="13693088" y="1621475"/>
                  <a:ext cx="141525" cy="3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4"/>
                <p:cNvSpPr/>
                <p:nvPr/>
              </p:nvSpPr>
              <p:spPr>
                <a:xfrm>
                  <a:off x="13670313" y="1688025"/>
                  <a:ext cx="207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4"/>
                <p:cNvSpPr/>
                <p:nvPr/>
              </p:nvSpPr>
              <p:spPr>
                <a:xfrm>
                  <a:off x="13738013" y="1624050"/>
                  <a:ext cx="11800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4"/>
                <p:cNvSpPr/>
                <p:nvPr/>
              </p:nvSpPr>
              <p:spPr>
                <a:xfrm>
                  <a:off x="13823838" y="1524975"/>
                  <a:ext cx="17700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4"/>
                <p:cNvSpPr/>
                <p:nvPr/>
              </p:nvSpPr>
              <p:spPr>
                <a:xfrm>
                  <a:off x="13845638" y="1661225"/>
                  <a:ext cx="236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4"/>
                <p:cNvSpPr/>
                <p:nvPr/>
              </p:nvSpPr>
              <p:spPr>
                <a:xfrm>
                  <a:off x="13849263" y="1771375"/>
                  <a:ext cx="264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4"/>
                <p:cNvSpPr/>
                <p:nvPr/>
              </p:nvSpPr>
              <p:spPr>
                <a:xfrm>
                  <a:off x="13510888" y="1872850"/>
                  <a:ext cx="27642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24"/>
                <p:cNvSpPr/>
                <p:nvPr/>
              </p:nvSpPr>
              <p:spPr>
                <a:xfrm>
                  <a:off x="13597338" y="20485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4"/>
                <p:cNvSpPr/>
                <p:nvPr/>
              </p:nvSpPr>
              <p:spPr>
                <a:xfrm>
                  <a:off x="1364258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4"/>
                <p:cNvSpPr/>
                <p:nvPr/>
              </p:nvSpPr>
              <p:spPr>
                <a:xfrm>
                  <a:off x="135508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120"/>
                      </a:lnTo>
                      <a:lnTo>
                        <a:pt x="3050" y="8156"/>
                      </a:lnTo>
                      <a:lnTo>
                        <a:pt x="3719" y="6049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4" name="Google Shape;834;p24"/>
            <p:cNvGrpSpPr/>
            <p:nvPr/>
          </p:nvGrpSpPr>
          <p:grpSpPr>
            <a:xfrm>
              <a:off x="1217928" y="2743953"/>
              <a:ext cx="6434004" cy="4665489"/>
              <a:chOff x="1217928" y="2667753"/>
              <a:chExt cx="6434004" cy="4665489"/>
            </a:xfrm>
          </p:grpSpPr>
          <p:grpSp>
            <p:nvGrpSpPr>
              <p:cNvPr id="835" name="Google Shape;835;p24"/>
              <p:cNvGrpSpPr/>
              <p:nvPr/>
            </p:nvGrpSpPr>
            <p:grpSpPr>
              <a:xfrm>
                <a:off x="2874090" y="3426736"/>
                <a:ext cx="1570611" cy="3374847"/>
                <a:chOff x="2874090" y="3426736"/>
                <a:chExt cx="1570611" cy="3374847"/>
              </a:xfrm>
            </p:grpSpPr>
            <p:grpSp>
              <p:nvGrpSpPr>
                <p:cNvPr id="836" name="Google Shape;836;p24"/>
                <p:cNvGrpSpPr/>
                <p:nvPr/>
              </p:nvGrpSpPr>
              <p:grpSpPr>
                <a:xfrm>
                  <a:off x="2874090" y="3426736"/>
                  <a:ext cx="1570611" cy="3374847"/>
                  <a:chOff x="2874090" y="3426736"/>
                  <a:chExt cx="1570611" cy="3374847"/>
                </a:xfrm>
              </p:grpSpPr>
              <p:sp>
                <p:nvSpPr>
                  <p:cNvPr id="837" name="Google Shape;837;p24"/>
                  <p:cNvSpPr/>
                  <p:nvPr/>
                </p:nvSpPr>
                <p:spPr>
                  <a:xfrm rot="1155720">
                    <a:off x="3278248" y="5120662"/>
                    <a:ext cx="521446" cy="1640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24"/>
                  <p:cNvSpPr/>
                  <p:nvPr/>
                </p:nvSpPr>
                <p:spPr>
                  <a:xfrm rot="1155720">
                    <a:off x="3106132" y="3564620"/>
                    <a:ext cx="1106528" cy="1594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24"/>
                  <p:cNvSpPr/>
                  <p:nvPr/>
                </p:nvSpPr>
                <p:spPr>
                  <a:xfrm rot="1155720">
                    <a:off x="3838311" y="3747151"/>
                    <a:ext cx="360157" cy="43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24"/>
                  <p:cNvSpPr/>
                  <p:nvPr/>
                </p:nvSpPr>
                <p:spPr>
                  <a:xfrm rot="1155720">
                    <a:off x="4037973" y="4370855"/>
                    <a:ext cx="36192" cy="73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1" name="Google Shape;841;p24"/>
                <p:cNvSpPr/>
                <p:nvPr/>
              </p:nvSpPr>
              <p:spPr>
                <a:xfrm rot="1155720">
                  <a:off x="3133168" y="3628390"/>
                  <a:ext cx="894330" cy="1505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2" name="Google Shape;842;p24"/>
              <p:cNvGrpSpPr/>
              <p:nvPr/>
            </p:nvGrpSpPr>
            <p:grpSpPr>
              <a:xfrm>
                <a:off x="1217928" y="2667753"/>
                <a:ext cx="3803282" cy="4385972"/>
                <a:chOff x="1217928" y="2667753"/>
                <a:chExt cx="3803282" cy="4385972"/>
              </a:xfrm>
            </p:grpSpPr>
            <p:grpSp>
              <p:nvGrpSpPr>
                <p:cNvPr id="843" name="Google Shape;843;p24"/>
                <p:cNvGrpSpPr/>
                <p:nvPr/>
              </p:nvGrpSpPr>
              <p:grpSpPr>
                <a:xfrm rot="919058">
                  <a:off x="1661288" y="2986398"/>
                  <a:ext cx="2916562" cy="3748682"/>
                  <a:chOff x="10086963" y="1977950"/>
                  <a:chExt cx="1185700" cy="1524050"/>
                </a:xfrm>
              </p:grpSpPr>
              <p:sp>
                <p:nvSpPr>
                  <p:cNvPr id="844" name="Google Shape;844;p24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24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rgbClr val="FFDB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24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rgbClr val="FF91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7" name="Google Shape;847;p24"/>
                <p:cNvSpPr/>
                <p:nvPr/>
              </p:nvSpPr>
              <p:spPr>
                <a:xfrm rot="247560">
                  <a:off x="2868907" y="3049640"/>
                  <a:ext cx="355911" cy="61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24"/>
                <p:cNvSpPr/>
                <p:nvPr/>
              </p:nvSpPr>
              <p:spPr>
                <a:xfrm rot="247560">
                  <a:off x="3162026" y="3835373"/>
                  <a:ext cx="27773" cy="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9" name="Google Shape;849;p24"/>
              <p:cNvSpPr/>
              <p:nvPr/>
            </p:nvSpPr>
            <p:spPr>
              <a:xfrm>
                <a:off x="5655850" y="5110069"/>
                <a:ext cx="139286" cy="1517622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3232" extrusionOk="0">
                    <a:moveTo>
                      <a:pt x="2911" y="0"/>
                    </a:moveTo>
                    <a:cubicBezTo>
                      <a:pt x="2860" y="0"/>
                      <a:pt x="2810" y="31"/>
                      <a:pt x="2789" y="99"/>
                    </a:cubicBezTo>
                    <a:cubicBezTo>
                      <a:pt x="1029" y="5156"/>
                      <a:pt x="0" y="10572"/>
                      <a:pt x="261" y="15951"/>
                    </a:cubicBezTo>
                    <a:cubicBezTo>
                      <a:pt x="521" y="21628"/>
                      <a:pt x="1810" y="27106"/>
                      <a:pt x="99" y="32684"/>
                    </a:cubicBezTo>
                    <a:cubicBezTo>
                      <a:pt x="5" y="33008"/>
                      <a:pt x="263" y="33231"/>
                      <a:pt x="517" y="33231"/>
                    </a:cubicBezTo>
                    <a:cubicBezTo>
                      <a:pt x="661" y="33231"/>
                      <a:pt x="804" y="33160"/>
                      <a:pt x="880" y="32994"/>
                    </a:cubicBezTo>
                    <a:cubicBezTo>
                      <a:pt x="2938" y="28296"/>
                      <a:pt x="2008" y="22967"/>
                      <a:pt x="1500" y="18009"/>
                    </a:cubicBezTo>
                    <a:cubicBezTo>
                      <a:pt x="831" y="11874"/>
                      <a:pt x="2120" y="6234"/>
                      <a:pt x="3049" y="149"/>
                    </a:cubicBezTo>
                    <a:cubicBezTo>
                      <a:pt x="3049" y="56"/>
                      <a:pt x="2980" y="0"/>
                      <a:pt x="2911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0" name="Google Shape;850;p24"/>
              <p:cNvGrpSpPr/>
              <p:nvPr/>
            </p:nvGrpSpPr>
            <p:grpSpPr>
              <a:xfrm>
                <a:off x="1376155" y="3785064"/>
                <a:ext cx="1966009" cy="2527027"/>
                <a:chOff x="1376155" y="3785064"/>
                <a:chExt cx="1966009" cy="2527027"/>
              </a:xfrm>
            </p:grpSpPr>
            <p:sp>
              <p:nvSpPr>
                <p:cNvPr id="851" name="Google Shape;851;p24"/>
                <p:cNvSpPr/>
                <p:nvPr/>
              </p:nvSpPr>
              <p:spPr>
                <a:xfrm>
                  <a:off x="2281105" y="5174096"/>
                  <a:ext cx="1061060" cy="113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24"/>
                <p:cNvSpPr/>
                <p:nvPr/>
              </p:nvSpPr>
              <p:spPr>
                <a:xfrm>
                  <a:off x="1376155" y="3785064"/>
                  <a:ext cx="1076936" cy="145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24"/>
                <p:cNvSpPr/>
                <p:nvPr/>
              </p:nvSpPr>
              <p:spPr>
                <a:xfrm>
                  <a:off x="1826371" y="3874062"/>
                  <a:ext cx="427292" cy="309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4"/>
                <p:cNvSpPr/>
                <p:nvPr/>
              </p:nvSpPr>
              <p:spPr>
                <a:xfrm>
                  <a:off x="1378228" y="4056246"/>
                  <a:ext cx="1047132" cy="117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rgbClr val="2C2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5" name="Google Shape;855;p24"/>
              <p:cNvSpPr/>
              <p:nvPr/>
            </p:nvSpPr>
            <p:spPr>
              <a:xfrm>
                <a:off x="5474139" y="3785072"/>
                <a:ext cx="995095" cy="1412176"/>
              </a:xfrm>
              <a:custGeom>
                <a:avLst/>
                <a:gdLst/>
                <a:ahLst/>
                <a:cxnLst/>
                <a:rect l="l" t="t" r="r" b="b"/>
                <a:pathLst>
                  <a:path w="21790" h="30923" extrusionOk="0">
                    <a:moveTo>
                      <a:pt x="11290" y="1"/>
                    </a:moveTo>
                    <a:cubicBezTo>
                      <a:pt x="9568" y="1"/>
                      <a:pt x="7844" y="414"/>
                      <a:pt x="6359" y="1226"/>
                    </a:cubicBezTo>
                    <a:cubicBezTo>
                      <a:pt x="1810" y="3705"/>
                      <a:pt x="1" y="8861"/>
                      <a:pt x="410" y="13769"/>
                    </a:cubicBezTo>
                    <a:cubicBezTo>
                      <a:pt x="670" y="16719"/>
                      <a:pt x="1600" y="19656"/>
                      <a:pt x="2951" y="22396"/>
                    </a:cubicBezTo>
                    <a:cubicBezTo>
                      <a:pt x="3669" y="23945"/>
                      <a:pt x="4438" y="25445"/>
                      <a:pt x="5367" y="26882"/>
                    </a:cubicBezTo>
                    <a:cubicBezTo>
                      <a:pt x="5628" y="27353"/>
                      <a:pt x="5938" y="27973"/>
                      <a:pt x="6409" y="28283"/>
                    </a:cubicBezTo>
                    <a:cubicBezTo>
                      <a:pt x="6297" y="28543"/>
                      <a:pt x="6148" y="28741"/>
                      <a:pt x="6049" y="28903"/>
                    </a:cubicBezTo>
                    <a:cubicBezTo>
                      <a:pt x="5888" y="29212"/>
                      <a:pt x="5677" y="29473"/>
                      <a:pt x="5479" y="29733"/>
                    </a:cubicBezTo>
                    <a:cubicBezTo>
                      <a:pt x="5367" y="29832"/>
                      <a:pt x="5318" y="30043"/>
                      <a:pt x="5529" y="30192"/>
                    </a:cubicBezTo>
                    <a:cubicBezTo>
                      <a:pt x="5938" y="30452"/>
                      <a:pt x="6458" y="30663"/>
                      <a:pt x="6979" y="30811"/>
                    </a:cubicBezTo>
                    <a:cubicBezTo>
                      <a:pt x="7146" y="30865"/>
                      <a:pt x="7329" y="30922"/>
                      <a:pt x="7502" y="30922"/>
                    </a:cubicBezTo>
                    <a:cubicBezTo>
                      <a:pt x="7649" y="30922"/>
                      <a:pt x="7789" y="30881"/>
                      <a:pt x="7908" y="30762"/>
                    </a:cubicBezTo>
                    <a:cubicBezTo>
                      <a:pt x="8218" y="30501"/>
                      <a:pt x="8057" y="30043"/>
                      <a:pt x="8007" y="29671"/>
                    </a:cubicBezTo>
                    <a:cubicBezTo>
                      <a:pt x="8007" y="29423"/>
                      <a:pt x="7958" y="29051"/>
                      <a:pt x="7908" y="28803"/>
                    </a:cubicBezTo>
                    <a:cubicBezTo>
                      <a:pt x="12395" y="26114"/>
                      <a:pt x="16473" y="22705"/>
                      <a:pt x="18852" y="18107"/>
                    </a:cubicBezTo>
                    <a:cubicBezTo>
                      <a:pt x="20972" y="13930"/>
                      <a:pt x="21790" y="8192"/>
                      <a:pt x="19001" y="3854"/>
                    </a:cubicBezTo>
                    <a:cubicBezTo>
                      <a:pt x="17299" y="1261"/>
                      <a:pt x="14298" y="1"/>
                      <a:pt x="112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5490579" y="3795758"/>
                <a:ext cx="580206" cy="1400942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0677" extrusionOk="0">
                    <a:moveTo>
                      <a:pt x="8577" y="1"/>
                    </a:moveTo>
                    <a:lnTo>
                      <a:pt x="8577" y="1"/>
                    </a:lnTo>
                    <a:cubicBezTo>
                      <a:pt x="7697" y="211"/>
                      <a:pt x="6867" y="521"/>
                      <a:pt x="6098" y="930"/>
                    </a:cubicBezTo>
                    <a:lnTo>
                      <a:pt x="5999" y="930"/>
                    </a:lnTo>
                    <a:lnTo>
                      <a:pt x="5999" y="992"/>
                    </a:lnTo>
                    <a:cubicBezTo>
                      <a:pt x="5379" y="1302"/>
                      <a:pt x="4760" y="1711"/>
                      <a:pt x="4239" y="2170"/>
                    </a:cubicBezTo>
                    <a:cubicBezTo>
                      <a:pt x="1289" y="4649"/>
                      <a:pt x="0" y="8429"/>
                      <a:pt x="0" y="12197"/>
                    </a:cubicBezTo>
                    <a:cubicBezTo>
                      <a:pt x="0" y="12606"/>
                      <a:pt x="0" y="13077"/>
                      <a:pt x="50" y="13535"/>
                    </a:cubicBezTo>
                    <a:cubicBezTo>
                      <a:pt x="310" y="16485"/>
                      <a:pt x="1240" y="19422"/>
                      <a:pt x="2591" y="22162"/>
                    </a:cubicBezTo>
                    <a:cubicBezTo>
                      <a:pt x="3309" y="23711"/>
                      <a:pt x="4078" y="25211"/>
                      <a:pt x="5007" y="26648"/>
                    </a:cubicBezTo>
                    <a:cubicBezTo>
                      <a:pt x="5268" y="27119"/>
                      <a:pt x="5578" y="27739"/>
                      <a:pt x="6049" y="28049"/>
                    </a:cubicBezTo>
                    <a:cubicBezTo>
                      <a:pt x="5937" y="28309"/>
                      <a:pt x="5788" y="28507"/>
                      <a:pt x="5689" y="28669"/>
                    </a:cubicBezTo>
                    <a:lnTo>
                      <a:pt x="5689" y="28718"/>
                    </a:lnTo>
                    <a:cubicBezTo>
                      <a:pt x="5578" y="28879"/>
                      <a:pt x="5478" y="29078"/>
                      <a:pt x="5317" y="29288"/>
                    </a:cubicBezTo>
                    <a:cubicBezTo>
                      <a:pt x="5218" y="29338"/>
                      <a:pt x="5169" y="29387"/>
                      <a:pt x="5119" y="29499"/>
                    </a:cubicBezTo>
                    <a:cubicBezTo>
                      <a:pt x="5007" y="29598"/>
                      <a:pt x="4958" y="29747"/>
                      <a:pt x="5119" y="29908"/>
                    </a:cubicBezTo>
                    <a:lnTo>
                      <a:pt x="5169" y="29958"/>
                    </a:lnTo>
                    <a:cubicBezTo>
                      <a:pt x="5578" y="30218"/>
                      <a:pt x="6098" y="30429"/>
                      <a:pt x="6619" y="30577"/>
                    </a:cubicBezTo>
                    <a:cubicBezTo>
                      <a:pt x="6767" y="30627"/>
                      <a:pt x="6929" y="30676"/>
                      <a:pt x="7077" y="30676"/>
                    </a:cubicBezTo>
                    <a:cubicBezTo>
                      <a:pt x="7238" y="30676"/>
                      <a:pt x="7387" y="30627"/>
                      <a:pt x="7548" y="30528"/>
                    </a:cubicBezTo>
                    <a:cubicBezTo>
                      <a:pt x="7697" y="30367"/>
                      <a:pt x="7747" y="30218"/>
                      <a:pt x="7747" y="30007"/>
                    </a:cubicBezTo>
                    <a:cubicBezTo>
                      <a:pt x="7747" y="29809"/>
                      <a:pt x="7697" y="29598"/>
                      <a:pt x="7647" y="29437"/>
                    </a:cubicBezTo>
                    <a:cubicBezTo>
                      <a:pt x="7647" y="29189"/>
                      <a:pt x="7598" y="28817"/>
                      <a:pt x="7548" y="28569"/>
                    </a:cubicBezTo>
                    <a:cubicBezTo>
                      <a:pt x="9345" y="27479"/>
                      <a:pt x="11105" y="26239"/>
                      <a:pt x="12704" y="24901"/>
                    </a:cubicBezTo>
                    <a:cubicBezTo>
                      <a:pt x="5689" y="18704"/>
                      <a:pt x="6247" y="8429"/>
                      <a:pt x="8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6127321" y="3892391"/>
                <a:ext cx="236101" cy="466448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10214" extrusionOk="0">
                    <a:moveTo>
                      <a:pt x="328" y="1"/>
                    </a:moveTo>
                    <a:cubicBezTo>
                      <a:pt x="132" y="1"/>
                      <a:pt x="0" y="295"/>
                      <a:pt x="211" y="426"/>
                    </a:cubicBezTo>
                    <a:cubicBezTo>
                      <a:pt x="2839" y="2793"/>
                      <a:pt x="3719" y="6412"/>
                      <a:pt x="3050" y="9771"/>
                    </a:cubicBezTo>
                    <a:cubicBezTo>
                      <a:pt x="2990" y="10045"/>
                      <a:pt x="3224" y="10213"/>
                      <a:pt x="3456" y="10213"/>
                    </a:cubicBezTo>
                    <a:cubicBezTo>
                      <a:pt x="3612" y="10213"/>
                      <a:pt x="3766" y="10138"/>
                      <a:pt x="3831" y="9969"/>
                    </a:cubicBezTo>
                    <a:cubicBezTo>
                      <a:pt x="5169" y="6251"/>
                      <a:pt x="3620" y="2285"/>
                      <a:pt x="472" y="54"/>
                    </a:cubicBezTo>
                    <a:cubicBezTo>
                      <a:pt x="423" y="16"/>
                      <a:pt x="374" y="1"/>
                      <a:pt x="328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6212628" y="4489037"/>
                <a:ext cx="46124" cy="63021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380" extrusionOk="0">
                    <a:moveTo>
                      <a:pt x="738" y="0"/>
                    </a:moveTo>
                    <a:cubicBezTo>
                      <a:pt x="655" y="0"/>
                      <a:pt x="568" y="36"/>
                      <a:pt x="512" y="114"/>
                    </a:cubicBezTo>
                    <a:cubicBezTo>
                      <a:pt x="351" y="374"/>
                      <a:pt x="203" y="622"/>
                      <a:pt x="103" y="932"/>
                    </a:cubicBezTo>
                    <a:cubicBezTo>
                      <a:pt x="0" y="1201"/>
                      <a:pt x="216" y="1379"/>
                      <a:pt x="427" y="1379"/>
                    </a:cubicBezTo>
                    <a:cubicBezTo>
                      <a:pt x="547" y="1379"/>
                      <a:pt x="665" y="1322"/>
                      <a:pt x="723" y="1192"/>
                    </a:cubicBezTo>
                    <a:cubicBezTo>
                      <a:pt x="872" y="883"/>
                      <a:pt x="921" y="573"/>
                      <a:pt x="971" y="263"/>
                    </a:cubicBezTo>
                    <a:cubicBezTo>
                      <a:pt x="1010" y="100"/>
                      <a:pt x="878" y="0"/>
                      <a:pt x="738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 rot="1155650">
                <a:off x="6403579" y="5213340"/>
                <a:ext cx="558023" cy="1755967"/>
              </a:xfrm>
              <a:custGeom>
                <a:avLst/>
                <a:gdLst/>
                <a:ahLst/>
                <a:cxnLst/>
                <a:rect l="l" t="t" r="r" b="b"/>
                <a:pathLst>
                  <a:path w="11267" h="35454" extrusionOk="0">
                    <a:moveTo>
                      <a:pt x="182" y="0"/>
                    </a:moveTo>
                    <a:cubicBezTo>
                      <a:pt x="97" y="0"/>
                      <a:pt x="0" y="68"/>
                      <a:pt x="0" y="185"/>
                    </a:cubicBezTo>
                    <a:cubicBezTo>
                      <a:pt x="261" y="6122"/>
                      <a:pt x="1240" y="12109"/>
                      <a:pt x="3669" y="17587"/>
                    </a:cubicBezTo>
                    <a:cubicBezTo>
                      <a:pt x="6148" y="23375"/>
                      <a:pt x="9668" y="28593"/>
                      <a:pt x="10077" y="34988"/>
                    </a:cubicBezTo>
                    <a:cubicBezTo>
                      <a:pt x="10077" y="35298"/>
                      <a:pt x="10297" y="35453"/>
                      <a:pt x="10523" y="35453"/>
                    </a:cubicBezTo>
                    <a:cubicBezTo>
                      <a:pt x="10749" y="35453"/>
                      <a:pt x="10982" y="35298"/>
                      <a:pt x="11006" y="34988"/>
                    </a:cubicBezTo>
                    <a:cubicBezTo>
                      <a:pt x="11267" y="29312"/>
                      <a:pt x="8218" y="24143"/>
                      <a:pt x="5739" y="19235"/>
                    </a:cubicBezTo>
                    <a:cubicBezTo>
                      <a:pt x="2640" y="13100"/>
                      <a:pt x="1760" y="6792"/>
                      <a:pt x="310" y="136"/>
                    </a:cubicBezTo>
                    <a:cubicBezTo>
                      <a:pt x="310" y="43"/>
                      <a:pt x="250" y="0"/>
                      <a:pt x="182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 rot="1155650">
                <a:off x="6219437" y="3548146"/>
                <a:ext cx="1184146" cy="1706439"/>
              </a:xfrm>
              <a:custGeom>
                <a:avLst/>
                <a:gdLst/>
                <a:ahLst/>
                <a:cxnLst/>
                <a:rect l="l" t="t" r="r" b="b"/>
                <a:pathLst>
                  <a:path w="23909" h="34454" extrusionOk="0">
                    <a:moveTo>
                      <a:pt x="12390" y="1"/>
                    </a:moveTo>
                    <a:cubicBezTo>
                      <a:pt x="9151" y="1"/>
                      <a:pt x="5867" y="1515"/>
                      <a:pt x="3768" y="3939"/>
                    </a:cubicBezTo>
                    <a:cubicBezTo>
                      <a:pt x="0" y="8326"/>
                      <a:pt x="199" y="14424"/>
                      <a:pt x="2529" y="19332"/>
                    </a:cubicBezTo>
                    <a:cubicBezTo>
                      <a:pt x="3967" y="22319"/>
                      <a:pt x="6086" y="24959"/>
                      <a:pt x="8565" y="27277"/>
                    </a:cubicBezTo>
                    <a:cubicBezTo>
                      <a:pt x="9916" y="28566"/>
                      <a:pt x="11304" y="29806"/>
                      <a:pt x="12804" y="30995"/>
                    </a:cubicBezTo>
                    <a:cubicBezTo>
                      <a:pt x="13262" y="31305"/>
                      <a:pt x="13832" y="31875"/>
                      <a:pt x="14452" y="32037"/>
                    </a:cubicBezTo>
                    <a:cubicBezTo>
                      <a:pt x="14452" y="32284"/>
                      <a:pt x="14403" y="32594"/>
                      <a:pt x="14353" y="32805"/>
                    </a:cubicBezTo>
                    <a:cubicBezTo>
                      <a:pt x="14303" y="33164"/>
                      <a:pt x="14192" y="33524"/>
                      <a:pt x="14043" y="33834"/>
                    </a:cubicBezTo>
                    <a:cubicBezTo>
                      <a:pt x="13994" y="34044"/>
                      <a:pt x="14043" y="34255"/>
                      <a:pt x="14303" y="34305"/>
                    </a:cubicBezTo>
                    <a:cubicBezTo>
                      <a:pt x="14873" y="34453"/>
                      <a:pt x="15431" y="34453"/>
                      <a:pt x="16001" y="34453"/>
                    </a:cubicBezTo>
                    <a:cubicBezTo>
                      <a:pt x="16423" y="34404"/>
                      <a:pt x="16832" y="34354"/>
                      <a:pt x="16981" y="33995"/>
                    </a:cubicBezTo>
                    <a:cubicBezTo>
                      <a:pt x="17191" y="33586"/>
                      <a:pt x="16881" y="33164"/>
                      <a:pt x="16671" y="32805"/>
                    </a:cubicBezTo>
                    <a:cubicBezTo>
                      <a:pt x="16522" y="32545"/>
                      <a:pt x="16423" y="32235"/>
                      <a:pt x="16212" y="31925"/>
                    </a:cubicBezTo>
                    <a:cubicBezTo>
                      <a:pt x="19831" y="27389"/>
                      <a:pt x="22719" y="22270"/>
                      <a:pt x="23339" y="16593"/>
                    </a:cubicBezTo>
                    <a:cubicBezTo>
                      <a:pt x="23909" y="11375"/>
                      <a:pt x="22508" y="5129"/>
                      <a:pt x="17910" y="1770"/>
                    </a:cubicBezTo>
                    <a:cubicBezTo>
                      <a:pt x="16264" y="547"/>
                      <a:pt x="14335" y="1"/>
                      <a:pt x="12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 rot="1155650">
                <a:off x="6248368" y="3616391"/>
                <a:ext cx="957064" cy="1611444"/>
              </a:xfrm>
              <a:custGeom>
                <a:avLst/>
                <a:gdLst/>
                <a:ahLst/>
                <a:cxnLst/>
                <a:rect l="l" t="t" r="r" b="b"/>
                <a:pathLst>
                  <a:path w="19324" h="32536" extrusionOk="0">
                    <a:moveTo>
                      <a:pt x="5268" y="1"/>
                    </a:moveTo>
                    <a:cubicBezTo>
                      <a:pt x="4450" y="571"/>
                      <a:pt x="3669" y="1190"/>
                      <a:pt x="3000" y="1971"/>
                    </a:cubicBezTo>
                    <a:cubicBezTo>
                      <a:pt x="3000" y="1971"/>
                      <a:pt x="3000" y="2021"/>
                      <a:pt x="2950" y="2021"/>
                    </a:cubicBezTo>
                    <a:cubicBezTo>
                      <a:pt x="930" y="4401"/>
                      <a:pt x="0" y="7288"/>
                      <a:pt x="0" y="10226"/>
                    </a:cubicBezTo>
                    <a:cubicBezTo>
                      <a:pt x="0" y="12655"/>
                      <a:pt x="620" y="15134"/>
                      <a:pt x="1711" y="17414"/>
                    </a:cubicBezTo>
                    <a:cubicBezTo>
                      <a:pt x="3149" y="20401"/>
                      <a:pt x="5268" y="23041"/>
                      <a:pt x="7747" y="25359"/>
                    </a:cubicBezTo>
                    <a:cubicBezTo>
                      <a:pt x="9098" y="26648"/>
                      <a:pt x="10486" y="27888"/>
                      <a:pt x="11986" y="29077"/>
                    </a:cubicBezTo>
                    <a:cubicBezTo>
                      <a:pt x="12444" y="29387"/>
                      <a:pt x="13014" y="29957"/>
                      <a:pt x="13634" y="30119"/>
                    </a:cubicBezTo>
                    <a:cubicBezTo>
                      <a:pt x="13634" y="30366"/>
                      <a:pt x="13585" y="30676"/>
                      <a:pt x="13535" y="30887"/>
                    </a:cubicBezTo>
                    <a:cubicBezTo>
                      <a:pt x="13485" y="31246"/>
                      <a:pt x="13374" y="31606"/>
                      <a:pt x="13225" y="31916"/>
                    </a:cubicBezTo>
                    <a:lnTo>
                      <a:pt x="13225" y="32077"/>
                    </a:lnTo>
                    <a:cubicBezTo>
                      <a:pt x="13225" y="32226"/>
                      <a:pt x="13275" y="32387"/>
                      <a:pt x="13485" y="32387"/>
                    </a:cubicBezTo>
                    <a:cubicBezTo>
                      <a:pt x="13894" y="32486"/>
                      <a:pt x="14303" y="32535"/>
                      <a:pt x="14774" y="32535"/>
                    </a:cubicBezTo>
                    <a:lnTo>
                      <a:pt x="15183" y="32535"/>
                    </a:lnTo>
                    <a:cubicBezTo>
                      <a:pt x="15605" y="32486"/>
                      <a:pt x="16014" y="32436"/>
                      <a:pt x="16163" y="32077"/>
                    </a:cubicBezTo>
                    <a:cubicBezTo>
                      <a:pt x="16224" y="31978"/>
                      <a:pt x="16224" y="31866"/>
                      <a:pt x="16224" y="31767"/>
                    </a:cubicBezTo>
                    <a:cubicBezTo>
                      <a:pt x="16224" y="31457"/>
                      <a:pt x="16014" y="31147"/>
                      <a:pt x="15853" y="30887"/>
                    </a:cubicBezTo>
                    <a:cubicBezTo>
                      <a:pt x="15754" y="30676"/>
                      <a:pt x="15654" y="30428"/>
                      <a:pt x="15493" y="30168"/>
                    </a:cubicBezTo>
                    <a:cubicBezTo>
                      <a:pt x="15444" y="30119"/>
                      <a:pt x="15444" y="30057"/>
                      <a:pt x="15394" y="30007"/>
                    </a:cubicBezTo>
                    <a:cubicBezTo>
                      <a:pt x="15493" y="29908"/>
                      <a:pt x="15543" y="29809"/>
                      <a:pt x="15654" y="29697"/>
                    </a:cubicBezTo>
                    <a:cubicBezTo>
                      <a:pt x="16993" y="27950"/>
                      <a:pt x="18232" y="26140"/>
                      <a:pt x="19323" y="24231"/>
                    </a:cubicBezTo>
                    <a:cubicBezTo>
                      <a:pt x="9606" y="20513"/>
                      <a:pt x="6148" y="9668"/>
                      <a:pt x="5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 rot="1155650">
                <a:off x="7002994" y="3743483"/>
                <a:ext cx="385421" cy="46655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9420" extrusionOk="0">
                    <a:moveTo>
                      <a:pt x="403" y="0"/>
                    </a:moveTo>
                    <a:cubicBezTo>
                      <a:pt x="76" y="0"/>
                      <a:pt x="1" y="430"/>
                      <a:pt x="295" y="525"/>
                    </a:cubicBezTo>
                    <a:cubicBezTo>
                      <a:pt x="3964" y="1913"/>
                      <a:pt x="6282" y="5321"/>
                      <a:pt x="6901" y="9101"/>
                    </a:cubicBezTo>
                    <a:cubicBezTo>
                      <a:pt x="6928" y="9322"/>
                      <a:pt x="7098" y="9419"/>
                      <a:pt x="7282" y="9419"/>
                    </a:cubicBezTo>
                    <a:cubicBezTo>
                      <a:pt x="7520" y="9419"/>
                      <a:pt x="7781" y="9256"/>
                      <a:pt x="7781" y="8990"/>
                    </a:cubicBezTo>
                    <a:cubicBezTo>
                      <a:pt x="7732" y="4602"/>
                      <a:pt x="4584" y="1095"/>
                      <a:pt x="456" y="4"/>
                    </a:cubicBezTo>
                    <a:cubicBezTo>
                      <a:pt x="438" y="2"/>
                      <a:pt x="420" y="0"/>
                      <a:pt x="403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 rot="1155650">
                <a:off x="7216649" y="4410940"/>
                <a:ext cx="38730" cy="7820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579" extrusionOk="0">
                    <a:moveTo>
                      <a:pt x="416" y="1"/>
                    </a:moveTo>
                    <a:cubicBezTo>
                      <a:pt x="301" y="1"/>
                      <a:pt x="187" y="66"/>
                      <a:pt x="162" y="196"/>
                    </a:cubicBezTo>
                    <a:cubicBezTo>
                      <a:pt x="100" y="506"/>
                      <a:pt x="1" y="865"/>
                      <a:pt x="51" y="1225"/>
                    </a:cubicBezTo>
                    <a:cubicBezTo>
                      <a:pt x="51" y="1460"/>
                      <a:pt x="218" y="1578"/>
                      <a:pt x="393" y="1578"/>
                    </a:cubicBezTo>
                    <a:cubicBezTo>
                      <a:pt x="568" y="1578"/>
                      <a:pt x="751" y="1460"/>
                      <a:pt x="782" y="1225"/>
                    </a:cubicBezTo>
                    <a:cubicBezTo>
                      <a:pt x="782" y="865"/>
                      <a:pt x="720" y="506"/>
                      <a:pt x="670" y="196"/>
                    </a:cubicBezTo>
                    <a:cubicBezTo>
                      <a:pt x="645" y="66"/>
                      <a:pt x="531" y="1"/>
                      <a:pt x="41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4" name="Google Shape;864;p24"/>
              <p:cNvGrpSpPr/>
              <p:nvPr/>
            </p:nvGrpSpPr>
            <p:grpSpPr>
              <a:xfrm rot="230148">
                <a:off x="3226126" y="2824787"/>
                <a:ext cx="3803435" cy="4386148"/>
                <a:chOff x="1217928" y="2667753"/>
                <a:chExt cx="3803282" cy="4385972"/>
              </a:xfrm>
            </p:grpSpPr>
            <p:grpSp>
              <p:nvGrpSpPr>
                <p:cNvPr id="865" name="Google Shape;865;p24"/>
                <p:cNvGrpSpPr/>
                <p:nvPr/>
              </p:nvGrpSpPr>
              <p:grpSpPr>
                <a:xfrm rot="919058">
                  <a:off x="1661288" y="2986398"/>
                  <a:ext cx="2916562" cy="3748682"/>
                  <a:chOff x="10086963" y="1977950"/>
                  <a:chExt cx="1185700" cy="1524050"/>
                </a:xfrm>
              </p:grpSpPr>
              <p:sp>
                <p:nvSpPr>
                  <p:cNvPr id="866" name="Google Shape;866;p24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7" name="Google Shape;867;p24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" name="Google Shape;868;p24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69" name="Google Shape;869;p24"/>
                <p:cNvSpPr/>
                <p:nvPr/>
              </p:nvSpPr>
              <p:spPr>
                <a:xfrm rot="247560">
                  <a:off x="2868907" y="3049640"/>
                  <a:ext cx="355911" cy="61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24"/>
                <p:cNvSpPr/>
                <p:nvPr/>
              </p:nvSpPr>
              <p:spPr>
                <a:xfrm rot="247560">
                  <a:off x="3162026" y="3835373"/>
                  <a:ext cx="27773" cy="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2833" y="44464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38311" y="214489"/>
            <a:ext cx="5152843" cy="408657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Google Shape;1849;p40"/>
          <p:cNvSpPr txBox="1">
            <a:spLocks noGrp="1"/>
          </p:cNvSpPr>
          <p:nvPr>
            <p:ph type="body" idx="1"/>
          </p:nvPr>
        </p:nvSpPr>
        <p:spPr>
          <a:xfrm>
            <a:off x="3414713" y="1545115"/>
            <a:ext cx="4876442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Nhớ lại bữa tiệc sinh nhật và vẽ bức tranh sinh nhật vui vẻ mà em yêu thích 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37"/>
          <p:cNvSpPr txBox="1">
            <a:spLocks noGrp="1"/>
          </p:cNvSpPr>
          <p:nvPr>
            <p:ph type="title"/>
          </p:nvPr>
        </p:nvSpPr>
        <p:spPr>
          <a:xfrm>
            <a:off x="449498" y="530380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smtClean="0"/>
              <a:t>Phân tích – đánh giá</a:t>
            </a:r>
            <a:endParaRPr sz="4400" dirty="0"/>
          </a:p>
        </p:txBody>
      </p:sp>
      <p:grpSp>
        <p:nvGrpSpPr>
          <p:cNvPr id="1651" name="Google Shape;1651;p37"/>
          <p:cNvGrpSpPr/>
          <p:nvPr/>
        </p:nvGrpSpPr>
        <p:grpSpPr>
          <a:xfrm>
            <a:off x="-99026" y="210023"/>
            <a:ext cx="9321864" cy="5186241"/>
            <a:chOff x="-99026" y="210023"/>
            <a:chExt cx="9321864" cy="5186241"/>
          </a:xfrm>
        </p:grpSpPr>
        <p:grpSp>
          <p:nvGrpSpPr>
            <p:cNvPr id="1652" name="Google Shape;1652;p37"/>
            <p:cNvGrpSpPr/>
            <p:nvPr/>
          </p:nvGrpSpPr>
          <p:grpSpPr>
            <a:xfrm>
              <a:off x="-99026" y="3140178"/>
              <a:ext cx="9321864" cy="2256087"/>
              <a:chOff x="-99026" y="3140178"/>
              <a:chExt cx="9321864" cy="2256087"/>
            </a:xfrm>
          </p:grpSpPr>
          <p:grpSp>
            <p:nvGrpSpPr>
              <p:cNvPr id="1653" name="Google Shape;1653;p37"/>
              <p:cNvGrpSpPr/>
              <p:nvPr/>
            </p:nvGrpSpPr>
            <p:grpSpPr>
              <a:xfrm>
                <a:off x="7917644" y="3147753"/>
                <a:ext cx="1305194" cy="2248512"/>
                <a:chOff x="11667738" y="1434375"/>
                <a:chExt cx="557275" cy="960000"/>
              </a:xfrm>
            </p:grpSpPr>
            <p:sp>
              <p:nvSpPr>
                <p:cNvPr id="1654" name="Google Shape;1654;p37"/>
                <p:cNvSpPr/>
                <p:nvPr/>
              </p:nvSpPr>
              <p:spPr>
                <a:xfrm>
                  <a:off x="11747138" y="1434375"/>
                  <a:ext cx="321700" cy="4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37"/>
                <p:cNvSpPr/>
                <p:nvPr/>
              </p:nvSpPr>
              <p:spPr>
                <a:xfrm>
                  <a:off x="11667738" y="1520476"/>
                  <a:ext cx="308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37"/>
                <p:cNvSpPr/>
                <p:nvPr/>
              </p:nvSpPr>
              <p:spPr>
                <a:xfrm>
                  <a:off x="11878888" y="1444876"/>
                  <a:ext cx="11800" cy="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76" extrusionOk="0">
                      <a:moveTo>
                        <a:pt x="181" y="0"/>
                      </a:moveTo>
                      <a:cubicBezTo>
                        <a:pt x="89" y="0"/>
                        <a:pt x="0" y="49"/>
                        <a:pt x="0" y="156"/>
                      </a:cubicBezTo>
                      <a:cubicBezTo>
                        <a:pt x="0" y="317"/>
                        <a:pt x="62" y="465"/>
                        <a:pt x="62" y="577"/>
                      </a:cubicBezTo>
                      <a:cubicBezTo>
                        <a:pt x="62" y="676"/>
                        <a:pt x="161" y="775"/>
                        <a:pt x="260" y="775"/>
                      </a:cubicBezTo>
                      <a:cubicBezTo>
                        <a:pt x="421" y="775"/>
                        <a:pt x="471" y="627"/>
                        <a:pt x="471" y="527"/>
                      </a:cubicBezTo>
                      <a:cubicBezTo>
                        <a:pt x="421" y="416"/>
                        <a:pt x="421" y="267"/>
                        <a:pt x="372" y="106"/>
                      </a:cubicBezTo>
                      <a:cubicBezTo>
                        <a:pt x="343" y="37"/>
                        <a:pt x="26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37"/>
                <p:cNvSpPr/>
                <p:nvPr/>
              </p:nvSpPr>
              <p:spPr>
                <a:xfrm>
                  <a:off x="11691588" y="1713225"/>
                  <a:ext cx="56800" cy="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7"/>
                <p:cNvSpPr/>
                <p:nvPr/>
              </p:nvSpPr>
              <p:spPr>
                <a:xfrm>
                  <a:off x="11776738" y="1867950"/>
                  <a:ext cx="60950" cy="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37"/>
                <p:cNvSpPr/>
                <p:nvPr/>
              </p:nvSpPr>
              <p:spPr>
                <a:xfrm>
                  <a:off x="12011188" y="1526501"/>
                  <a:ext cx="14900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37"/>
                <p:cNvSpPr/>
                <p:nvPr/>
              </p:nvSpPr>
              <p:spPr>
                <a:xfrm>
                  <a:off x="12097338" y="1613325"/>
                  <a:ext cx="1872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37"/>
                <p:cNvSpPr/>
                <p:nvPr/>
              </p:nvSpPr>
              <p:spPr>
                <a:xfrm>
                  <a:off x="11855538" y="1635400"/>
                  <a:ext cx="190075" cy="2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37"/>
                <p:cNvSpPr/>
                <p:nvPr/>
              </p:nvSpPr>
              <p:spPr>
                <a:xfrm>
                  <a:off x="11810413" y="1674925"/>
                  <a:ext cx="4612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37"/>
                <p:cNvSpPr/>
                <p:nvPr/>
              </p:nvSpPr>
              <p:spPr>
                <a:xfrm>
                  <a:off x="11820488" y="1504550"/>
                  <a:ext cx="269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7"/>
                <p:cNvSpPr/>
                <p:nvPr/>
              </p:nvSpPr>
              <p:spPr>
                <a:xfrm>
                  <a:off x="11937138" y="1603625"/>
                  <a:ext cx="16750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7"/>
                <p:cNvSpPr/>
                <p:nvPr/>
              </p:nvSpPr>
              <p:spPr>
                <a:xfrm>
                  <a:off x="12005613" y="1679250"/>
                  <a:ext cx="22025" cy="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7"/>
                <p:cNvSpPr/>
                <p:nvPr/>
              </p:nvSpPr>
              <p:spPr>
                <a:xfrm>
                  <a:off x="11834438" y="1781900"/>
                  <a:ext cx="409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7"/>
                <p:cNvSpPr/>
                <p:nvPr/>
              </p:nvSpPr>
              <p:spPr>
                <a:xfrm>
                  <a:off x="11950138" y="1872850"/>
                  <a:ext cx="27487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7"/>
                <p:cNvSpPr/>
                <p:nvPr/>
              </p:nvSpPr>
              <p:spPr>
                <a:xfrm>
                  <a:off x="12046813" y="2048550"/>
                  <a:ext cx="93000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7"/>
                <p:cNvSpPr/>
                <p:nvPr/>
              </p:nvSpPr>
              <p:spPr>
                <a:xfrm>
                  <a:off x="1200033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7"/>
                <p:cNvSpPr/>
                <p:nvPr/>
              </p:nvSpPr>
              <p:spPr>
                <a:xfrm>
                  <a:off x="120920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3049" y="0"/>
                      </a:moveTo>
                      <a:lnTo>
                        <a:pt x="0" y="6049"/>
                      </a:lnTo>
                      <a:lnTo>
                        <a:pt x="719" y="8156"/>
                      </a:lnTo>
                      <a:lnTo>
                        <a:pt x="3719" y="2120"/>
                      </a:ln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1" name="Google Shape;1671;p37"/>
              <p:cNvGrpSpPr/>
              <p:nvPr/>
            </p:nvGrpSpPr>
            <p:grpSpPr>
              <a:xfrm>
                <a:off x="-99026" y="3140178"/>
                <a:ext cx="1127353" cy="2256042"/>
                <a:chOff x="13510888" y="1411650"/>
                <a:chExt cx="491050" cy="982725"/>
              </a:xfrm>
            </p:grpSpPr>
            <p:sp>
              <p:nvSpPr>
                <p:cNvPr id="1672" name="Google Shape;1672;p37"/>
                <p:cNvSpPr/>
                <p:nvPr/>
              </p:nvSpPr>
              <p:spPr>
                <a:xfrm>
                  <a:off x="13643588" y="1411650"/>
                  <a:ext cx="297500" cy="5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37"/>
                <p:cNvSpPr/>
                <p:nvPr/>
              </p:nvSpPr>
              <p:spPr>
                <a:xfrm>
                  <a:off x="13660563" y="1560875"/>
                  <a:ext cx="19125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37"/>
                <p:cNvSpPr/>
                <p:nvPr/>
              </p:nvSpPr>
              <p:spPr>
                <a:xfrm>
                  <a:off x="13776763" y="1439300"/>
                  <a:ext cx="312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2259" extrusionOk="0">
                      <a:moveTo>
                        <a:pt x="896" y="1"/>
                      </a:moveTo>
                      <a:cubicBezTo>
                        <a:pt x="838" y="1"/>
                        <a:pt x="780" y="26"/>
                        <a:pt x="731" y="90"/>
                      </a:cubicBezTo>
                      <a:cubicBezTo>
                        <a:pt x="211" y="610"/>
                        <a:pt x="0" y="1379"/>
                        <a:pt x="211" y="2110"/>
                      </a:cubicBezTo>
                      <a:cubicBezTo>
                        <a:pt x="230" y="2214"/>
                        <a:pt x="309" y="2258"/>
                        <a:pt x="392" y="2258"/>
                      </a:cubicBezTo>
                      <a:cubicBezTo>
                        <a:pt x="519" y="2258"/>
                        <a:pt x="657" y="2155"/>
                        <a:pt x="620" y="1999"/>
                      </a:cubicBezTo>
                      <a:cubicBezTo>
                        <a:pt x="471" y="1441"/>
                        <a:pt x="682" y="871"/>
                        <a:pt x="1091" y="400"/>
                      </a:cubicBezTo>
                      <a:cubicBezTo>
                        <a:pt x="1250" y="250"/>
                        <a:pt x="1076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37"/>
                <p:cNvSpPr/>
                <p:nvPr/>
              </p:nvSpPr>
              <p:spPr>
                <a:xfrm>
                  <a:off x="13923463" y="1519825"/>
                  <a:ext cx="33475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7"/>
                <p:cNvSpPr/>
                <p:nvPr/>
              </p:nvSpPr>
              <p:spPr>
                <a:xfrm>
                  <a:off x="13965763" y="1809775"/>
                  <a:ext cx="361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7"/>
                <p:cNvSpPr/>
                <p:nvPr/>
              </p:nvSpPr>
              <p:spPr>
                <a:xfrm>
                  <a:off x="13693088" y="1621475"/>
                  <a:ext cx="141525" cy="3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7"/>
                <p:cNvSpPr/>
                <p:nvPr/>
              </p:nvSpPr>
              <p:spPr>
                <a:xfrm>
                  <a:off x="13670313" y="1688025"/>
                  <a:ext cx="207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7"/>
                <p:cNvSpPr/>
                <p:nvPr/>
              </p:nvSpPr>
              <p:spPr>
                <a:xfrm>
                  <a:off x="13738013" y="1624050"/>
                  <a:ext cx="11800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7"/>
                <p:cNvSpPr/>
                <p:nvPr/>
              </p:nvSpPr>
              <p:spPr>
                <a:xfrm>
                  <a:off x="13823838" y="1524975"/>
                  <a:ext cx="17700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7"/>
                <p:cNvSpPr/>
                <p:nvPr/>
              </p:nvSpPr>
              <p:spPr>
                <a:xfrm>
                  <a:off x="13845638" y="1661225"/>
                  <a:ext cx="236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7"/>
                <p:cNvSpPr/>
                <p:nvPr/>
              </p:nvSpPr>
              <p:spPr>
                <a:xfrm>
                  <a:off x="13849263" y="1771375"/>
                  <a:ext cx="264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7"/>
                <p:cNvSpPr/>
                <p:nvPr/>
              </p:nvSpPr>
              <p:spPr>
                <a:xfrm>
                  <a:off x="13510888" y="1872850"/>
                  <a:ext cx="27642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37"/>
                <p:cNvSpPr/>
                <p:nvPr/>
              </p:nvSpPr>
              <p:spPr>
                <a:xfrm>
                  <a:off x="13597338" y="20485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37"/>
                <p:cNvSpPr/>
                <p:nvPr/>
              </p:nvSpPr>
              <p:spPr>
                <a:xfrm>
                  <a:off x="1364258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37"/>
                <p:cNvSpPr/>
                <p:nvPr/>
              </p:nvSpPr>
              <p:spPr>
                <a:xfrm>
                  <a:off x="135508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120"/>
                      </a:lnTo>
                      <a:lnTo>
                        <a:pt x="3050" y="8156"/>
                      </a:lnTo>
                      <a:lnTo>
                        <a:pt x="3719" y="6049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87" name="Google Shape;1687;p37"/>
            <p:cNvSpPr/>
            <p:nvPr/>
          </p:nvSpPr>
          <p:spPr>
            <a:xfrm>
              <a:off x="442701" y="2100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620427" y="-113912"/>
            <a:ext cx="17283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04</a:t>
            </a:r>
            <a:endParaRPr lang="en-US" sz="88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" b="99392" l="4077" r="974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634" y="2861900"/>
            <a:ext cx="4839728" cy="2449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845" y="1632732"/>
            <a:ext cx="7972781" cy="108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ontserrat" panose="020B0604020202020204" charset="0"/>
              </a:rPr>
              <a:t>Hãy chia sẻ sản phẩm với người thân trong gia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Montserrat" panose="020B0604020202020204" charset="0"/>
              </a:rPr>
              <a:t>đình nhé  !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4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469" y="402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6225" y="600013"/>
            <a:ext cx="7704000" cy="19635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05</a:t>
            </a:r>
            <a:r>
              <a:rPr lang="en-US" sz="9600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/>
            </a:r>
            <a:br>
              <a:rPr lang="en-US" sz="9600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111" y="600013"/>
            <a:ext cx="6490128" cy="5991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Vận dụng – Sáng tạo </a:t>
            </a:r>
            <a:endParaRPr lang="en-US" sz="4400" b="1" dirty="0"/>
          </a:p>
        </p:txBody>
      </p:sp>
      <p:grpSp>
        <p:nvGrpSpPr>
          <p:cNvPr id="4" name="Google Shape;1806;p39"/>
          <p:cNvGrpSpPr/>
          <p:nvPr/>
        </p:nvGrpSpPr>
        <p:grpSpPr>
          <a:xfrm>
            <a:off x="6107947" y="2468319"/>
            <a:ext cx="3036053" cy="2675181"/>
            <a:chOff x="7002363" y="3570150"/>
            <a:chExt cx="346100" cy="345700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sp>
          <p:nvSpPr>
            <p:cNvPr id="5" name="Google Shape;1807;p39"/>
            <p:cNvSpPr/>
            <p:nvPr/>
          </p:nvSpPr>
          <p:spPr>
            <a:xfrm>
              <a:off x="709938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7" y="1"/>
                  </a:moveTo>
                  <a:cubicBezTo>
                    <a:pt x="88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8" y="1814"/>
                    <a:pt x="197" y="1814"/>
                  </a:cubicBezTo>
                  <a:cubicBezTo>
                    <a:pt x="301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1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08;p39"/>
            <p:cNvSpPr/>
            <p:nvPr/>
          </p:nvSpPr>
          <p:spPr>
            <a:xfrm>
              <a:off x="7167413" y="3628100"/>
              <a:ext cx="9675" cy="45350"/>
            </a:xfrm>
            <a:custGeom>
              <a:avLst/>
              <a:gdLst/>
              <a:ahLst/>
              <a:cxnLst/>
              <a:rect l="l" t="t" r="r" b="b"/>
              <a:pathLst>
                <a:path w="387" h="1814" extrusionOk="0">
                  <a:moveTo>
                    <a:pt x="190" y="1"/>
                  </a:moveTo>
                  <a:cubicBezTo>
                    <a:pt x="86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6" y="1814"/>
                    <a:pt x="190" y="1814"/>
                  </a:cubicBezTo>
                  <a:cubicBezTo>
                    <a:pt x="299" y="1814"/>
                    <a:pt x="387" y="1728"/>
                    <a:pt x="387" y="1624"/>
                  </a:cubicBezTo>
                  <a:lnTo>
                    <a:pt x="387" y="198"/>
                  </a:lnTo>
                  <a:cubicBezTo>
                    <a:pt x="387" y="87"/>
                    <a:pt x="299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09;p39"/>
            <p:cNvSpPr/>
            <p:nvPr/>
          </p:nvSpPr>
          <p:spPr>
            <a:xfrm>
              <a:off x="723523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624"/>
                  </a:lnTo>
                  <a:cubicBezTo>
                    <a:pt x="1" y="1728"/>
                    <a:pt x="87" y="1814"/>
                    <a:pt x="198" y="1814"/>
                  </a:cubicBezTo>
                  <a:cubicBezTo>
                    <a:pt x="307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7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0;p39"/>
            <p:cNvSpPr/>
            <p:nvPr/>
          </p:nvSpPr>
          <p:spPr>
            <a:xfrm>
              <a:off x="7164538" y="3662625"/>
              <a:ext cx="22225" cy="53725"/>
            </a:xfrm>
            <a:custGeom>
              <a:avLst/>
              <a:gdLst/>
              <a:ahLst/>
              <a:cxnLst/>
              <a:rect l="l" t="t" r="r" b="b"/>
              <a:pathLst>
                <a:path w="889" h="2149" extrusionOk="0">
                  <a:moveTo>
                    <a:pt x="513" y="0"/>
                  </a:moveTo>
                  <a:lnTo>
                    <a:pt x="513" y="41"/>
                  </a:lnTo>
                  <a:lnTo>
                    <a:pt x="108" y="41"/>
                  </a:lnTo>
                  <a:cubicBezTo>
                    <a:pt x="92" y="32"/>
                    <a:pt x="77" y="28"/>
                    <a:pt x="64" y="28"/>
                  </a:cubicBezTo>
                  <a:cubicBezTo>
                    <a:pt x="16" y="28"/>
                    <a:pt x="1" y="80"/>
                    <a:pt x="115" y="139"/>
                  </a:cubicBezTo>
                  <a:lnTo>
                    <a:pt x="115" y="1871"/>
                  </a:lnTo>
                  <a:lnTo>
                    <a:pt x="888" y="2149"/>
                  </a:lnTo>
                  <a:lnTo>
                    <a:pt x="888" y="139"/>
                  </a:lnTo>
                  <a:cubicBezTo>
                    <a:pt x="651" y="64"/>
                    <a:pt x="588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11;p39"/>
            <p:cNvSpPr/>
            <p:nvPr/>
          </p:nvSpPr>
          <p:spPr>
            <a:xfrm>
              <a:off x="7172588" y="3663300"/>
              <a:ext cx="14400" cy="53050"/>
            </a:xfrm>
            <a:custGeom>
              <a:avLst/>
              <a:gdLst/>
              <a:ahLst/>
              <a:cxnLst/>
              <a:rect l="l" t="t" r="r" b="b"/>
              <a:pathLst>
                <a:path w="576" h="2122" extrusionOk="0">
                  <a:moveTo>
                    <a:pt x="53" y="0"/>
                  </a:moveTo>
                  <a:cubicBezTo>
                    <a:pt x="36" y="0"/>
                    <a:pt x="19" y="4"/>
                    <a:pt x="1" y="14"/>
                  </a:cubicBezTo>
                  <a:lnTo>
                    <a:pt x="102" y="14"/>
                  </a:lnTo>
                  <a:cubicBezTo>
                    <a:pt x="87" y="5"/>
                    <a:pt x="70" y="0"/>
                    <a:pt x="53" y="0"/>
                  </a:cubicBezTo>
                  <a:close/>
                  <a:moveTo>
                    <a:pt x="485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102" y="14"/>
                  </a:lnTo>
                  <a:cubicBezTo>
                    <a:pt x="135" y="32"/>
                    <a:pt x="161" y="68"/>
                    <a:pt x="180" y="112"/>
                  </a:cubicBezTo>
                  <a:lnTo>
                    <a:pt x="180" y="2122"/>
                  </a:lnTo>
                  <a:lnTo>
                    <a:pt x="566" y="1844"/>
                  </a:lnTo>
                  <a:lnTo>
                    <a:pt x="566" y="112"/>
                  </a:lnTo>
                  <a:cubicBezTo>
                    <a:pt x="57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12;p39"/>
            <p:cNvSpPr/>
            <p:nvPr/>
          </p:nvSpPr>
          <p:spPr>
            <a:xfrm>
              <a:off x="7089713" y="3663325"/>
              <a:ext cx="21325" cy="53025"/>
            </a:xfrm>
            <a:custGeom>
              <a:avLst/>
              <a:gdLst/>
              <a:ahLst/>
              <a:cxnLst/>
              <a:rect l="l" t="t" r="r" b="b"/>
              <a:pathLst>
                <a:path w="853" h="2121" extrusionOk="0">
                  <a:moveTo>
                    <a:pt x="286" y="0"/>
                  </a:moveTo>
                  <a:cubicBezTo>
                    <a:pt x="224" y="0"/>
                    <a:pt x="156" y="52"/>
                    <a:pt x="1" y="111"/>
                  </a:cubicBezTo>
                  <a:lnTo>
                    <a:pt x="1" y="1843"/>
                  </a:lnTo>
                  <a:lnTo>
                    <a:pt x="780" y="2121"/>
                  </a:lnTo>
                  <a:lnTo>
                    <a:pt x="780" y="111"/>
                  </a:lnTo>
                  <a:cubicBezTo>
                    <a:pt x="853" y="52"/>
                    <a:pt x="829" y="0"/>
                    <a:pt x="779" y="0"/>
                  </a:cubicBezTo>
                  <a:cubicBezTo>
                    <a:pt x="765" y="0"/>
                    <a:pt x="750" y="4"/>
                    <a:pt x="734" y="13"/>
                  </a:cubicBezTo>
                  <a:lnTo>
                    <a:pt x="336" y="13"/>
                  </a:lnTo>
                  <a:cubicBezTo>
                    <a:pt x="319" y="4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13;p39"/>
            <p:cNvSpPr/>
            <p:nvPr/>
          </p:nvSpPr>
          <p:spPr>
            <a:xfrm>
              <a:off x="7103438" y="3663300"/>
              <a:ext cx="15475" cy="53050"/>
            </a:xfrm>
            <a:custGeom>
              <a:avLst/>
              <a:gdLst/>
              <a:ahLst/>
              <a:cxnLst/>
              <a:rect l="l" t="t" r="r" b="b"/>
              <a:pathLst>
                <a:path w="619" h="2122" extrusionOk="0">
                  <a:moveTo>
                    <a:pt x="50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103" y="14"/>
                  </a:lnTo>
                  <a:cubicBezTo>
                    <a:pt x="85" y="5"/>
                    <a:pt x="68" y="0"/>
                    <a:pt x="50" y="0"/>
                  </a:cubicBezTo>
                  <a:close/>
                  <a:moveTo>
                    <a:pt x="482" y="1"/>
                  </a:moveTo>
                  <a:cubicBezTo>
                    <a:pt x="467" y="1"/>
                    <a:pt x="451" y="5"/>
                    <a:pt x="433" y="14"/>
                  </a:cubicBezTo>
                  <a:lnTo>
                    <a:pt x="103" y="14"/>
                  </a:lnTo>
                  <a:cubicBezTo>
                    <a:pt x="141" y="32"/>
                    <a:pt x="182" y="68"/>
                    <a:pt x="231" y="112"/>
                  </a:cubicBezTo>
                  <a:lnTo>
                    <a:pt x="231" y="2122"/>
                  </a:lnTo>
                  <a:lnTo>
                    <a:pt x="619" y="1844"/>
                  </a:lnTo>
                  <a:lnTo>
                    <a:pt x="619" y="112"/>
                  </a:lnTo>
                  <a:cubicBezTo>
                    <a:pt x="582" y="53"/>
                    <a:pt x="539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4;p39"/>
            <p:cNvSpPr/>
            <p:nvPr/>
          </p:nvSpPr>
          <p:spPr>
            <a:xfrm>
              <a:off x="7213738" y="3575600"/>
              <a:ext cx="57450" cy="68600"/>
            </a:xfrm>
            <a:custGeom>
              <a:avLst/>
              <a:gdLst/>
              <a:ahLst/>
              <a:cxnLst/>
              <a:rect l="l" t="t" r="r" b="b"/>
              <a:pathLst>
                <a:path w="2298" h="2744" extrusionOk="0">
                  <a:moveTo>
                    <a:pt x="1238" y="0"/>
                  </a:moveTo>
                  <a:cubicBezTo>
                    <a:pt x="1212" y="0"/>
                    <a:pt x="1184" y="13"/>
                    <a:pt x="1167" y="39"/>
                  </a:cubicBezTo>
                  <a:lnTo>
                    <a:pt x="1023" y="80"/>
                  </a:lnTo>
                  <a:lnTo>
                    <a:pt x="358" y="1229"/>
                  </a:lnTo>
                  <a:cubicBezTo>
                    <a:pt x="0" y="1847"/>
                    <a:pt x="370" y="2597"/>
                    <a:pt x="1023" y="2736"/>
                  </a:cubicBezTo>
                  <a:cubicBezTo>
                    <a:pt x="1046" y="2742"/>
                    <a:pt x="1069" y="2744"/>
                    <a:pt x="1092" y="2744"/>
                  </a:cubicBezTo>
                  <a:cubicBezTo>
                    <a:pt x="1139" y="2744"/>
                    <a:pt x="1186" y="2736"/>
                    <a:pt x="1236" y="2736"/>
                  </a:cubicBezTo>
                  <a:cubicBezTo>
                    <a:pt x="2021" y="2736"/>
                    <a:pt x="2298" y="1910"/>
                    <a:pt x="1906" y="1229"/>
                  </a:cubicBezTo>
                  <a:lnTo>
                    <a:pt x="1306" y="39"/>
                  </a:lnTo>
                  <a:cubicBezTo>
                    <a:pt x="1291" y="13"/>
                    <a:pt x="1265" y="0"/>
                    <a:pt x="1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15;p39"/>
            <p:cNvSpPr/>
            <p:nvPr/>
          </p:nvSpPr>
          <p:spPr>
            <a:xfrm>
              <a:off x="723928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6" y="1"/>
                  </a:moveTo>
                  <a:cubicBezTo>
                    <a:pt x="190" y="1"/>
                    <a:pt x="162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22" y="2065"/>
                    <a:pt x="652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999" y="2977"/>
                    <a:pt x="1491" y="2128"/>
                    <a:pt x="1097" y="1447"/>
                  </a:cubicBezTo>
                  <a:lnTo>
                    <a:pt x="284" y="43"/>
                  </a:lnTo>
                  <a:cubicBezTo>
                    <a:pt x="269" y="15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6;p39"/>
            <p:cNvSpPr/>
            <p:nvPr/>
          </p:nvSpPr>
          <p:spPr>
            <a:xfrm>
              <a:off x="7229588" y="3607375"/>
              <a:ext cx="29200" cy="36550"/>
            </a:xfrm>
            <a:custGeom>
              <a:avLst/>
              <a:gdLst/>
              <a:ahLst/>
              <a:cxnLst/>
              <a:rect l="l" t="t" r="r" b="b"/>
              <a:pathLst>
                <a:path w="1168" h="1462" extrusionOk="0">
                  <a:moveTo>
                    <a:pt x="604" y="0"/>
                  </a:moveTo>
                  <a:cubicBezTo>
                    <a:pt x="590" y="0"/>
                    <a:pt x="576" y="7"/>
                    <a:pt x="568" y="22"/>
                  </a:cubicBezTo>
                  <a:lnTo>
                    <a:pt x="163" y="726"/>
                  </a:lnTo>
                  <a:cubicBezTo>
                    <a:pt x="1" y="1003"/>
                    <a:pt x="134" y="1332"/>
                    <a:pt x="400" y="1448"/>
                  </a:cubicBezTo>
                  <a:cubicBezTo>
                    <a:pt x="421" y="1458"/>
                    <a:pt x="443" y="1461"/>
                    <a:pt x="465" y="1461"/>
                  </a:cubicBezTo>
                  <a:cubicBezTo>
                    <a:pt x="510" y="1461"/>
                    <a:pt x="556" y="1448"/>
                    <a:pt x="602" y="1448"/>
                  </a:cubicBezTo>
                  <a:lnTo>
                    <a:pt x="584" y="1425"/>
                  </a:lnTo>
                  <a:cubicBezTo>
                    <a:pt x="920" y="1425"/>
                    <a:pt x="1168" y="1182"/>
                    <a:pt x="1104" y="881"/>
                  </a:cubicBezTo>
                  <a:cubicBezTo>
                    <a:pt x="1093" y="830"/>
                    <a:pt x="1075" y="777"/>
                    <a:pt x="1047" y="726"/>
                  </a:cubicBezTo>
                  <a:lnTo>
                    <a:pt x="637" y="22"/>
                  </a:lnTo>
                  <a:cubicBezTo>
                    <a:pt x="631" y="7"/>
                    <a:pt x="618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17;p39"/>
            <p:cNvSpPr/>
            <p:nvPr/>
          </p:nvSpPr>
          <p:spPr>
            <a:xfrm>
              <a:off x="72403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cubicBezTo>
                    <a:pt x="554" y="277"/>
                    <a:pt x="312" y="498"/>
                    <a:pt x="0" y="578"/>
                  </a:cubicBezTo>
                  <a:cubicBezTo>
                    <a:pt x="51" y="596"/>
                    <a:pt x="110" y="607"/>
                    <a:pt x="173" y="607"/>
                  </a:cubicBezTo>
                  <a:cubicBezTo>
                    <a:pt x="507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18;p39"/>
            <p:cNvSpPr/>
            <p:nvPr/>
          </p:nvSpPr>
          <p:spPr>
            <a:xfrm>
              <a:off x="71445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5" y="0"/>
                  </a:moveTo>
                  <a:cubicBezTo>
                    <a:pt x="1208" y="0"/>
                    <a:pt x="1182" y="13"/>
                    <a:pt x="1168" y="39"/>
                  </a:cubicBezTo>
                  <a:lnTo>
                    <a:pt x="1018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18" y="2736"/>
                  </a:cubicBezTo>
                  <a:cubicBezTo>
                    <a:pt x="1041" y="2742"/>
                    <a:pt x="1065" y="2744"/>
                    <a:pt x="1089" y="2744"/>
                  </a:cubicBezTo>
                  <a:cubicBezTo>
                    <a:pt x="1137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89" y="13"/>
                    <a:pt x="1262" y="0"/>
                    <a:pt x="1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19;p39"/>
            <p:cNvSpPr/>
            <p:nvPr/>
          </p:nvSpPr>
          <p:spPr>
            <a:xfrm>
              <a:off x="7169988" y="3570150"/>
              <a:ext cx="37425" cy="74450"/>
            </a:xfrm>
            <a:custGeom>
              <a:avLst/>
              <a:gdLst/>
              <a:ahLst/>
              <a:cxnLst/>
              <a:rect l="l" t="t" r="r" b="b"/>
              <a:pathLst>
                <a:path w="1497" h="2978" extrusionOk="0">
                  <a:moveTo>
                    <a:pt x="218" y="1"/>
                  </a:moveTo>
                  <a:cubicBezTo>
                    <a:pt x="191" y="1"/>
                    <a:pt x="165" y="15"/>
                    <a:pt x="151" y="43"/>
                  </a:cubicBezTo>
                  <a:lnTo>
                    <a:pt x="1" y="298"/>
                  </a:lnTo>
                  <a:lnTo>
                    <a:pt x="670" y="1447"/>
                  </a:lnTo>
                  <a:cubicBezTo>
                    <a:pt x="1022" y="2065"/>
                    <a:pt x="659" y="2815"/>
                    <a:pt x="1" y="2954"/>
                  </a:cubicBezTo>
                  <a:cubicBezTo>
                    <a:pt x="70" y="2972"/>
                    <a:pt x="145" y="2977"/>
                    <a:pt x="220" y="2977"/>
                  </a:cubicBezTo>
                  <a:cubicBezTo>
                    <a:pt x="1006" y="2977"/>
                    <a:pt x="1496" y="2128"/>
                    <a:pt x="1103" y="1447"/>
                  </a:cubicBezTo>
                  <a:lnTo>
                    <a:pt x="289" y="43"/>
                  </a:lnTo>
                  <a:cubicBezTo>
                    <a:pt x="272" y="15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20;p39"/>
            <p:cNvSpPr/>
            <p:nvPr/>
          </p:nvSpPr>
          <p:spPr>
            <a:xfrm>
              <a:off x="7160463" y="3607375"/>
              <a:ext cx="29025" cy="36550"/>
            </a:xfrm>
            <a:custGeom>
              <a:avLst/>
              <a:gdLst/>
              <a:ahLst/>
              <a:cxnLst/>
              <a:rect l="l" t="t" r="r" b="b"/>
              <a:pathLst>
                <a:path w="1161" h="1462" extrusionOk="0">
                  <a:moveTo>
                    <a:pt x="598" y="0"/>
                  </a:moveTo>
                  <a:cubicBezTo>
                    <a:pt x="585" y="0"/>
                    <a:pt x="572" y="7"/>
                    <a:pt x="566" y="22"/>
                  </a:cubicBezTo>
                  <a:lnTo>
                    <a:pt x="156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18" y="1458"/>
                    <a:pt x="439" y="1461"/>
                    <a:pt x="460" y="1461"/>
                  </a:cubicBezTo>
                  <a:cubicBezTo>
                    <a:pt x="504" y="1461"/>
                    <a:pt x="551" y="1448"/>
                    <a:pt x="601" y="1448"/>
                  </a:cubicBezTo>
                  <a:lnTo>
                    <a:pt x="577" y="1425"/>
                  </a:lnTo>
                  <a:cubicBezTo>
                    <a:pt x="913" y="1425"/>
                    <a:pt x="1161" y="1182"/>
                    <a:pt x="1097" y="881"/>
                  </a:cubicBezTo>
                  <a:cubicBezTo>
                    <a:pt x="1092" y="830"/>
                    <a:pt x="1068" y="777"/>
                    <a:pt x="1040" y="726"/>
                  </a:cubicBezTo>
                  <a:lnTo>
                    <a:pt x="636" y="22"/>
                  </a:lnTo>
                  <a:cubicBezTo>
                    <a:pt x="627" y="7"/>
                    <a:pt x="612" y="0"/>
                    <a:pt x="598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21;p39"/>
            <p:cNvSpPr/>
            <p:nvPr/>
          </p:nvSpPr>
          <p:spPr>
            <a:xfrm>
              <a:off x="71710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lnTo>
                    <a:pt x="675" y="0"/>
                  </a:lnTo>
                  <a:cubicBezTo>
                    <a:pt x="555" y="277"/>
                    <a:pt x="312" y="498"/>
                    <a:pt x="0" y="578"/>
                  </a:cubicBezTo>
                  <a:cubicBezTo>
                    <a:pt x="51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22;p39"/>
            <p:cNvSpPr/>
            <p:nvPr/>
          </p:nvSpPr>
          <p:spPr>
            <a:xfrm>
              <a:off x="70752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7" y="0"/>
                  </a:moveTo>
                  <a:cubicBezTo>
                    <a:pt x="1210" y="0"/>
                    <a:pt x="1182" y="13"/>
                    <a:pt x="1168" y="39"/>
                  </a:cubicBezTo>
                  <a:lnTo>
                    <a:pt x="1024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24" y="2736"/>
                  </a:cubicBezTo>
                  <a:cubicBezTo>
                    <a:pt x="1047" y="2742"/>
                    <a:pt x="1070" y="2744"/>
                    <a:pt x="1093" y="2744"/>
                  </a:cubicBezTo>
                  <a:cubicBezTo>
                    <a:pt x="1140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92" y="13"/>
                    <a:pt x="1264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23;p39"/>
            <p:cNvSpPr/>
            <p:nvPr/>
          </p:nvSpPr>
          <p:spPr>
            <a:xfrm>
              <a:off x="710083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4" y="1"/>
                  </a:moveTo>
                  <a:cubicBezTo>
                    <a:pt x="187" y="1"/>
                    <a:pt x="159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17" y="2065"/>
                    <a:pt x="653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1000" y="2977"/>
                    <a:pt x="1491" y="2128"/>
                    <a:pt x="1097" y="1447"/>
                  </a:cubicBezTo>
                  <a:lnTo>
                    <a:pt x="283" y="43"/>
                  </a:lnTo>
                  <a:cubicBezTo>
                    <a:pt x="269" y="15"/>
                    <a:pt x="24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24;p39"/>
            <p:cNvSpPr/>
            <p:nvPr/>
          </p:nvSpPr>
          <p:spPr>
            <a:xfrm>
              <a:off x="7091163" y="3607375"/>
              <a:ext cx="29050" cy="36550"/>
            </a:xfrm>
            <a:custGeom>
              <a:avLst/>
              <a:gdLst/>
              <a:ahLst/>
              <a:cxnLst/>
              <a:rect l="l" t="t" r="r" b="b"/>
              <a:pathLst>
                <a:path w="1162" h="1462" extrusionOk="0">
                  <a:moveTo>
                    <a:pt x="601" y="0"/>
                  </a:moveTo>
                  <a:cubicBezTo>
                    <a:pt x="588" y="0"/>
                    <a:pt x="575" y="7"/>
                    <a:pt x="566" y="22"/>
                  </a:cubicBezTo>
                  <a:lnTo>
                    <a:pt x="162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20" y="1458"/>
                    <a:pt x="441" y="1461"/>
                    <a:pt x="463" y="1461"/>
                  </a:cubicBezTo>
                  <a:cubicBezTo>
                    <a:pt x="506" y="1461"/>
                    <a:pt x="551" y="1448"/>
                    <a:pt x="601" y="1448"/>
                  </a:cubicBezTo>
                  <a:lnTo>
                    <a:pt x="578" y="1425"/>
                  </a:lnTo>
                  <a:cubicBezTo>
                    <a:pt x="913" y="1425"/>
                    <a:pt x="1161" y="1182"/>
                    <a:pt x="1103" y="881"/>
                  </a:cubicBezTo>
                  <a:cubicBezTo>
                    <a:pt x="1092" y="830"/>
                    <a:pt x="1075" y="777"/>
                    <a:pt x="1046" y="726"/>
                  </a:cubicBezTo>
                  <a:lnTo>
                    <a:pt x="636" y="22"/>
                  </a:lnTo>
                  <a:cubicBezTo>
                    <a:pt x="627" y="7"/>
                    <a:pt x="614" y="0"/>
                    <a:pt x="601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25;p39"/>
            <p:cNvSpPr/>
            <p:nvPr/>
          </p:nvSpPr>
          <p:spPr>
            <a:xfrm>
              <a:off x="7101713" y="3629400"/>
              <a:ext cx="18500" cy="15200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681" y="0"/>
                  </a:moveTo>
                  <a:cubicBezTo>
                    <a:pt x="560" y="277"/>
                    <a:pt x="312" y="498"/>
                    <a:pt x="0" y="578"/>
                  </a:cubicBezTo>
                  <a:cubicBezTo>
                    <a:pt x="57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26;p39"/>
            <p:cNvSpPr/>
            <p:nvPr/>
          </p:nvSpPr>
          <p:spPr>
            <a:xfrm>
              <a:off x="7233538" y="3663325"/>
              <a:ext cx="21200" cy="53025"/>
            </a:xfrm>
            <a:custGeom>
              <a:avLst/>
              <a:gdLst/>
              <a:ahLst/>
              <a:cxnLst/>
              <a:rect l="l" t="t" r="r" b="b"/>
              <a:pathLst>
                <a:path w="848" h="2121" extrusionOk="0">
                  <a:moveTo>
                    <a:pt x="75" y="0"/>
                  </a:moveTo>
                  <a:cubicBezTo>
                    <a:pt x="25" y="0"/>
                    <a:pt x="0" y="52"/>
                    <a:pt x="69" y="111"/>
                  </a:cubicBezTo>
                  <a:lnTo>
                    <a:pt x="69" y="1843"/>
                  </a:lnTo>
                  <a:lnTo>
                    <a:pt x="848" y="2121"/>
                  </a:lnTo>
                  <a:lnTo>
                    <a:pt x="848" y="111"/>
                  </a:lnTo>
                  <a:cubicBezTo>
                    <a:pt x="698" y="52"/>
                    <a:pt x="630" y="0"/>
                    <a:pt x="569" y="0"/>
                  </a:cubicBezTo>
                  <a:cubicBezTo>
                    <a:pt x="553" y="0"/>
                    <a:pt x="536" y="4"/>
                    <a:pt x="519" y="13"/>
                  </a:cubicBezTo>
                  <a:lnTo>
                    <a:pt x="120" y="13"/>
                  </a:lnTo>
                  <a:cubicBezTo>
                    <a:pt x="104" y="4"/>
                    <a:pt x="8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27;p39"/>
            <p:cNvSpPr/>
            <p:nvPr/>
          </p:nvSpPr>
          <p:spPr>
            <a:xfrm>
              <a:off x="7241888" y="3663300"/>
              <a:ext cx="14100" cy="53050"/>
            </a:xfrm>
            <a:custGeom>
              <a:avLst/>
              <a:gdLst/>
              <a:ahLst/>
              <a:cxnLst/>
              <a:rect l="l" t="t" r="r" b="b"/>
              <a:pathLst>
                <a:path w="564" h="2122" extrusionOk="0">
                  <a:moveTo>
                    <a:pt x="49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92" y="14"/>
                  </a:lnTo>
                  <a:cubicBezTo>
                    <a:pt x="80" y="5"/>
                    <a:pt x="65" y="0"/>
                    <a:pt x="49" y="0"/>
                  </a:cubicBezTo>
                  <a:close/>
                  <a:moveTo>
                    <a:pt x="484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92" y="14"/>
                  </a:lnTo>
                  <a:cubicBezTo>
                    <a:pt x="119" y="32"/>
                    <a:pt x="134" y="68"/>
                    <a:pt x="127" y="112"/>
                  </a:cubicBezTo>
                  <a:lnTo>
                    <a:pt x="127" y="2122"/>
                  </a:lnTo>
                  <a:lnTo>
                    <a:pt x="514" y="1844"/>
                  </a:lnTo>
                  <a:lnTo>
                    <a:pt x="514" y="112"/>
                  </a:lnTo>
                  <a:cubicBezTo>
                    <a:pt x="564" y="53"/>
                    <a:pt x="535" y="1"/>
                    <a:pt x="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28;p39"/>
            <p:cNvSpPr/>
            <p:nvPr/>
          </p:nvSpPr>
          <p:spPr>
            <a:xfrm>
              <a:off x="7060538" y="3712125"/>
              <a:ext cx="223375" cy="80725"/>
            </a:xfrm>
            <a:custGeom>
              <a:avLst/>
              <a:gdLst/>
              <a:ahLst/>
              <a:cxnLst/>
              <a:rect l="l" t="t" r="r" b="b"/>
              <a:pathLst>
                <a:path w="8935" h="3229" extrusionOk="0">
                  <a:moveTo>
                    <a:pt x="965" y="1"/>
                  </a:moveTo>
                  <a:cubicBezTo>
                    <a:pt x="584" y="1"/>
                    <a:pt x="278" y="30"/>
                    <a:pt x="278" y="417"/>
                  </a:cubicBezTo>
                  <a:lnTo>
                    <a:pt x="1" y="1196"/>
                  </a:lnTo>
                  <a:lnTo>
                    <a:pt x="1" y="2951"/>
                  </a:lnTo>
                  <a:lnTo>
                    <a:pt x="8935" y="3229"/>
                  </a:lnTo>
                  <a:lnTo>
                    <a:pt x="8935" y="694"/>
                  </a:lnTo>
                  <a:cubicBezTo>
                    <a:pt x="8935" y="313"/>
                    <a:pt x="8623" y="1"/>
                    <a:pt x="8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9;p39"/>
            <p:cNvSpPr/>
            <p:nvPr/>
          </p:nvSpPr>
          <p:spPr>
            <a:xfrm>
              <a:off x="7257913" y="3712125"/>
              <a:ext cx="35675" cy="85650"/>
            </a:xfrm>
            <a:custGeom>
              <a:avLst/>
              <a:gdLst/>
              <a:ahLst/>
              <a:cxnLst/>
              <a:rect l="l" t="t" r="r" b="b"/>
              <a:pathLst>
                <a:path w="1427" h="3426" extrusionOk="0">
                  <a:moveTo>
                    <a:pt x="0" y="1"/>
                  </a:moveTo>
                  <a:cubicBezTo>
                    <a:pt x="358" y="1"/>
                    <a:pt x="647" y="225"/>
                    <a:pt x="647" y="613"/>
                  </a:cubicBezTo>
                  <a:lnTo>
                    <a:pt x="647" y="3425"/>
                  </a:lnTo>
                  <a:lnTo>
                    <a:pt x="1426" y="3148"/>
                  </a:lnTo>
                  <a:lnTo>
                    <a:pt x="1426" y="1392"/>
                  </a:lnTo>
                  <a:lnTo>
                    <a:pt x="1167" y="613"/>
                  </a:lnTo>
                  <a:cubicBezTo>
                    <a:pt x="1167" y="225"/>
                    <a:pt x="877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30;p39"/>
            <p:cNvSpPr/>
            <p:nvPr/>
          </p:nvSpPr>
          <p:spPr>
            <a:xfrm>
              <a:off x="7060538" y="3712125"/>
              <a:ext cx="227300" cy="50850"/>
            </a:xfrm>
            <a:custGeom>
              <a:avLst/>
              <a:gdLst/>
              <a:ahLst/>
              <a:cxnLst/>
              <a:rect l="l" t="t" r="r" b="b"/>
              <a:pathLst>
                <a:path w="9092" h="2034" extrusionOk="0">
                  <a:moveTo>
                    <a:pt x="699" y="1"/>
                  </a:moveTo>
                  <a:cubicBezTo>
                    <a:pt x="313" y="1"/>
                    <a:pt x="1" y="313"/>
                    <a:pt x="1" y="694"/>
                  </a:cubicBezTo>
                  <a:lnTo>
                    <a:pt x="1" y="1473"/>
                  </a:lnTo>
                  <a:cubicBezTo>
                    <a:pt x="781" y="1473"/>
                    <a:pt x="781" y="2034"/>
                    <a:pt x="1560" y="2034"/>
                  </a:cubicBezTo>
                  <a:cubicBezTo>
                    <a:pt x="2335" y="2034"/>
                    <a:pt x="2335" y="1473"/>
                    <a:pt x="3114" y="1473"/>
                  </a:cubicBezTo>
                  <a:cubicBezTo>
                    <a:pt x="3894" y="1473"/>
                    <a:pt x="3894" y="2034"/>
                    <a:pt x="4667" y="2034"/>
                  </a:cubicBezTo>
                  <a:cubicBezTo>
                    <a:pt x="5446" y="2034"/>
                    <a:pt x="5446" y="1473"/>
                    <a:pt x="6221" y="1473"/>
                  </a:cubicBezTo>
                  <a:cubicBezTo>
                    <a:pt x="7000" y="1473"/>
                    <a:pt x="7000" y="2034"/>
                    <a:pt x="7780" y="2034"/>
                  </a:cubicBezTo>
                  <a:cubicBezTo>
                    <a:pt x="8127" y="2034"/>
                    <a:pt x="8322" y="1918"/>
                    <a:pt x="8495" y="1797"/>
                  </a:cubicBezTo>
                  <a:cubicBezTo>
                    <a:pt x="8716" y="1646"/>
                    <a:pt x="8663" y="1196"/>
                    <a:pt x="9091" y="1196"/>
                  </a:cubicBezTo>
                  <a:lnTo>
                    <a:pt x="9057" y="694"/>
                  </a:lnTo>
                  <a:cubicBezTo>
                    <a:pt x="9057" y="313"/>
                    <a:pt x="8745" y="1"/>
                    <a:pt x="8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31;p39"/>
            <p:cNvSpPr/>
            <p:nvPr/>
          </p:nvSpPr>
          <p:spPr>
            <a:xfrm>
              <a:off x="7257913" y="3712125"/>
              <a:ext cx="35675" cy="44925"/>
            </a:xfrm>
            <a:custGeom>
              <a:avLst/>
              <a:gdLst/>
              <a:ahLst/>
              <a:cxnLst/>
              <a:rect l="l" t="t" r="r" b="b"/>
              <a:pathLst>
                <a:path w="1427" h="1797" extrusionOk="0">
                  <a:moveTo>
                    <a:pt x="0" y="1"/>
                  </a:moveTo>
                  <a:cubicBezTo>
                    <a:pt x="358" y="1"/>
                    <a:pt x="647" y="313"/>
                    <a:pt x="647" y="694"/>
                  </a:cubicBezTo>
                  <a:lnTo>
                    <a:pt x="647" y="1797"/>
                  </a:lnTo>
                  <a:cubicBezTo>
                    <a:pt x="850" y="1646"/>
                    <a:pt x="1028" y="1473"/>
                    <a:pt x="1426" y="1473"/>
                  </a:cubicBezTo>
                  <a:lnTo>
                    <a:pt x="1426" y="694"/>
                  </a:lnTo>
                  <a:cubicBezTo>
                    <a:pt x="1426" y="313"/>
                    <a:pt x="1114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32;p39"/>
            <p:cNvSpPr/>
            <p:nvPr/>
          </p:nvSpPr>
          <p:spPr>
            <a:xfrm>
              <a:off x="7031538" y="3799475"/>
              <a:ext cx="281400" cy="103825"/>
            </a:xfrm>
            <a:custGeom>
              <a:avLst/>
              <a:gdLst/>
              <a:ahLst/>
              <a:cxnLst/>
              <a:rect l="l" t="t" r="r" b="b"/>
              <a:pathLst>
                <a:path w="11256" h="4153" extrusionOk="0">
                  <a:moveTo>
                    <a:pt x="976" y="1"/>
                  </a:moveTo>
                  <a:cubicBezTo>
                    <a:pt x="590" y="1"/>
                    <a:pt x="278" y="30"/>
                    <a:pt x="278" y="417"/>
                  </a:cubicBezTo>
                  <a:lnTo>
                    <a:pt x="1" y="1755"/>
                  </a:lnTo>
                  <a:lnTo>
                    <a:pt x="1" y="3869"/>
                  </a:lnTo>
                  <a:lnTo>
                    <a:pt x="11256" y="4153"/>
                  </a:lnTo>
                  <a:lnTo>
                    <a:pt x="11256" y="694"/>
                  </a:lnTo>
                  <a:cubicBezTo>
                    <a:pt x="11256" y="313"/>
                    <a:pt x="10944" y="1"/>
                    <a:pt x="10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33;p39"/>
            <p:cNvSpPr/>
            <p:nvPr/>
          </p:nvSpPr>
          <p:spPr>
            <a:xfrm>
              <a:off x="7287088" y="3789650"/>
              <a:ext cx="35525" cy="108750"/>
            </a:xfrm>
            <a:custGeom>
              <a:avLst/>
              <a:gdLst/>
              <a:ahLst/>
              <a:cxnLst/>
              <a:rect l="l" t="t" r="r" b="b"/>
              <a:pathLst>
                <a:path w="1421" h="4350" extrusionOk="0">
                  <a:moveTo>
                    <a:pt x="0" y="0"/>
                  </a:moveTo>
                  <a:cubicBezTo>
                    <a:pt x="358" y="0"/>
                    <a:pt x="646" y="232"/>
                    <a:pt x="646" y="618"/>
                  </a:cubicBezTo>
                  <a:lnTo>
                    <a:pt x="646" y="4349"/>
                  </a:lnTo>
                  <a:lnTo>
                    <a:pt x="1421" y="4072"/>
                  </a:lnTo>
                  <a:lnTo>
                    <a:pt x="1421" y="1953"/>
                  </a:lnTo>
                  <a:lnTo>
                    <a:pt x="1317" y="618"/>
                  </a:lnTo>
                  <a:cubicBezTo>
                    <a:pt x="1317" y="232"/>
                    <a:pt x="1027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834;p39"/>
            <p:cNvGrpSpPr/>
            <p:nvPr/>
          </p:nvGrpSpPr>
          <p:grpSpPr>
            <a:xfrm>
              <a:off x="7063738" y="3763525"/>
              <a:ext cx="223500" cy="112625"/>
              <a:chOff x="7063738" y="3763525"/>
              <a:chExt cx="223500" cy="112625"/>
            </a:xfrm>
          </p:grpSpPr>
          <p:sp>
            <p:nvSpPr>
              <p:cNvPr id="37" name="Google Shape;1835;p39"/>
              <p:cNvSpPr/>
              <p:nvPr/>
            </p:nvSpPr>
            <p:spPr>
              <a:xfrm>
                <a:off x="7131013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9" y="0"/>
                    </a:moveTo>
                    <a:cubicBezTo>
                      <a:pt x="92" y="0"/>
                      <a:pt x="1" y="93"/>
                      <a:pt x="1" y="208"/>
                    </a:cubicBezTo>
                    <a:cubicBezTo>
                      <a:pt x="1" y="324"/>
                      <a:pt x="92" y="416"/>
                      <a:pt x="209" y="416"/>
                    </a:cubicBezTo>
                    <a:cubicBezTo>
                      <a:pt x="324" y="416"/>
                      <a:pt x="417" y="324"/>
                      <a:pt x="417" y="208"/>
                    </a:cubicBezTo>
                    <a:cubicBezTo>
                      <a:pt x="417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36;p39"/>
              <p:cNvSpPr/>
              <p:nvPr/>
            </p:nvSpPr>
            <p:spPr>
              <a:xfrm>
                <a:off x="7209538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16"/>
                      <a:pt x="208" y="416"/>
                    </a:cubicBezTo>
                    <a:cubicBezTo>
                      <a:pt x="325" y="416"/>
                      <a:pt x="416" y="324"/>
                      <a:pt x="416" y="208"/>
                    </a:cubicBezTo>
                    <a:cubicBezTo>
                      <a:pt x="416" y="93"/>
                      <a:pt x="325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37;p39"/>
              <p:cNvSpPr/>
              <p:nvPr/>
            </p:nvSpPr>
            <p:spPr>
              <a:xfrm>
                <a:off x="713476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38;p39"/>
              <p:cNvSpPr/>
              <p:nvPr/>
            </p:nvSpPr>
            <p:spPr>
              <a:xfrm>
                <a:off x="720578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6" y="330"/>
                      <a:pt x="416" y="214"/>
                    </a:cubicBezTo>
                    <a:cubicBezTo>
                      <a:pt x="416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39;p39"/>
              <p:cNvSpPr/>
              <p:nvPr/>
            </p:nvSpPr>
            <p:spPr>
              <a:xfrm>
                <a:off x="706373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40;p39"/>
              <p:cNvSpPr/>
              <p:nvPr/>
            </p:nvSpPr>
            <p:spPr>
              <a:xfrm>
                <a:off x="727681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7" y="330"/>
                      <a:pt x="417" y="214"/>
                    </a:cubicBezTo>
                    <a:cubicBezTo>
                      <a:pt x="417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1841;p39"/>
            <p:cNvSpPr/>
            <p:nvPr/>
          </p:nvSpPr>
          <p:spPr>
            <a:xfrm>
              <a:off x="7002363" y="3895775"/>
              <a:ext cx="339175" cy="20075"/>
            </a:xfrm>
            <a:custGeom>
              <a:avLst/>
              <a:gdLst/>
              <a:ahLst/>
              <a:cxnLst/>
              <a:rect l="l" t="t" r="r" b="b"/>
              <a:pathLst>
                <a:path w="13567" h="803" extrusionOk="0">
                  <a:moveTo>
                    <a:pt x="309" y="1"/>
                  </a:moveTo>
                  <a:cubicBezTo>
                    <a:pt x="130" y="1"/>
                    <a:pt x="1" y="167"/>
                    <a:pt x="1" y="363"/>
                  </a:cubicBezTo>
                  <a:cubicBezTo>
                    <a:pt x="1" y="606"/>
                    <a:pt x="198" y="803"/>
                    <a:pt x="440" y="803"/>
                  </a:cubicBezTo>
                  <a:lnTo>
                    <a:pt x="13127" y="803"/>
                  </a:lnTo>
                  <a:cubicBezTo>
                    <a:pt x="13370" y="803"/>
                    <a:pt x="13566" y="606"/>
                    <a:pt x="13566" y="363"/>
                  </a:cubicBezTo>
                  <a:cubicBezTo>
                    <a:pt x="13566" y="167"/>
                    <a:pt x="13437" y="1"/>
                    <a:pt x="13258" y="1"/>
                  </a:cubicBezTo>
                  <a:cubicBezTo>
                    <a:pt x="13217" y="1"/>
                    <a:pt x="13173" y="10"/>
                    <a:pt x="13127" y="29"/>
                  </a:cubicBezTo>
                  <a:lnTo>
                    <a:pt x="440" y="29"/>
                  </a:lnTo>
                  <a:cubicBezTo>
                    <a:pt x="394" y="10"/>
                    <a:pt x="350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2;p39"/>
            <p:cNvSpPr/>
            <p:nvPr/>
          </p:nvSpPr>
          <p:spPr>
            <a:xfrm>
              <a:off x="7316663" y="3895775"/>
              <a:ext cx="31800" cy="20075"/>
            </a:xfrm>
            <a:custGeom>
              <a:avLst/>
              <a:gdLst/>
              <a:ahLst/>
              <a:cxnLst/>
              <a:rect l="l" t="t" r="r" b="b"/>
              <a:pathLst>
                <a:path w="1272" h="803" extrusionOk="0">
                  <a:moveTo>
                    <a:pt x="132" y="1"/>
                  </a:moveTo>
                  <a:cubicBezTo>
                    <a:pt x="91" y="1"/>
                    <a:pt x="46" y="10"/>
                    <a:pt x="1" y="29"/>
                  </a:cubicBezTo>
                  <a:lnTo>
                    <a:pt x="255" y="29"/>
                  </a:lnTo>
                  <a:cubicBezTo>
                    <a:pt x="218" y="11"/>
                    <a:pt x="176" y="1"/>
                    <a:pt x="132" y="1"/>
                  </a:cubicBezTo>
                  <a:close/>
                  <a:moveTo>
                    <a:pt x="964" y="1"/>
                  </a:moveTo>
                  <a:cubicBezTo>
                    <a:pt x="922" y="1"/>
                    <a:pt x="878" y="10"/>
                    <a:pt x="832" y="29"/>
                  </a:cubicBezTo>
                  <a:lnTo>
                    <a:pt x="255" y="29"/>
                  </a:lnTo>
                  <a:cubicBezTo>
                    <a:pt x="367" y="85"/>
                    <a:pt x="440" y="215"/>
                    <a:pt x="440" y="363"/>
                  </a:cubicBezTo>
                  <a:cubicBezTo>
                    <a:pt x="440" y="606"/>
                    <a:pt x="243" y="803"/>
                    <a:pt x="1" y="803"/>
                  </a:cubicBezTo>
                  <a:lnTo>
                    <a:pt x="832" y="803"/>
                  </a:lnTo>
                  <a:cubicBezTo>
                    <a:pt x="1075" y="803"/>
                    <a:pt x="1272" y="606"/>
                    <a:pt x="1272" y="363"/>
                  </a:cubicBezTo>
                  <a:cubicBezTo>
                    <a:pt x="1272" y="167"/>
                    <a:pt x="1142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3;p39"/>
            <p:cNvSpPr/>
            <p:nvPr/>
          </p:nvSpPr>
          <p:spPr>
            <a:xfrm>
              <a:off x="7031538" y="3789650"/>
              <a:ext cx="281975" cy="64850"/>
            </a:xfrm>
            <a:custGeom>
              <a:avLst/>
              <a:gdLst/>
              <a:ahLst/>
              <a:cxnLst/>
              <a:rect l="l" t="t" r="r" b="b"/>
              <a:pathLst>
                <a:path w="11279" h="2594" extrusionOk="0">
                  <a:moveTo>
                    <a:pt x="694" y="0"/>
                  </a:moveTo>
                  <a:cubicBezTo>
                    <a:pt x="313" y="0"/>
                    <a:pt x="1" y="312"/>
                    <a:pt x="1" y="700"/>
                  </a:cubicBezTo>
                  <a:lnTo>
                    <a:pt x="1" y="2039"/>
                  </a:lnTo>
                  <a:cubicBezTo>
                    <a:pt x="965" y="2039"/>
                    <a:pt x="965" y="2593"/>
                    <a:pt x="1923" y="2593"/>
                  </a:cubicBezTo>
                  <a:cubicBezTo>
                    <a:pt x="2888" y="2593"/>
                    <a:pt x="2888" y="2039"/>
                    <a:pt x="3852" y="2039"/>
                  </a:cubicBezTo>
                  <a:cubicBezTo>
                    <a:pt x="4817" y="2039"/>
                    <a:pt x="4817" y="2593"/>
                    <a:pt x="5775" y="2593"/>
                  </a:cubicBezTo>
                  <a:cubicBezTo>
                    <a:pt x="6739" y="2593"/>
                    <a:pt x="6739" y="2039"/>
                    <a:pt x="7704" y="2039"/>
                  </a:cubicBezTo>
                  <a:cubicBezTo>
                    <a:pt x="8668" y="2039"/>
                    <a:pt x="8668" y="2593"/>
                    <a:pt x="9633" y="2593"/>
                  </a:cubicBezTo>
                  <a:cubicBezTo>
                    <a:pt x="10193" y="2593"/>
                    <a:pt x="10430" y="2403"/>
                    <a:pt x="10718" y="2241"/>
                  </a:cubicBezTo>
                  <a:cubicBezTo>
                    <a:pt x="10926" y="2132"/>
                    <a:pt x="10822" y="1681"/>
                    <a:pt x="11221" y="1681"/>
                  </a:cubicBezTo>
                  <a:lnTo>
                    <a:pt x="11278" y="700"/>
                  </a:lnTo>
                  <a:cubicBezTo>
                    <a:pt x="11278" y="312"/>
                    <a:pt x="10966" y="0"/>
                    <a:pt x="10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44;p39"/>
            <p:cNvSpPr/>
            <p:nvPr/>
          </p:nvSpPr>
          <p:spPr>
            <a:xfrm>
              <a:off x="7287088" y="3789650"/>
              <a:ext cx="35525" cy="56050"/>
            </a:xfrm>
            <a:custGeom>
              <a:avLst/>
              <a:gdLst/>
              <a:ahLst/>
              <a:cxnLst/>
              <a:rect l="l" t="t" r="r" b="b"/>
              <a:pathLst>
                <a:path w="1421" h="2242" extrusionOk="0">
                  <a:moveTo>
                    <a:pt x="0" y="0"/>
                  </a:moveTo>
                  <a:cubicBezTo>
                    <a:pt x="358" y="0"/>
                    <a:pt x="646" y="312"/>
                    <a:pt x="646" y="700"/>
                  </a:cubicBezTo>
                  <a:lnTo>
                    <a:pt x="646" y="2241"/>
                  </a:lnTo>
                  <a:cubicBezTo>
                    <a:pt x="837" y="2132"/>
                    <a:pt x="1051" y="2039"/>
                    <a:pt x="1421" y="2039"/>
                  </a:cubicBezTo>
                  <a:lnTo>
                    <a:pt x="1421" y="700"/>
                  </a:lnTo>
                  <a:cubicBezTo>
                    <a:pt x="1421" y="312"/>
                    <a:pt x="110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357037" y="2417862"/>
            <a:ext cx="18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80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178" y="1964267"/>
            <a:ext cx="57499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2"/>
                </a:solidFill>
              </a:rPr>
              <a:t>Quan sát một số bức tranh tham khảo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Chúc tất cả các con học sinh có một ngày sinh nhật thật nhiều niềm vui!</a:t>
            </a:r>
          </a:p>
          <a:p>
            <a:endParaRPr lang="en-US" dirty="0"/>
          </a:p>
        </p:txBody>
      </p:sp>
      <p:pic>
        <p:nvPicPr>
          <p:cNvPr id="45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11" y="4703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92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" y="220461"/>
            <a:ext cx="3516344" cy="2833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4" y="220461"/>
            <a:ext cx="3692535" cy="263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3" y="2857986"/>
            <a:ext cx="3936001" cy="21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49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6900" y="-126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ไอติม"/>
              </a:rPr>
              <a:t>Yêu cầu cần đạt </a:t>
            </a:r>
            <a:r>
              <a:rPr lang="en-US" sz="3200" dirty="0">
                <a:solidFill>
                  <a:srgbClr val="965A38"/>
                </a:solidFill>
                <a:latin typeface="ไอติม"/>
              </a:rPr>
              <a:t/>
            </a:r>
            <a:br>
              <a:rPr lang="en-US" sz="3200" dirty="0">
                <a:solidFill>
                  <a:srgbClr val="965A38"/>
                </a:solidFill>
                <a:latin typeface="ไอติม"/>
              </a:rPr>
            </a:b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404734" y="696322"/>
            <a:ext cx="8578172" cy="3995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91982" y="1558075"/>
            <a:ext cx="686928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Chỉ ra được sự kết hợp các yếu tố mĩ thuật nét, hình ,màu, không gian để diễn tả hoạt động trong tranh 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Thực hiện được bài vẽ diễn tả buổi sinh nhật vui vẻ 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Bước đầu phân tích được sự hài hòa, nhịp điệu của nét, hình, màu trong tranh 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Nêu được cảm nhận về sự đầm ấm, vui vẻ của buổi sinh nhật trong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bức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Google Shape;1806;p39"/>
          <p:cNvGrpSpPr/>
          <p:nvPr/>
        </p:nvGrpSpPr>
        <p:grpSpPr>
          <a:xfrm>
            <a:off x="5465" y="3636335"/>
            <a:ext cx="1894219" cy="1498564"/>
            <a:chOff x="7002363" y="3570150"/>
            <a:chExt cx="346100" cy="345700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sp>
          <p:nvSpPr>
            <p:cNvPr id="47" name="Google Shape;1807;p39"/>
            <p:cNvSpPr/>
            <p:nvPr/>
          </p:nvSpPr>
          <p:spPr>
            <a:xfrm>
              <a:off x="709938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7" y="1"/>
                  </a:moveTo>
                  <a:cubicBezTo>
                    <a:pt x="88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8" y="1814"/>
                    <a:pt x="197" y="1814"/>
                  </a:cubicBezTo>
                  <a:cubicBezTo>
                    <a:pt x="301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1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8;p39"/>
            <p:cNvSpPr/>
            <p:nvPr/>
          </p:nvSpPr>
          <p:spPr>
            <a:xfrm>
              <a:off x="7167413" y="3628100"/>
              <a:ext cx="9675" cy="45350"/>
            </a:xfrm>
            <a:custGeom>
              <a:avLst/>
              <a:gdLst/>
              <a:ahLst/>
              <a:cxnLst/>
              <a:rect l="l" t="t" r="r" b="b"/>
              <a:pathLst>
                <a:path w="387" h="1814" extrusionOk="0">
                  <a:moveTo>
                    <a:pt x="190" y="1"/>
                  </a:moveTo>
                  <a:cubicBezTo>
                    <a:pt x="86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6" y="1814"/>
                    <a:pt x="190" y="1814"/>
                  </a:cubicBezTo>
                  <a:cubicBezTo>
                    <a:pt x="299" y="1814"/>
                    <a:pt x="387" y="1728"/>
                    <a:pt x="387" y="1624"/>
                  </a:cubicBezTo>
                  <a:lnTo>
                    <a:pt x="387" y="198"/>
                  </a:lnTo>
                  <a:cubicBezTo>
                    <a:pt x="387" y="87"/>
                    <a:pt x="299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9;p39"/>
            <p:cNvSpPr/>
            <p:nvPr/>
          </p:nvSpPr>
          <p:spPr>
            <a:xfrm>
              <a:off x="723523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624"/>
                  </a:lnTo>
                  <a:cubicBezTo>
                    <a:pt x="1" y="1728"/>
                    <a:pt x="87" y="1814"/>
                    <a:pt x="198" y="1814"/>
                  </a:cubicBezTo>
                  <a:cubicBezTo>
                    <a:pt x="307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7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10;p39"/>
            <p:cNvSpPr/>
            <p:nvPr/>
          </p:nvSpPr>
          <p:spPr>
            <a:xfrm>
              <a:off x="7164538" y="3662625"/>
              <a:ext cx="22225" cy="53725"/>
            </a:xfrm>
            <a:custGeom>
              <a:avLst/>
              <a:gdLst/>
              <a:ahLst/>
              <a:cxnLst/>
              <a:rect l="l" t="t" r="r" b="b"/>
              <a:pathLst>
                <a:path w="889" h="2149" extrusionOk="0">
                  <a:moveTo>
                    <a:pt x="513" y="0"/>
                  </a:moveTo>
                  <a:lnTo>
                    <a:pt x="513" y="41"/>
                  </a:lnTo>
                  <a:lnTo>
                    <a:pt x="108" y="41"/>
                  </a:lnTo>
                  <a:cubicBezTo>
                    <a:pt x="92" y="32"/>
                    <a:pt x="77" y="28"/>
                    <a:pt x="64" y="28"/>
                  </a:cubicBezTo>
                  <a:cubicBezTo>
                    <a:pt x="16" y="28"/>
                    <a:pt x="1" y="80"/>
                    <a:pt x="115" y="139"/>
                  </a:cubicBezTo>
                  <a:lnTo>
                    <a:pt x="115" y="1871"/>
                  </a:lnTo>
                  <a:lnTo>
                    <a:pt x="888" y="2149"/>
                  </a:lnTo>
                  <a:lnTo>
                    <a:pt x="888" y="139"/>
                  </a:lnTo>
                  <a:cubicBezTo>
                    <a:pt x="651" y="64"/>
                    <a:pt x="588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11;p39"/>
            <p:cNvSpPr/>
            <p:nvPr/>
          </p:nvSpPr>
          <p:spPr>
            <a:xfrm>
              <a:off x="7172588" y="3663300"/>
              <a:ext cx="14400" cy="53050"/>
            </a:xfrm>
            <a:custGeom>
              <a:avLst/>
              <a:gdLst/>
              <a:ahLst/>
              <a:cxnLst/>
              <a:rect l="l" t="t" r="r" b="b"/>
              <a:pathLst>
                <a:path w="576" h="2122" extrusionOk="0">
                  <a:moveTo>
                    <a:pt x="53" y="0"/>
                  </a:moveTo>
                  <a:cubicBezTo>
                    <a:pt x="36" y="0"/>
                    <a:pt x="19" y="4"/>
                    <a:pt x="1" y="14"/>
                  </a:cubicBezTo>
                  <a:lnTo>
                    <a:pt x="102" y="14"/>
                  </a:lnTo>
                  <a:cubicBezTo>
                    <a:pt x="87" y="5"/>
                    <a:pt x="70" y="0"/>
                    <a:pt x="53" y="0"/>
                  </a:cubicBezTo>
                  <a:close/>
                  <a:moveTo>
                    <a:pt x="485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102" y="14"/>
                  </a:lnTo>
                  <a:cubicBezTo>
                    <a:pt x="135" y="32"/>
                    <a:pt x="161" y="68"/>
                    <a:pt x="180" y="112"/>
                  </a:cubicBezTo>
                  <a:lnTo>
                    <a:pt x="180" y="2122"/>
                  </a:lnTo>
                  <a:lnTo>
                    <a:pt x="566" y="1844"/>
                  </a:lnTo>
                  <a:lnTo>
                    <a:pt x="566" y="112"/>
                  </a:lnTo>
                  <a:cubicBezTo>
                    <a:pt x="57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12;p39"/>
            <p:cNvSpPr/>
            <p:nvPr/>
          </p:nvSpPr>
          <p:spPr>
            <a:xfrm>
              <a:off x="7089713" y="3663325"/>
              <a:ext cx="21325" cy="53025"/>
            </a:xfrm>
            <a:custGeom>
              <a:avLst/>
              <a:gdLst/>
              <a:ahLst/>
              <a:cxnLst/>
              <a:rect l="l" t="t" r="r" b="b"/>
              <a:pathLst>
                <a:path w="853" h="2121" extrusionOk="0">
                  <a:moveTo>
                    <a:pt x="286" y="0"/>
                  </a:moveTo>
                  <a:cubicBezTo>
                    <a:pt x="224" y="0"/>
                    <a:pt x="156" y="52"/>
                    <a:pt x="1" y="111"/>
                  </a:cubicBezTo>
                  <a:lnTo>
                    <a:pt x="1" y="1843"/>
                  </a:lnTo>
                  <a:lnTo>
                    <a:pt x="780" y="2121"/>
                  </a:lnTo>
                  <a:lnTo>
                    <a:pt x="780" y="111"/>
                  </a:lnTo>
                  <a:cubicBezTo>
                    <a:pt x="853" y="52"/>
                    <a:pt x="829" y="0"/>
                    <a:pt x="779" y="0"/>
                  </a:cubicBezTo>
                  <a:cubicBezTo>
                    <a:pt x="765" y="0"/>
                    <a:pt x="750" y="4"/>
                    <a:pt x="734" y="13"/>
                  </a:cubicBezTo>
                  <a:lnTo>
                    <a:pt x="336" y="13"/>
                  </a:lnTo>
                  <a:cubicBezTo>
                    <a:pt x="319" y="4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13;p39"/>
            <p:cNvSpPr/>
            <p:nvPr/>
          </p:nvSpPr>
          <p:spPr>
            <a:xfrm>
              <a:off x="7103438" y="3663300"/>
              <a:ext cx="15475" cy="53050"/>
            </a:xfrm>
            <a:custGeom>
              <a:avLst/>
              <a:gdLst/>
              <a:ahLst/>
              <a:cxnLst/>
              <a:rect l="l" t="t" r="r" b="b"/>
              <a:pathLst>
                <a:path w="619" h="2122" extrusionOk="0">
                  <a:moveTo>
                    <a:pt x="50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103" y="14"/>
                  </a:lnTo>
                  <a:cubicBezTo>
                    <a:pt x="85" y="5"/>
                    <a:pt x="68" y="0"/>
                    <a:pt x="50" y="0"/>
                  </a:cubicBezTo>
                  <a:close/>
                  <a:moveTo>
                    <a:pt x="482" y="1"/>
                  </a:moveTo>
                  <a:cubicBezTo>
                    <a:pt x="467" y="1"/>
                    <a:pt x="451" y="5"/>
                    <a:pt x="433" y="14"/>
                  </a:cubicBezTo>
                  <a:lnTo>
                    <a:pt x="103" y="14"/>
                  </a:lnTo>
                  <a:cubicBezTo>
                    <a:pt x="141" y="32"/>
                    <a:pt x="182" y="68"/>
                    <a:pt x="231" y="112"/>
                  </a:cubicBezTo>
                  <a:lnTo>
                    <a:pt x="231" y="2122"/>
                  </a:lnTo>
                  <a:lnTo>
                    <a:pt x="619" y="1844"/>
                  </a:lnTo>
                  <a:lnTo>
                    <a:pt x="619" y="112"/>
                  </a:lnTo>
                  <a:cubicBezTo>
                    <a:pt x="582" y="53"/>
                    <a:pt x="539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14;p39"/>
            <p:cNvSpPr/>
            <p:nvPr/>
          </p:nvSpPr>
          <p:spPr>
            <a:xfrm>
              <a:off x="7213738" y="3575600"/>
              <a:ext cx="57450" cy="68600"/>
            </a:xfrm>
            <a:custGeom>
              <a:avLst/>
              <a:gdLst/>
              <a:ahLst/>
              <a:cxnLst/>
              <a:rect l="l" t="t" r="r" b="b"/>
              <a:pathLst>
                <a:path w="2298" h="2744" extrusionOk="0">
                  <a:moveTo>
                    <a:pt x="1238" y="0"/>
                  </a:moveTo>
                  <a:cubicBezTo>
                    <a:pt x="1212" y="0"/>
                    <a:pt x="1184" y="13"/>
                    <a:pt x="1167" y="39"/>
                  </a:cubicBezTo>
                  <a:lnTo>
                    <a:pt x="1023" y="80"/>
                  </a:lnTo>
                  <a:lnTo>
                    <a:pt x="358" y="1229"/>
                  </a:lnTo>
                  <a:cubicBezTo>
                    <a:pt x="0" y="1847"/>
                    <a:pt x="370" y="2597"/>
                    <a:pt x="1023" y="2736"/>
                  </a:cubicBezTo>
                  <a:cubicBezTo>
                    <a:pt x="1046" y="2742"/>
                    <a:pt x="1069" y="2744"/>
                    <a:pt x="1092" y="2744"/>
                  </a:cubicBezTo>
                  <a:cubicBezTo>
                    <a:pt x="1139" y="2744"/>
                    <a:pt x="1186" y="2736"/>
                    <a:pt x="1236" y="2736"/>
                  </a:cubicBezTo>
                  <a:cubicBezTo>
                    <a:pt x="2021" y="2736"/>
                    <a:pt x="2298" y="1910"/>
                    <a:pt x="1906" y="1229"/>
                  </a:cubicBezTo>
                  <a:lnTo>
                    <a:pt x="1306" y="39"/>
                  </a:lnTo>
                  <a:cubicBezTo>
                    <a:pt x="1291" y="13"/>
                    <a:pt x="1265" y="0"/>
                    <a:pt x="1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5;p39"/>
            <p:cNvSpPr/>
            <p:nvPr/>
          </p:nvSpPr>
          <p:spPr>
            <a:xfrm>
              <a:off x="723928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6" y="1"/>
                  </a:moveTo>
                  <a:cubicBezTo>
                    <a:pt x="190" y="1"/>
                    <a:pt x="162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22" y="2065"/>
                    <a:pt x="652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999" y="2977"/>
                    <a:pt x="1491" y="2128"/>
                    <a:pt x="1097" y="1447"/>
                  </a:cubicBezTo>
                  <a:lnTo>
                    <a:pt x="284" y="43"/>
                  </a:lnTo>
                  <a:cubicBezTo>
                    <a:pt x="269" y="15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6;p39"/>
            <p:cNvSpPr/>
            <p:nvPr/>
          </p:nvSpPr>
          <p:spPr>
            <a:xfrm>
              <a:off x="7229588" y="3607375"/>
              <a:ext cx="29200" cy="36550"/>
            </a:xfrm>
            <a:custGeom>
              <a:avLst/>
              <a:gdLst/>
              <a:ahLst/>
              <a:cxnLst/>
              <a:rect l="l" t="t" r="r" b="b"/>
              <a:pathLst>
                <a:path w="1168" h="1462" extrusionOk="0">
                  <a:moveTo>
                    <a:pt x="604" y="0"/>
                  </a:moveTo>
                  <a:cubicBezTo>
                    <a:pt x="590" y="0"/>
                    <a:pt x="576" y="7"/>
                    <a:pt x="568" y="22"/>
                  </a:cubicBezTo>
                  <a:lnTo>
                    <a:pt x="163" y="726"/>
                  </a:lnTo>
                  <a:cubicBezTo>
                    <a:pt x="1" y="1003"/>
                    <a:pt x="134" y="1332"/>
                    <a:pt x="400" y="1448"/>
                  </a:cubicBezTo>
                  <a:cubicBezTo>
                    <a:pt x="421" y="1458"/>
                    <a:pt x="443" y="1461"/>
                    <a:pt x="465" y="1461"/>
                  </a:cubicBezTo>
                  <a:cubicBezTo>
                    <a:pt x="510" y="1461"/>
                    <a:pt x="556" y="1448"/>
                    <a:pt x="602" y="1448"/>
                  </a:cubicBezTo>
                  <a:lnTo>
                    <a:pt x="584" y="1425"/>
                  </a:lnTo>
                  <a:cubicBezTo>
                    <a:pt x="920" y="1425"/>
                    <a:pt x="1168" y="1182"/>
                    <a:pt x="1104" y="881"/>
                  </a:cubicBezTo>
                  <a:cubicBezTo>
                    <a:pt x="1093" y="830"/>
                    <a:pt x="1075" y="777"/>
                    <a:pt x="1047" y="726"/>
                  </a:cubicBezTo>
                  <a:lnTo>
                    <a:pt x="637" y="22"/>
                  </a:lnTo>
                  <a:cubicBezTo>
                    <a:pt x="631" y="7"/>
                    <a:pt x="618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7;p39"/>
            <p:cNvSpPr/>
            <p:nvPr/>
          </p:nvSpPr>
          <p:spPr>
            <a:xfrm>
              <a:off x="72403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cubicBezTo>
                    <a:pt x="554" y="277"/>
                    <a:pt x="312" y="498"/>
                    <a:pt x="0" y="578"/>
                  </a:cubicBezTo>
                  <a:cubicBezTo>
                    <a:pt x="51" y="596"/>
                    <a:pt x="110" y="607"/>
                    <a:pt x="173" y="607"/>
                  </a:cubicBezTo>
                  <a:cubicBezTo>
                    <a:pt x="507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8;p39"/>
            <p:cNvSpPr/>
            <p:nvPr/>
          </p:nvSpPr>
          <p:spPr>
            <a:xfrm>
              <a:off x="71445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5" y="0"/>
                  </a:moveTo>
                  <a:cubicBezTo>
                    <a:pt x="1208" y="0"/>
                    <a:pt x="1182" y="13"/>
                    <a:pt x="1168" y="39"/>
                  </a:cubicBezTo>
                  <a:lnTo>
                    <a:pt x="1018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18" y="2736"/>
                  </a:cubicBezTo>
                  <a:cubicBezTo>
                    <a:pt x="1041" y="2742"/>
                    <a:pt x="1065" y="2744"/>
                    <a:pt x="1089" y="2744"/>
                  </a:cubicBezTo>
                  <a:cubicBezTo>
                    <a:pt x="1137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89" y="13"/>
                    <a:pt x="1262" y="0"/>
                    <a:pt x="1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9;p39"/>
            <p:cNvSpPr/>
            <p:nvPr/>
          </p:nvSpPr>
          <p:spPr>
            <a:xfrm>
              <a:off x="7169988" y="3570150"/>
              <a:ext cx="37425" cy="74450"/>
            </a:xfrm>
            <a:custGeom>
              <a:avLst/>
              <a:gdLst/>
              <a:ahLst/>
              <a:cxnLst/>
              <a:rect l="l" t="t" r="r" b="b"/>
              <a:pathLst>
                <a:path w="1497" h="2978" extrusionOk="0">
                  <a:moveTo>
                    <a:pt x="218" y="1"/>
                  </a:moveTo>
                  <a:cubicBezTo>
                    <a:pt x="191" y="1"/>
                    <a:pt x="165" y="15"/>
                    <a:pt x="151" y="43"/>
                  </a:cubicBezTo>
                  <a:lnTo>
                    <a:pt x="1" y="298"/>
                  </a:lnTo>
                  <a:lnTo>
                    <a:pt x="670" y="1447"/>
                  </a:lnTo>
                  <a:cubicBezTo>
                    <a:pt x="1022" y="2065"/>
                    <a:pt x="659" y="2815"/>
                    <a:pt x="1" y="2954"/>
                  </a:cubicBezTo>
                  <a:cubicBezTo>
                    <a:pt x="70" y="2972"/>
                    <a:pt x="145" y="2977"/>
                    <a:pt x="220" y="2977"/>
                  </a:cubicBezTo>
                  <a:cubicBezTo>
                    <a:pt x="1006" y="2977"/>
                    <a:pt x="1496" y="2128"/>
                    <a:pt x="1103" y="1447"/>
                  </a:cubicBezTo>
                  <a:lnTo>
                    <a:pt x="289" y="43"/>
                  </a:lnTo>
                  <a:cubicBezTo>
                    <a:pt x="272" y="15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0;p39"/>
            <p:cNvSpPr/>
            <p:nvPr/>
          </p:nvSpPr>
          <p:spPr>
            <a:xfrm>
              <a:off x="7160463" y="3607375"/>
              <a:ext cx="29025" cy="36550"/>
            </a:xfrm>
            <a:custGeom>
              <a:avLst/>
              <a:gdLst/>
              <a:ahLst/>
              <a:cxnLst/>
              <a:rect l="l" t="t" r="r" b="b"/>
              <a:pathLst>
                <a:path w="1161" h="1462" extrusionOk="0">
                  <a:moveTo>
                    <a:pt x="598" y="0"/>
                  </a:moveTo>
                  <a:cubicBezTo>
                    <a:pt x="585" y="0"/>
                    <a:pt x="572" y="7"/>
                    <a:pt x="566" y="22"/>
                  </a:cubicBezTo>
                  <a:lnTo>
                    <a:pt x="156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18" y="1458"/>
                    <a:pt x="439" y="1461"/>
                    <a:pt x="460" y="1461"/>
                  </a:cubicBezTo>
                  <a:cubicBezTo>
                    <a:pt x="504" y="1461"/>
                    <a:pt x="551" y="1448"/>
                    <a:pt x="601" y="1448"/>
                  </a:cubicBezTo>
                  <a:lnTo>
                    <a:pt x="577" y="1425"/>
                  </a:lnTo>
                  <a:cubicBezTo>
                    <a:pt x="913" y="1425"/>
                    <a:pt x="1161" y="1182"/>
                    <a:pt x="1097" y="881"/>
                  </a:cubicBezTo>
                  <a:cubicBezTo>
                    <a:pt x="1092" y="830"/>
                    <a:pt x="1068" y="777"/>
                    <a:pt x="1040" y="726"/>
                  </a:cubicBezTo>
                  <a:lnTo>
                    <a:pt x="636" y="22"/>
                  </a:lnTo>
                  <a:cubicBezTo>
                    <a:pt x="627" y="7"/>
                    <a:pt x="612" y="0"/>
                    <a:pt x="598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21;p39"/>
            <p:cNvSpPr/>
            <p:nvPr/>
          </p:nvSpPr>
          <p:spPr>
            <a:xfrm>
              <a:off x="71710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lnTo>
                    <a:pt x="675" y="0"/>
                  </a:lnTo>
                  <a:cubicBezTo>
                    <a:pt x="555" y="277"/>
                    <a:pt x="312" y="498"/>
                    <a:pt x="0" y="578"/>
                  </a:cubicBezTo>
                  <a:cubicBezTo>
                    <a:pt x="51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22;p39"/>
            <p:cNvSpPr/>
            <p:nvPr/>
          </p:nvSpPr>
          <p:spPr>
            <a:xfrm>
              <a:off x="70752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7" y="0"/>
                  </a:moveTo>
                  <a:cubicBezTo>
                    <a:pt x="1210" y="0"/>
                    <a:pt x="1182" y="13"/>
                    <a:pt x="1168" y="39"/>
                  </a:cubicBezTo>
                  <a:lnTo>
                    <a:pt x="1024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24" y="2736"/>
                  </a:cubicBezTo>
                  <a:cubicBezTo>
                    <a:pt x="1047" y="2742"/>
                    <a:pt x="1070" y="2744"/>
                    <a:pt x="1093" y="2744"/>
                  </a:cubicBezTo>
                  <a:cubicBezTo>
                    <a:pt x="1140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92" y="13"/>
                    <a:pt x="1264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23;p39"/>
            <p:cNvSpPr/>
            <p:nvPr/>
          </p:nvSpPr>
          <p:spPr>
            <a:xfrm>
              <a:off x="710083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4" y="1"/>
                  </a:moveTo>
                  <a:cubicBezTo>
                    <a:pt x="187" y="1"/>
                    <a:pt x="159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17" y="2065"/>
                    <a:pt x="653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1000" y="2977"/>
                    <a:pt x="1491" y="2128"/>
                    <a:pt x="1097" y="1447"/>
                  </a:cubicBezTo>
                  <a:lnTo>
                    <a:pt x="283" y="43"/>
                  </a:lnTo>
                  <a:cubicBezTo>
                    <a:pt x="269" y="15"/>
                    <a:pt x="24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24;p39"/>
            <p:cNvSpPr/>
            <p:nvPr/>
          </p:nvSpPr>
          <p:spPr>
            <a:xfrm>
              <a:off x="7091163" y="3607375"/>
              <a:ext cx="29050" cy="36550"/>
            </a:xfrm>
            <a:custGeom>
              <a:avLst/>
              <a:gdLst/>
              <a:ahLst/>
              <a:cxnLst/>
              <a:rect l="l" t="t" r="r" b="b"/>
              <a:pathLst>
                <a:path w="1162" h="1462" extrusionOk="0">
                  <a:moveTo>
                    <a:pt x="601" y="0"/>
                  </a:moveTo>
                  <a:cubicBezTo>
                    <a:pt x="588" y="0"/>
                    <a:pt x="575" y="7"/>
                    <a:pt x="566" y="22"/>
                  </a:cubicBezTo>
                  <a:lnTo>
                    <a:pt x="162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20" y="1458"/>
                    <a:pt x="441" y="1461"/>
                    <a:pt x="463" y="1461"/>
                  </a:cubicBezTo>
                  <a:cubicBezTo>
                    <a:pt x="506" y="1461"/>
                    <a:pt x="551" y="1448"/>
                    <a:pt x="601" y="1448"/>
                  </a:cubicBezTo>
                  <a:lnTo>
                    <a:pt x="578" y="1425"/>
                  </a:lnTo>
                  <a:cubicBezTo>
                    <a:pt x="913" y="1425"/>
                    <a:pt x="1161" y="1182"/>
                    <a:pt x="1103" y="881"/>
                  </a:cubicBezTo>
                  <a:cubicBezTo>
                    <a:pt x="1092" y="830"/>
                    <a:pt x="1075" y="777"/>
                    <a:pt x="1046" y="726"/>
                  </a:cubicBezTo>
                  <a:lnTo>
                    <a:pt x="636" y="22"/>
                  </a:lnTo>
                  <a:cubicBezTo>
                    <a:pt x="627" y="7"/>
                    <a:pt x="614" y="0"/>
                    <a:pt x="601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5;p39"/>
            <p:cNvSpPr/>
            <p:nvPr/>
          </p:nvSpPr>
          <p:spPr>
            <a:xfrm>
              <a:off x="7101713" y="3629400"/>
              <a:ext cx="18500" cy="15200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681" y="0"/>
                  </a:moveTo>
                  <a:cubicBezTo>
                    <a:pt x="560" y="277"/>
                    <a:pt x="312" y="498"/>
                    <a:pt x="0" y="578"/>
                  </a:cubicBezTo>
                  <a:cubicBezTo>
                    <a:pt x="57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6;p39"/>
            <p:cNvSpPr/>
            <p:nvPr/>
          </p:nvSpPr>
          <p:spPr>
            <a:xfrm>
              <a:off x="7233538" y="3663325"/>
              <a:ext cx="21200" cy="53025"/>
            </a:xfrm>
            <a:custGeom>
              <a:avLst/>
              <a:gdLst/>
              <a:ahLst/>
              <a:cxnLst/>
              <a:rect l="l" t="t" r="r" b="b"/>
              <a:pathLst>
                <a:path w="848" h="2121" extrusionOk="0">
                  <a:moveTo>
                    <a:pt x="75" y="0"/>
                  </a:moveTo>
                  <a:cubicBezTo>
                    <a:pt x="25" y="0"/>
                    <a:pt x="0" y="52"/>
                    <a:pt x="69" y="111"/>
                  </a:cubicBezTo>
                  <a:lnTo>
                    <a:pt x="69" y="1843"/>
                  </a:lnTo>
                  <a:lnTo>
                    <a:pt x="848" y="2121"/>
                  </a:lnTo>
                  <a:lnTo>
                    <a:pt x="848" y="111"/>
                  </a:lnTo>
                  <a:cubicBezTo>
                    <a:pt x="698" y="52"/>
                    <a:pt x="630" y="0"/>
                    <a:pt x="569" y="0"/>
                  </a:cubicBezTo>
                  <a:cubicBezTo>
                    <a:pt x="553" y="0"/>
                    <a:pt x="536" y="4"/>
                    <a:pt x="519" y="13"/>
                  </a:cubicBezTo>
                  <a:lnTo>
                    <a:pt x="120" y="13"/>
                  </a:lnTo>
                  <a:cubicBezTo>
                    <a:pt x="104" y="4"/>
                    <a:pt x="8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7;p39"/>
            <p:cNvSpPr/>
            <p:nvPr/>
          </p:nvSpPr>
          <p:spPr>
            <a:xfrm>
              <a:off x="7241888" y="3663300"/>
              <a:ext cx="14100" cy="53050"/>
            </a:xfrm>
            <a:custGeom>
              <a:avLst/>
              <a:gdLst/>
              <a:ahLst/>
              <a:cxnLst/>
              <a:rect l="l" t="t" r="r" b="b"/>
              <a:pathLst>
                <a:path w="564" h="2122" extrusionOk="0">
                  <a:moveTo>
                    <a:pt x="49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92" y="14"/>
                  </a:lnTo>
                  <a:cubicBezTo>
                    <a:pt x="80" y="5"/>
                    <a:pt x="65" y="0"/>
                    <a:pt x="49" y="0"/>
                  </a:cubicBezTo>
                  <a:close/>
                  <a:moveTo>
                    <a:pt x="484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92" y="14"/>
                  </a:lnTo>
                  <a:cubicBezTo>
                    <a:pt x="119" y="32"/>
                    <a:pt x="134" y="68"/>
                    <a:pt x="127" y="112"/>
                  </a:cubicBezTo>
                  <a:lnTo>
                    <a:pt x="127" y="2122"/>
                  </a:lnTo>
                  <a:lnTo>
                    <a:pt x="514" y="1844"/>
                  </a:lnTo>
                  <a:lnTo>
                    <a:pt x="514" y="112"/>
                  </a:lnTo>
                  <a:cubicBezTo>
                    <a:pt x="564" y="53"/>
                    <a:pt x="535" y="1"/>
                    <a:pt x="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8;p39"/>
            <p:cNvSpPr/>
            <p:nvPr/>
          </p:nvSpPr>
          <p:spPr>
            <a:xfrm>
              <a:off x="7060538" y="3712125"/>
              <a:ext cx="223375" cy="80725"/>
            </a:xfrm>
            <a:custGeom>
              <a:avLst/>
              <a:gdLst/>
              <a:ahLst/>
              <a:cxnLst/>
              <a:rect l="l" t="t" r="r" b="b"/>
              <a:pathLst>
                <a:path w="8935" h="3229" extrusionOk="0">
                  <a:moveTo>
                    <a:pt x="965" y="1"/>
                  </a:moveTo>
                  <a:cubicBezTo>
                    <a:pt x="584" y="1"/>
                    <a:pt x="278" y="30"/>
                    <a:pt x="278" y="417"/>
                  </a:cubicBezTo>
                  <a:lnTo>
                    <a:pt x="1" y="1196"/>
                  </a:lnTo>
                  <a:lnTo>
                    <a:pt x="1" y="2951"/>
                  </a:lnTo>
                  <a:lnTo>
                    <a:pt x="8935" y="3229"/>
                  </a:lnTo>
                  <a:lnTo>
                    <a:pt x="8935" y="694"/>
                  </a:lnTo>
                  <a:cubicBezTo>
                    <a:pt x="8935" y="313"/>
                    <a:pt x="8623" y="1"/>
                    <a:pt x="8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9;p39"/>
            <p:cNvSpPr/>
            <p:nvPr/>
          </p:nvSpPr>
          <p:spPr>
            <a:xfrm>
              <a:off x="7257913" y="3712125"/>
              <a:ext cx="35675" cy="85650"/>
            </a:xfrm>
            <a:custGeom>
              <a:avLst/>
              <a:gdLst/>
              <a:ahLst/>
              <a:cxnLst/>
              <a:rect l="l" t="t" r="r" b="b"/>
              <a:pathLst>
                <a:path w="1427" h="3426" extrusionOk="0">
                  <a:moveTo>
                    <a:pt x="0" y="1"/>
                  </a:moveTo>
                  <a:cubicBezTo>
                    <a:pt x="358" y="1"/>
                    <a:pt x="647" y="225"/>
                    <a:pt x="647" y="613"/>
                  </a:cubicBezTo>
                  <a:lnTo>
                    <a:pt x="647" y="3425"/>
                  </a:lnTo>
                  <a:lnTo>
                    <a:pt x="1426" y="3148"/>
                  </a:lnTo>
                  <a:lnTo>
                    <a:pt x="1426" y="1392"/>
                  </a:lnTo>
                  <a:lnTo>
                    <a:pt x="1167" y="613"/>
                  </a:lnTo>
                  <a:cubicBezTo>
                    <a:pt x="1167" y="225"/>
                    <a:pt x="877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0;p39"/>
            <p:cNvSpPr/>
            <p:nvPr/>
          </p:nvSpPr>
          <p:spPr>
            <a:xfrm>
              <a:off x="7060538" y="3712125"/>
              <a:ext cx="227300" cy="50850"/>
            </a:xfrm>
            <a:custGeom>
              <a:avLst/>
              <a:gdLst/>
              <a:ahLst/>
              <a:cxnLst/>
              <a:rect l="l" t="t" r="r" b="b"/>
              <a:pathLst>
                <a:path w="9092" h="2034" extrusionOk="0">
                  <a:moveTo>
                    <a:pt x="699" y="1"/>
                  </a:moveTo>
                  <a:cubicBezTo>
                    <a:pt x="313" y="1"/>
                    <a:pt x="1" y="313"/>
                    <a:pt x="1" y="694"/>
                  </a:cubicBezTo>
                  <a:lnTo>
                    <a:pt x="1" y="1473"/>
                  </a:lnTo>
                  <a:cubicBezTo>
                    <a:pt x="781" y="1473"/>
                    <a:pt x="781" y="2034"/>
                    <a:pt x="1560" y="2034"/>
                  </a:cubicBezTo>
                  <a:cubicBezTo>
                    <a:pt x="2335" y="2034"/>
                    <a:pt x="2335" y="1473"/>
                    <a:pt x="3114" y="1473"/>
                  </a:cubicBezTo>
                  <a:cubicBezTo>
                    <a:pt x="3894" y="1473"/>
                    <a:pt x="3894" y="2034"/>
                    <a:pt x="4667" y="2034"/>
                  </a:cubicBezTo>
                  <a:cubicBezTo>
                    <a:pt x="5446" y="2034"/>
                    <a:pt x="5446" y="1473"/>
                    <a:pt x="6221" y="1473"/>
                  </a:cubicBezTo>
                  <a:cubicBezTo>
                    <a:pt x="7000" y="1473"/>
                    <a:pt x="7000" y="2034"/>
                    <a:pt x="7780" y="2034"/>
                  </a:cubicBezTo>
                  <a:cubicBezTo>
                    <a:pt x="8127" y="2034"/>
                    <a:pt x="8322" y="1918"/>
                    <a:pt x="8495" y="1797"/>
                  </a:cubicBezTo>
                  <a:cubicBezTo>
                    <a:pt x="8716" y="1646"/>
                    <a:pt x="8663" y="1196"/>
                    <a:pt x="9091" y="1196"/>
                  </a:cubicBezTo>
                  <a:lnTo>
                    <a:pt x="9057" y="694"/>
                  </a:lnTo>
                  <a:cubicBezTo>
                    <a:pt x="9057" y="313"/>
                    <a:pt x="8745" y="1"/>
                    <a:pt x="8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1;p39"/>
            <p:cNvSpPr/>
            <p:nvPr/>
          </p:nvSpPr>
          <p:spPr>
            <a:xfrm>
              <a:off x="7257913" y="3712125"/>
              <a:ext cx="35675" cy="44925"/>
            </a:xfrm>
            <a:custGeom>
              <a:avLst/>
              <a:gdLst/>
              <a:ahLst/>
              <a:cxnLst/>
              <a:rect l="l" t="t" r="r" b="b"/>
              <a:pathLst>
                <a:path w="1427" h="1797" extrusionOk="0">
                  <a:moveTo>
                    <a:pt x="0" y="1"/>
                  </a:moveTo>
                  <a:cubicBezTo>
                    <a:pt x="358" y="1"/>
                    <a:pt x="647" y="313"/>
                    <a:pt x="647" y="694"/>
                  </a:cubicBezTo>
                  <a:lnTo>
                    <a:pt x="647" y="1797"/>
                  </a:lnTo>
                  <a:cubicBezTo>
                    <a:pt x="850" y="1646"/>
                    <a:pt x="1028" y="1473"/>
                    <a:pt x="1426" y="1473"/>
                  </a:cubicBezTo>
                  <a:lnTo>
                    <a:pt x="1426" y="694"/>
                  </a:lnTo>
                  <a:cubicBezTo>
                    <a:pt x="1426" y="313"/>
                    <a:pt x="1114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32;p39"/>
            <p:cNvSpPr/>
            <p:nvPr/>
          </p:nvSpPr>
          <p:spPr>
            <a:xfrm>
              <a:off x="7031538" y="3799475"/>
              <a:ext cx="281400" cy="103825"/>
            </a:xfrm>
            <a:custGeom>
              <a:avLst/>
              <a:gdLst/>
              <a:ahLst/>
              <a:cxnLst/>
              <a:rect l="l" t="t" r="r" b="b"/>
              <a:pathLst>
                <a:path w="11256" h="4153" extrusionOk="0">
                  <a:moveTo>
                    <a:pt x="976" y="1"/>
                  </a:moveTo>
                  <a:cubicBezTo>
                    <a:pt x="590" y="1"/>
                    <a:pt x="278" y="30"/>
                    <a:pt x="278" y="417"/>
                  </a:cubicBezTo>
                  <a:lnTo>
                    <a:pt x="1" y="1755"/>
                  </a:lnTo>
                  <a:lnTo>
                    <a:pt x="1" y="3869"/>
                  </a:lnTo>
                  <a:lnTo>
                    <a:pt x="11256" y="4153"/>
                  </a:lnTo>
                  <a:lnTo>
                    <a:pt x="11256" y="694"/>
                  </a:lnTo>
                  <a:cubicBezTo>
                    <a:pt x="11256" y="313"/>
                    <a:pt x="10944" y="1"/>
                    <a:pt x="10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33;p39"/>
            <p:cNvSpPr/>
            <p:nvPr/>
          </p:nvSpPr>
          <p:spPr>
            <a:xfrm>
              <a:off x="7287088" y="3789650"/>
              <a:ext cx="35525" cy="108750"/>
            </a:xfrm>
            <a:custGeom>
              <a:avLst/>
              <a:gdLst/>
              <a:ahLst/>
              <a:cxnLst/>
              <a:rect l="l" t="t" r="r" b="b"/>
              <a:pathLst>
                <a:path w="1421" h="4350" extrusionOk="0">
                  <a:moveTo>
                    <a:pt x="0" y="0"/>
                  </a:moveTo>
                  <a:cubicBezTo>
                    <a:pt x="358" y="0"/>
                    <a:pt x="646" y="232"/>
                    <a:pt x="646" y="618"/>
                  </a:cubicBezTo>
                  <a:lnTo>
                    <a:pt x="646" y="4349"/>
                  </a:lnTo>
                  <a:lnTo>
                    <a:pt x="1421" y="4072"/>
                  </a:lnTo>
                  <a:lnTo>
                    <a:pt x="1421" y="1953"/>
                  </a:lnTo>
                  <a:lnTo>
                    <a:pt x="1317" y="618"/>
                  </a:lnTo>
                  <a:cubicBezTo>
                    <a:pt x="1317" y="232"/>
                    <a:pt x="1027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1834;p39"/>
            <p:cNvGrpSpPr/>
            <p:nvPr/>
          </p:nvGrpSpPr>
          <p:grpSpPr>
            <a:xfrm>
              <a:off x="7063738" y="3763525"/>
              <a:ext cx="223500" cy="112625"/>
              <a:chOff x="7063738" y="3763525"/>
              <a:chExt cx="223500" cy="112625"/>
            </a:xfrm>
          </p:grpSpPr>
          <p:sp>
            <p:nvSpPr>
              <p:cNvPr id="79" name="Google Shape;1835;p39"/>
              <p:cNvSpPr/>
              <p:nvPr/>
            </p:nvSpPr>
            <p:spPr>
              <a:xfrm>
                <a:off x="7131013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9" y="0"/>
                    </a:moveTo>
                    <a:cubicBezTo>
                      <a:pt x="92" y="0"/>
                      <a:pt x="1" y="93"/>
                      <a:pt x="1" y="208"/>
                    </a:cubicBezTo>
                    <a:cubicBezTo>
                      <a:pt x="1" y="324"/>
                      <a:pt x="92" y="416"/>
                      <a:pt x="209" y="416"/>
                    </a:cubicBezTo>
                    <a:cubicBezTo>
                      <a:pt x="324" y="416"/>
                      <a:pt x="417" y="324"/>
                      <a:pt x="417" y="208"/>
                    </a:cubicBezTo>
                    <a:cubicBezTo>
                      <a:pt x="417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36;p39"/>
              <p:cNvSpPr/>
              <p:nvPr/>
            </p:nvSpPr>
            <p:spPr>
              <a:xfrm>
                <a:off x="7209538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16"/>
                      <a:pt x="208" y="416"/>
                    </a:cubicBezTo>
                    <a:cubicBezTo>
                      <a:pt x="325" y="416"/>
                      <a:pt x="416" y="324"/>
                      <a:pt x="416" y="208"/>
                    </a:cubicBezTo>
                    <a:cubicBezTo>
                      <a:pt x="416" y="93"/>
                      <a:pt x="325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37;p39"/>
              <p:cNvSpPr/>
              <p:nvPr/>
            </p:nvSpPr>
            <p:spPr>
              <a:xfrm>
                <a:off x="713476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38;p39"/>
              <p:cNvSpPr/>
              <p:nvPr/>
            </p:nvSpPr>
            <p:spPr>
              <a:xfrm>
                <a:off x="720578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6" y="330"/>
                      <a:pt x="416" y="214"/>
                    </a:cubicBezTo>
                    <a:cubicBezTo>
                      <a:pt x="416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39;p39"/>
              <p:cNvSpPr/>
              <p:nvPr/>
            </p:nvSpPr>
            <p:spPr>
              <a:xfrm>
                <a:off x="706373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40;p39"/>
              <p:cNvSpPr/>
              <p:nvPr/>
            </p:nvSpPr>
            <p:spPr>
              <a:xfrm>
                <a:off x="727681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7" y="330"/>
                      <a:pt x="417" y="214"/>
                    </a:cubicBezTo>
                    <a:cubicBezTo>
                      <a:pt x="417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1841;p39"/>
            <p:cNvSpPr/>
            <p:nvPr/>
          </p:nvSpPr>
          <p:spPr>
            <a:xfrm>
              <a:off x="7002363" y="3895775"/>
              <a:ext cx="339175" cy="20075"/>
            </a:xfrm>
            <a:custGeom>
              <a:avLst/>
              <a:gdLst/>
              <a:ahLst/>
              <a:cxnLst/>
              <a:rect l="l" t="t" r="r" b="b"/>
              <a:pathLst>
                <a:path w="13567" h="803" extrusionOk="0">
                  <a:moveTo>
                    <a:pt x="309" y="1"/>
                  </a:moveTo>
                  <a:cubicBezTo>
                    <a:pt x="130" y="1"/>
                    <a:pt x="1" y="167"/>
                    <a:pt x="1" y="363"/>
                  </a:cubicBezTo>
                  <a:cubicBezTo>
                    <a:pt x="1" y="606"/>
                    <a:pt x="198" y="803"/>
                    <a:pt x="440" y="803"/>
                  </a:cubicBezTo>
                  <a:lnTo>
                    <a:pt x="13127" y="803"/>
                  </a:lnTo>
                  <a:cubicBezTo>
                    <a:pt x="13370" y="803"/>
                    <a:pt x="13566" y="606"/>
                    <a:pt x="13566" y="363"/>
                  </a:cubicBezTo>
                  <a:cubicBezTo>
                    <a:pt x="13566" y="167"/>
                    <a:pt x="13437" y="1"/>
                    <a:pt x="13258" y="1"/>
                  </a:cubicBezTo>
                  <a:cubicBezTo>
                    <a:pt x="13217" y="1"/>
                    <a:pt x="13173" y="10"/>
                    <a:pt x="13127" y="29"/>
                  </a:cubicBezTo>
                  <a:lnTo>
                    <a:pt x="440" y="29"/>
                  </a:lnTo>
                  <a:cubicBezTo>
                    <a:pt x="394" y="10"/>
                    <a:pt x="350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2;p39"/>
            <p:cNvSpPr/>
            <p:nvPr/>
          </p:nvSpPr>
          <p:spPr>
            <a:xfrm>
              <a:off x="7316663" y="3895775"/>
              <a:ext cx="31800" cy="20075"/>
            </a:xfrm>
            <a:custGeom>
              <a:avLst/>
              <a:gdLst/>
              <a:ahLst/>
              <a:cxnLst/>
              <a:rect l="l" t="t" r="r" b="b"/>
              <a:pathLst>
                <a:path w="1272" h="803" extrusionOk="0">
                  <a:moveTo>
                    <a:pt x="132" y="1"/>
                  </a:moveTo>
                  <a:cubicBezTo>
                    <a:pt x="91" y="1"/>
                    <a:pt x="46" y="10"/>
                    <a:pt x="1" y="29"/>
                  </a:cubicBezTo>
                  <a:lnTo>
                    <a:pt x="255" y="29"/>
                  </a:lnTo>
                  <a:cubicBezTo>
                    <a:pt x="218" y="11"/>
                    <a:pt x="176" y="1"/>
                    <a:pt x="132" y="1"/>
                  </a:cubicBezTo>
                  <a:close/>
                  <a:moveTo>
                    <a:pt x="964" y="1"/>
                  </a:moveTo>
                  <a:cubicBezTo>
                    <a:pt x="922" y="1"/>
                    <a:pt x="878" y="10"/>
                    <a:pt x="832" y="29"/>
                  </a:cubicBezTo>
                  <a:lnTo>
                    <a:pt x="255" y="29"/>
                  </a:lnTo>
                  <a:cubicBezTo>
                    <a:pt x="367" y="85"/>
                    <a:pt x="440" y="215"/>
                    <a:pt x="440" y="363"/>
                  </a:cubicBezTo>
                  <a:cubicBezTo>
                    <a:pt x="440" y="606"/>
                    <a:pt x="243" y="803"/>
                    <a:pt x="1" y="803"/>
                  </a:cubicBezTo>
                  <a:lnTo>
                    <a:pt x="832" y="803"/>
                  </a:lnTo>
                  <a:cubicBezTo>
                    <a:pt x="1075" y="803"/>
                    <a:pt x="1272" y="606"/>
                    <a:pt x="1272" y="363"/>
                  </a:cubicBezTo>
                  <a:cubicBezTo>
                    <a:pt x="1272" y="167"/>
                    <a:pt x="1142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43;p39"/>
            <p:cNvSpPr/>
            <p:nvPr/>
          </p:nvSpPr>
          <p:spPr>
            <a:xfrm>
              <a:off x="7031538" y="3789650"/>
              <a:ext cx="281975" cy="64850"/>
            </a:xfrm>
            <a:custGeom>
              <a:avLst/>
              <a:gdLst/>
              <a:ahLst/>
              <a:cxnLst/>
              <a:rect l="l" t="t" r="r" b="b"/>
              <a:pathLst>
                <a:path w="11279" h="2594" extrusionOk="0">
                  <a:moveTo>
                    <a:pt x="694" y="0"/>
                  </a:moveTo>
                  <a:cubicBezTo>
                    <a:pt x="313" y="0"/>
                    <a:pt x="1" y="312"/>
                    <a:pt x="1" y="700"/>
                  </a:cubicBezTo>
                  <a:lnTo>
                    <a:pt x="1" y="2039"/>
                  </a:lnTo>
                  <a:cubicBezTo>
                    <a:pt x="965" y="2039"/>
                    <a:pt x="965" y="2593"/>
                    <a:pt x="1923" y="2593"/>
                  </a:cubicBezTo>
                  <a:cubicBezTo>
                    <a:pt x="2888" y="2593"/>
                    <a:pt x="2888" y="2039"/>
                    <a:pt x="3852" y="2039"/>
                  </a:cubicBezTo>
                  <a:cubicBezTo>
                    <a:pt x="4817" y="2039"/>
                    <a:pt x="4817" y="2593"/>
                    <a:pt x="5775" y="2593"/>
                  </a:cubicBezTo>
                  <a:cubicBezTo>
                    <a:pt x="6739" y="2593"/>
                    <a:pt x="6739" y="2039"/>
                    <a:pt x="7704" y="2039"/>
                  </a:cubicBezTo>
                  <a:cubicBezTo>
                    <a:pt x="8668" y="2039"/>
                    <a:pt x="8668" y="2593"/>
                    <a:pt x="9633" y="2593"/>
                  </a:cubicBezTo>
                  <a:cubicBezTo>
                    <a:pt x="10193" y="2593"/>
                    <a:pt x="10430" y="2403"/>
                    <a:pt x="10718" y="2241"/>
                  </a:cubicBezTo>
                  <a:cubicBezTo>
                    <a:pt x="10926" y="2132"/>
                    <a:pt x="10822" y="1681"/>
                    <a:pt x="11221" y="1681"/>
                  </a:cubicBezTo>
                  <a:lnTo>
                    <a:pt x="11278" y="700"/>
                  </a:lnTo>
                  <a:cubicBezTo>
                    <a:pt x="11278" y="312"/>
                    <a:pt x="10966" y="0"/>
                    <a:pt x="10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44;p39"/>
            <p:cNvSpPr/>
            <p:nvPr/>
          </p:nvSpPr>
          <p:spPr>
            <a:xfrm>
              <a:off x="7287088" y="3789650"/>
              <a:ext cx="35525" cy="56050"/>
            </a:xfrm>
            <a:custGeom>
              <a:avLst/>
              <a:gdLst/>
              <a:ahLst/>
              <a:cxnLst/>
              <a:rect l="l" t="t" r="r" b="b"/>
              <a:pathLst>
                <a:path w="1421" h="2242" extrusionOk="0">
                  <a:moveTo>
                    <a:pt x="0" y="0"/>
                  </a:moveTo>
                  <a:cubicBezTo>
                    <a:pt x="358" y="0"/>
                    <a:pt x="646" y="312"/>
                    <a:pt x="646" y="700"/>
                  </a:cubicBezTo>
                  <a:lnTo>
                    <a:pt x="646" y="2241"/>
                  </a:lnTo>
                  <a:cubicBezTo>
                    <a:pt x="837" y="2132"/>
                    <a:pt x="1051" y="2039"/>
                    <a:pt x="1421" y="2039"/>
                  </a:cubicBezTo>
                  <a:lnTo>
                    <a:pt x="1421" y="700"/>
                  </a:lnTo>
                  <a:cubicBezTo>
                    <a:pt x="1421" y="312"/>
                    <a:pt x="110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5556" l="9778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348" y="3204809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9"/>
          <p:cNvSpPr txBox="1">
            <a:spLocks noGrp="1"/>
          </p:cNvSpPr>
          <p:nvPr>
            <p:ph type="title"/>
          </p:nvPr>
        </p:nvSpPr>
        <p:spPr>
          <a:xfrm>
            <a:off x="3984978" y="1215625"/>
            <a:ext cx="5034843" cy="2430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Khám phá</a:t>
            </a:r>
            <a:endParaRPr sz="3200" dirty="0"/>
          </a:p>
        </p:txBody>
      </p:sp>
      <p:grpSp>
        <p:nvGrpSpPr>
          <p:cNvPr id="1189" name="Google Shape;1189;p29"/>
          <p:cNvGrpSpPr/>
          <p:nvPr/>
        </p:nvGrpSpPr>
        <p:grpSpPr>
          <a:xfrm>
            <a:off x="112180" y="186696"/>
            <a:ext cx="3292828" cy="4380038"/>
            <a:chOff x="416980" y="262896"/>
            <a:chExt cx="3292828" cy="4380038"/>
          </a:xfrm>
        </p:grpSpPr>
        <p:grpSp>
          <p:nvGrpSpPr>
            <p:cNvPr id="1190" name="Google Shape;1190;p29"/>
            <p:cNvGrpSpPr/>
            <p:nvPr/>
          </p:nvGrpSpPr>
          <p:grpSpPr>
            <a:xfrm rot="1155720">
              <a:off x="2003455" y="944382"/>
              <a:ext cx="1221258" cy="3148205"/>
              <a:chOff x="11051563" y="1658200"/>
              <a:chExt cx="659700" cy="1700600"/>
            </a:xfrm>
          </p:grpSpPr>
          <p:sp>
            <p:nvSpPr>
              <p:cNvPr id="1191" name="Google Shape;1191;p29"/>
              <p:cNvSpPr/>
              <p:nvPr/>
            </p:nvSpPr>
            <p:spPr>
              <a:xfrm>
                <a:off x="11429588" y="2472450"/>
                <a:ext cx="281675" cy="886350"/>
              </a:xfrm>
              <a:custGeom>
                <a:avLst/>
                <a:gdLst/>
                <a:ahLst/>
                <a:cxnLst/>
                <a:rect l="l" t="t" r="r" b="b"/>
                <a:pathLst>
                  <a:path w="11267" h="35454" extrusionOk="0">
                    <a:moveTo>
                      <a:pt x="182" y="0"/>
                    </a:moveTo>
                    <a:cubicBezTo>
                      <a:pt x="97" y="0"/>
                      <a:pt x="0" y="68"/>
                      <a:pt x="0" y="185"/>
                    </a:cubicBezTo>
                    <a:cubicBezTo>
                      <a:pt x="261" y="6122"/>
                      <a:pt x="1240" y="12109"/>
                      <a:pt x="3669" y="17587"/>
                    </a:cubicBezTo>
                    <a:cubicBezTo>
                      <a:pt x="6148" y="23375"/>
                      <a:pt x="9668" y="28593"/>
                      <a:pt x="10077" y="34988"/>
                    </a:cubicBezTo>
                    <a:cubicBezTo>
                      <a:pt x="10077" y="35298"/>
                      <a:pt x="10297" y="35453"/>
                      <a:pt x="10523" y="35453"/>
                    </a:cubicBezTo>
                    <a:cubicBezTo>
                      <a:pt x="10749" y="35453"/>
                      <a:pt x="10982" y="35298"/>
                      <a:pt x="11006" y="34988"/>
                    </a:cubicBezTo>
                    <a:cubicBezTo>
                      <a:pt x="11267" y="29312"/>
                      <a:pt x="8218" y="24143"/>
                      <a:pt x="5739" y="19235"/>
                    </a:cubicBezTo>
                    <a:cubicBezTo>
                      <a:pt x="2640" y="13100"/>
                      <a:pt x="1760" y="6792"/>
                      <a:pt x="310" y="136"/>
                    </a:cubicBezTo>
                    <a:cubicBezTo>
                      <a:pt x="310" y="43"/>
                      <a:pt x="250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11051563" y="1658200"/>
                <a:ext cx="597725" cy="861350"/>
              </a:xfrm>
              <a:custGeom>
                <a:avLst/>
                <a:gdLst/>
                <a:ahLst/>
                <a:cxnLst/>
                <a:rect l="l" t="t" r="r" b="b"/>
                <a:pathLst>
                  <a:path w="23909" h="34454" extrusionOk="0">
                    <a:moveTo>
                      <a:pt x="12390" y="1"/>
                    </a:moveTo>
                    <a:cubicBezTo>
                      <a:pt x="9151" y="1"/>
                      <a:pt x="5867" y="1515"/>
                      <a:pt x="3768" y="3939"/>
                    </a:cubicBezTo>
                    <a:cubicBezTo>
                      <a:pt x="0" y="8326"/>
                      <a:pt x="199" y="14424"/>
                      <a:pt x="2529" y="19332"/>
                    </a:cubicBezTo>
                    <a:cubicBezTo>
                      <a:pt x="3967" y="22319"/>
                      <a:pt x="6086" y="24959"/>
                      <a:pt x="8565" y="27277"/>
                    </a:cubicBezTo>
                    <a:cubicBezTo>
                      <a:pt x="9916" y="28566"/>
                      <a:pt x="11304" y="29806"/>
                      <a:pt x="12804" y="30995"/>
                    </a:cubicBezTo>
                    <a:cubicBezTo>
                      <a:pt x="13262" y="31305"/>
                      <a:pt x="13832" y="31875"/>
                      <a:pt x="14452" y="32037"/>
                    </a:cubicBezTo>
                    <a:cubicBezTo>
                      <a:pt x="14452" y="32284"/>
                      <a:pt x="14403" y="32594"/>
                      <a:pt x="14353" y="32805"/>
                    </a:cubicBezTo>
                    <a:cubicBezTo>
                      <a:pt x="14303" y="33164"/>
                      <a:pt x="14192" y="33524"/>
                      <a:pt x="14043" y="33834"/>
                    </a:cubicBezTo>
                    <a:cubicBezTo>
                      <a:pt x="13994" y="34044"/>
                      <a:pt x="14043" y="34255"/>
                      <a:pt x="14303" y="34305"/>
                    </a:cubicBezTo>
                    <a:cubicBezTo>
                      <a:pt x="14873" y="34453"/>
                      <a:pt x="15431" y="34453"/>
                      <a:pt x="16001" y="34453"/>
                    </a:cubicBezTo>
                    <a:cubicBezTo>
                      <a:pt x="16423" y="34404"/>
                      <a:pt x="16832" y="34354"/>
                      <a:pt x="16981" y="33995"/>
                    </a:cubicBezTo>
                    <a:cubicBezTo>
                      <a:pt x="17191" y="33586"/>
                      <a:pt x="16881" y="33164"/>
                      <a:pt x="16671" y="32805"/>
                    </a:cubicBezTo>
                    <a:cubicBezTo>
                      <a:pt x="16522" y="32545"/>
                      <a:pt x="16423" y="32235"/>
                      <a:pt x="16212" y="31925"/>
                    </a:cubicBezTo>
                    <a:cubicBezTo>
                      <a:pt x="19831" y="27389"/>
                      <a:pt x="22719" y="22270"/>
                      <a:pt x="23339" y="16593"/>
                    </a:cubicBezTo>
                    <a:cubicBezTo>
                      <a:pt x="23909" y="11375"/>
                      <a:pt x="22508" y="5129"/>
                      <a:pt x="17910" y="1770"/>
                    </a:cubicBezTo>
                    <a:cubicBezTo>
                      <a:pt x="16264" y="547"/>
                      <a:pt x="14335" y="1"/>
                      <a:pt x="123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11072013" y="1706150"/>
                <a:ext cx="483100" cy="813400"/>
              </a:xfrm>
              <a:custGeom>
                <a:avLst/>
                <a:gdLst/>
                <a:ahLst/>
                <a:cxnLst/>
                <a:rect l="l" t="t" r="r" b="b"/>
                <a:pathLst>
                  <a:path w="19324" h="32536" extrusionOk="0">
                    <a:moveTo>
                      <a:pt x="5268" y="1"/>
                    </a:moveTo>
                    <a:cubicBezTo>
                      <a:pt x="4450" y="571"/>
                      <a:pt x="3669" y="1190"/>
                      <a:pt x="3000" y="1971"/>
                    </a:cubicBezTo>
                    <a:cubicBezTo>
                      <a:pt x="3000" y="1971"/>
                      <a:pt x="3000" y="2021"/>
                      <a:pt x="2950" y="2021"/>
                    </a:cubicBezTo>
                    <a:cubicBezTo>
                      <a:pt x="930" y="4401"/>
                      <a:pt x="0" y="7288"/>
                      <a:pt x="0" y="10226"/>
                    </a:cubicBezTo>
                    <a:cubicBezTo>
                      <a:pt x="0" y="12655"/>
                      <a:pt x="620" y="15134"/>
                      <a:pt x="1711" y="17414"/>
                    </a:cubicBezTo>
                    <a:cubicBezTo>
                      <a:pt x="3149" y="20401"/>
                      <a:pt x="5268" y="23041"/>
                      <a:pt x="7747" y="25359"/>
                    </a:cubicBezTo>
                    <a:cubicBezTo>
                      <a:pt x="9098" y="26648"/>
                      <a:pt x="10486" y="27888"/>
                      <a:pt x="11986" y="29077"/>
                    </a:cubicBezTo>
                    <a:cubicBezTo>
                      <a:pt x="12444" y="29387"/>
                      <a:pt x="13014" y="29957"/>
                      <a:pt x="13634" y="30119"/>
                    </a:cubicBezTo>
                    <a:cubicBezTo>
                      <a:pt x="13634" y="30366"/>
                      <a:pt x="13585" y="30676"/>
                      <a:pt x="13535" y="30887"/>
                    </a:cubicBezTo>
                    <a:cubicBezTo>
                      <a:pt x="13485" y="31246"/>
                      <a:pt x="13374" y="31606"/>
                      <a:pt x="13225" y="31916"/>
                    </a:cubicBezTo>
                    <a:lnTo>
                      <a:pt x="13225" y="32077"/>
                    </a:lnTo>
                    <a:cubicBezTo>
                      <a:pt x="13225" y="32226"/>
                      <a:pt x="13275" y="32387"/>
                      <a:pt x="13485" y="32387"/>
                    </a:cubicBezTo>
                    <a:cubicBezTo>
                      <a:pt x="13894" y="32486"/>
                      <a:pt x="14303" y="32535"/>
                      <a:pt x="14774" y="32535"/>
                    </a:cubicBezTo>
                    <a:lnTo>
                      <a:pt x="15183" y="32535"/>
                    </a:lnTo>
                    <a:cubicBezTo>
                      <a:pt x="15605" y="32486"/>
                      <a:pt x="16014" y="32436"/>
                      <a:pt x="16163" y="32077"/>
                    </a:cubicBezTo>
                    <a:cubicBezTo>
                      <a:pt x="16224" y="31978"/>
                      <a:pt x="16224" y="31866"/>
                      <a:pt x="16224" y="31767"/>
                    </a:cubicBezTo>
                    <a:cubicBezTo>
                      <a:pt x="16224" y="31457"/>
                      <a:pt x="16014" y="31147"/>
                      <a:pt x="15853" y="30887"/>
                    </a:cubicBezTo>
                    <a:cubicBezTo>
                      <a:pt x="15754" y="30676"/>
                      <a:pt x="15654" y="30428"/>
                      <a:pt x="15493" y="30168"/>
                    </a:cubicBezTo>
                    <a:cubicBezTo>
                      <a:pt x="15444" y="30119"/>
                      <a:pt x="15444" y="30057"/>
                      <a:pt x="15394" y="30007"/>
                    </a:cubicBezTo>
                    <a:cubicBezTo>
                      <a:pt x="15493" y="29908"/>
                      <a:pt x="15543" y="29809"/>
                      <a:pt x="15654" y="29697"/>
                    </a:cubicBezTo>
                    <a:cubicBezTo>
                      <a:pt x="16993" y="27950"/>
                      <a:pt x="18232" y="26140"/>
                      <a:pt x="19323" y="24231"/>
                    </a:cubicBezTo>
                    <a:cubicBezTo>
                      <a:pt x="9606" y="20513"/>
                      <a:pt x="6148" y="9668"/>
                      <a:pt x="5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11365513" y="1704825"/>
                <a:ext cx="194550" cy="2355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9420" extrusionOk="0">
                    <a:moveTo>
                      <a:pt x="403" y="0"/>
                    </a:moveTo>
                    <a:cubicBezTo>
                      <a:pt x="76" y="0"/>
                      <a:pt x="1" y="430"/>
                      <a:pt x="295" y="525"/>
                    </a:cubicBezTo>
                    <a:cubicBezTo>
                      <a:pt x="3964" y="1913"/>
                      <a:pt x="6282" y="5321"/>
                      <a:pt x="6901" y="9101"/>
                    </a:cubicBezTo>
                    <a:cubicBezTo>
                      <a:pt x="6928" y="9322"/>
                      <a:pt x="7098" y="9419"/>
                      <a:pt x="7282" y="9419"/>
                    </a:cubicBezTo>
                    <a:cubicBezTo>
                      <a:pt x="7520" y="9419"/>
                      <a:pt x="7781" y="9256"/>
                      <a:pt x="7781" y="8990"/>
                    </a:cubicBezTo>
                    <a:cubicBezTo>
                      <a:pt x="7732" y="4602"/>
                      <a:pt x="4584" y="1095"/>
                      <a:pt x="456" y="4"/>
                    </a:cubicBezTo>
                    <a:cubicBezTo>
                      <a:pt x="438" y="2"/>
                      <a:pt x="420" y="0"/>
                      <a:pt x="403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11551038" y="2021650"/>
                <a:ext cx="1955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579" extrusionOk="0">
                    <a:moveTo>
                      <a:pt x="416" y="1"/>
                    </a:moveTo>
                    <a:cubicBezTo>
                      <a:pt x="301" y="1"/>
                      <a:pt x="187" y="66"/>
                      <a:pt x="162" y="196"/>
                    </a:cubicBezTo>
                    <a:cubicBezTo>
                      <a:pt x="100" y="506"/>
                      <a:pt x="1" y="865"/>
                      <a:pt x="51" y="1225"/>
                    </a:cubicBezTo>
                    <a:cubicBezTo>
                      <a:pt x="51" y="1460"/>
                      <a:pt x="218" y="1578"/>
                      <a:pt x="393" y="1578"/>
                    </a:cubicBezTo>
                    <a:cubicBezTo>
                      <a:pt x="568" y="1578"/>
                      <a:pt x="751" y="1460"/>
                      <a:pt x="782" y="1225"/>
                    </a:cubicBezTo>
                    <a:cubicBezTo>
                      <a:pt x="782" y="865"/>
                      <a:pt x="720" y="506"/>
                      <a:pt x="670" y="196"/>
                    </a:cubicBezTo>
                    <a:cubicBezTo>
                      <a:pt x="645" y="66"/>
                      <a:pt x="531" y="1"/>
                      <a:pt x="41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29"/>
            <p:cNvGrpSpPr/>
            <p:nvPr/>
          </p:nvGrpSpPr>
          <p:grpSpPr>
            <a:xfrm rot="497453">
              <a:off x="1112708" y="386885"/>
              <a:ext cx="2019187" cy="4132059"/>
              <a:chOff x="10345088" y="798525"/>
              <a:chExt cx="1217750" cy="2492000"/>
            </a:xfrm>
          </p:grpSpPr>
          <p:sp>
            <p:nvSpPr>
              <p:cNvPr id="1197" name="Google Shape;1197;p29"/>
              <p:cNvSpPr/>
              <p:nvPr/>
            </p:nvSpPr>
            <p:spPr>
              <a:xfrm>
                <a:off x="10822888" y="1960650"/>
                <a:ext cx="739950" cy="1329875"/>
              </a:xfrm>
              <a:custGeom>
                <a:avLst/>
                <a:gdLst/>
                <a:ahLst/>
                <a:cxnLst/>
                <a:rect l="l" t="t" r="r" b="b"/>
                <a:pathLst>
                  <a:path w="29598" h="53195" extrusionOk="0">
                    <a:moveTo>
                      <a:pt x="634" y="0"/>
                    </a:moveTo>
                    <a:cubicBezTo>
                      <a:pt x="531" y="0"/>
                      <a:pt x="434" y="63"/>
                      <a:pt x="409" y="207"/>
                    </a:cubicBezTo>
                    <a:cubicBezTo>
                      <a:pt x="0" y="2946"/>
                      <a:pt x="50" y="5685"/>
                      <a:pt x="880" y="8362"/>
                    </a:cubicBezTo>
                    <a:cubicBezTo>
                      <a:pt x="1860" y="11461"/>
                      <a:pt x="4128" y="13940"/>
                      <a:pt x="5218" y="16989"/>
                    </a:cubicBezTo>
                    <a:cubicBezTo>
                      <a:pt x="7226" y="22727"/>
                      <a:pt x="6098" y="29024"/>
                      <a:pt x="8218" y="34750"/>
                    </a:cubicBezTo>
                    <a:cubicBezTo>
                      <a:pt x="9866" y="39397"/>
                      <a:pt x="12804" y="43537"/>
                      <a:pt x="16472" y="46784"/>
                    </a:cubicBezTo>
                    <a:cubicBezTo>
                      <a:pt x="19782" y="49734"/>
                      <a:pt x="24479" y="52783"/>
                      <a:pt x="29028" y="53192"/>
                    </a:cubicBezTo>
                    <a:cubicBezTo>
                      <a:pt x="29046" y="53194"/>
                      <a:pt x="29063" y="53195"/>
                      <a:pt x="29079" y="53195"/>
                    </a:cubicBezTo>
                    <a:cubicBezTo>
                      <a:pt x="29598" y="53195"/>
                      <a:pt x="29585" y="52467"/>
                      <a:pt x="29177" y="52263"/>
                    </a:cubicBezTo>
                    <a:cubicBezTo>
                      <a:pt x="26859" y="51383"/>
                      <a:pt x="24529" y="50763"/>
                      <a:pt x="22310" y="49573"/>
                    </a:cubicBezTo>
                    <a:cubicBezTo>
                      <a:pt x="20141" y="48383"/>
                      <a:pt x="18183" y="46896"/>
                      <a:pt x="16373" y="45186"/>
                    </a:cubicBezTo>
                    <a:cubicBezTo>
                      <a:pt x="12866" y="41876"/>
                      <a:pt x="10226" y="37650"/>
                      <a:pt x="8776" y="33052"/>
                    </a:cubicBezTo>
                    <a:cubicBezTo>
                      <a:pt x="7177" y="27995"/>
                      <a:pt x="7846" y="22517"/>
                      <a:pt x="6247" y="17460"/>
                    </a:cubicBezTo>
                    <a:cubicBezTo>
                      <a:pt x="5479" y="14981"/>
                      <a:pt x="3880" y="13010"/>
                      <a:pt x="2690" y="10792"/>
                    </a:cubicBezTo>
                    <a:cubicBezTo>
                      <a:pt x="930" y="7594"/>
                      <a:pt x="310" y="3925"/>
                      <a:pt x="930" y="356"/>
                    </a:cubicBezTo>
                    <a:cubicBezTo>
                      <a:pt x="960" y="140"/>
                      <a:pt x="789" y="0"/>
                      <a:pt x="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10345088" y="798525"/>
                <a:ext cx="799450" cy="1234850"/>
              </a:xfrm>
              <a:custGeom>
                <a:avLst/>
                <a:gdLst/>
                <a:ahLst/>
                <a:cxnLst/>
                <a:rect l="l" t="t" r="r" b="b"/>
                <a:pathLst>
                  <a:path w="31978" h="49394" extrusionOk="0">
                    <a:moveTo>
                      <a:pt x="16572" y="1"/>
                    </a:moveTo>
                    <a:cubicBezTo>
                      <a:pt x="12415" y="1"/>
                      <a:pt x="8198" y="1917"/>
                      <a:pt x="5429" y="5122"/>
                    </a:cubicBezTo>
                    <a:cubicBezTo>
                      <a:pt x="162" y="11158"/>
                      <a:pt x="0" y="19883"/>
                      <a:pt x="2901" y="27010"/>
                    </a:cubicBezTo>
                    <a:cubicBezTo>
                      <a:pt x="4648" y="31348"/>
                      <a:pt x="7387" y="35277"/>
                      <a:pt x="10536" y="38735"/>
                    </a:cubicBezTo>
                    <a:cubicBezTo>
                      <a:pt x="12296" y="40644"/>
                      <a:pt x="14105" y="42565"/>
                      <a:pt x="16063" y="44263"/>
                    </a:cubicBezTo>
                    <a:cubicBezTo>
                      <a:pt x="16683" y="44783"/>
                      <a:pt x="17414" y="45663"/>
                      <a:pt x="18183" y="45862"/>
                    </a:cubicBezTo>
                    <a:cubicBezTo>
                      <a:pt x="18183" y="46221"/>
                      <a:pt x="18084" y="46642"/>
                      <a:pt x="18034" y="47002"/>
                    </a:cubicBezTo>
                    <a:cubicBezTo>
                      <a:pt x="17923" y="47522"/>
                      <a:pt x="17774" y="47981"/>
                      <a:pt x="17563" y="48501"/>
                    </a:cubicBezTo>
                    <a:cubicBezTo>
                      <a:pt x="17464" y="48762"/>
                      <a:pt x="17563" y="49072"/>
                      <a:pt x="17823" y="49121"/>
                    </a:cubicBezTo>
                    <a:cubicBezTo>
                      <a:pt x="18469" y="49288"/>
                      <a:pt x="19124" y="49393"/>
                      <a:pt x="19809" y="49393"/>
                    </a:cubicBezTo>
                    <a:cubicBezTo>
                      <a:pt x="19939" y="49393"/>
                      <a:pt x="20070" y="49389"/>
                      <a:pt x="20203" y="49381"/>
                    </a:cubicBezTo>
                    <a:cubicBezTo>
                      <a:pt x="20662" y="49381"/>
                      <a:pt x="21232" y="49320"/>
                      <a:pt x="21492" y="48811"/>
                    </a:cubicBezTo>
                    <a:cubicBezTo>
                      <a:pt x="21802" y="48241"/>
                      <a:pt x="21381" y="47621"/>
                      <a:pt x="21182" y="47101"/>
                    </a:cubicBezTo>
                    <a:cubicBezTo>
                      <a:pt x="20972" y="46742"/>
                      <a:pt x="20823" y="46283"/>
                      <a:pt x="20563" y="45862"/>
                    </a:cubicBezTo>
                    <a:cubicBezTo>
                      <a:pt x="25619" y="39565"/>
                      <a:pt x="29809" y="32439"/>
                      <a:pt x="30937" y="24333"/>
                    </a:cubicBezTo>
                    <a:cubicBezTo>
                      <a:pt x="31978" y="16946"/>
                      <a:pt x="30428" y="7910"/>
                      <a:pt x="24479" y="2841"/>
                    </a:cubicBezTo>
                    <a:cubicBezTo>
                      <a:pt x="22185" y="882"/>
                      <a:pt x="19392" y="1"/>
                      <a:pt x="16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10371113" y="854050"/>
                <a:ext cx="704950" cy="1180275"/>
              </a:xfrm>
              <a:custGeom>
                <a:avLst/>
                <a:gdLst/>
                <a:ahLst/>
                <a:cxnLst/>
                <a:rect l="l" t="t" r="r" b="b"/>
                <a:pathLst>
                  <a:path w="28198" h="47211" extrusionOk="0">
                    <a:moveTo>
                      <a:pt x="7797" y="0"/>
                    </a:moveTo>
                    <a:cubicBezTo>
                      <a:pt x="6557" y="781"/>
                      <a:pt x="5367" y="1760"/>
                      <a:pt x="4388" y="2901"/>
                    </a:cubicBezTo>
                    <a:cubicBezTo>
                      <a:pt x="1290" y="6408"/>
                      <a:pt x="1" y="10845"/>
                      <a:pt x="1" y="15344"/>
                    </a:cubicBezTo>
                    <a:cubicBezTo>
                      <a:pt x="1" y="18542"/>
                      <a:pt x="670" y="21802"/>
                      <a:pt x="1860" y="24789"/>
                    </a:cubicBezTo>
                    <a:cubicBezTo>
                      <a:pt x="3607" y="29127"/>
                      <a:pt x="6346" y="33056"/>
                      <a:pt x="9495" y="36514"/>
                    </a:cubicBezTo>
                    <a:cubicBezTo>
                      <a:pt x="11255" y="38423"/>
                      <a:pt x="13064" y="40344"/>
                      <a:pt x="15022" y="42042"/>
                    </a:cubicBezTo>
                    <a:cubicBezTo>
                      <a:pt x="15642" y="42562"/>
                      <a:pt x="16373" y="43442"/>
                      <a:pt x="17142" y="43641"/>
                    </a:cubicBezTo>
                    <a:cubicBezTo>
                      <a:pt x="17142" y="44000"/>
                      <a:pt x="17043" y="44421"/>
                      <a:pt x="16993" y="44781"/>
                    </a:cubicBezTo>
                    <a:cubicBezTo>
                      <a:pt x="16882" y="45301"/>
                      <a:pt x="16733" y="45760"/>
                      <a:pt x="16522" y="46280"/>
                    </a:cubicBezTo>
                    <a:cubicBezTo>
                      <a:pt x="16522" y="46330"/>
                      <a:pt x="16473" y="46429"/>
                      <a:pt x="16473" y="46479"/>
                    </a:cubicBezTo>
                    <a:cubicBezTo>
                      <a:pt x="16473" y="46689"/>
                      <a:pt x="16572" y="46851"/>
                      <a:pt x="16782" y="46900"/>
                    </a:cubicBezTo>
                    <a:cubicBezTo>
                      <a:pt x="17501" y="47099"/>
                      <a:pt x="18171" y="47210"/>
                      <a:pt x="18852" y="47210"/>
                    </a:cubicBezTo>
                    <a:cubicBezTo>
                      <a:pt x="18951" y="47210"/>
                      <a:pt x="19051" y="47210"/>
                      <a:pt x="19162" y="47160"/>
                    </a:cubicBezTo>
                    <a:cubicBezTo>
                      <a:pt x="19621" y="47160"/>
                      <a:pt x="20191" y="47099"/>
                      <a:pt x="20451" y="46590"/>
                    </a:cubicBezTo>
                    <a:cubicBezTo>
                      <a:pt x="20501" y="46479"/>
                      <a:pt x="20550" y="46330"/>
                      <a:pt x="20550" y="46169"/>
                    </a:cubicBezTo>
                    <a:cubicBezTo>
                      <a:pt x="20550" y="45710"/>
                      <a:pt x="20290" y="45301"/>
                      <a:pt x="20141" y="44880"/>
                    </a:cubicBezTo>
                    <a:cubicBezTo>
                      <a:pt x="19931" y="44521"/>
                      <a:pt x="19782" y="44062"/>
                      <a:pt x="19522" y="43641"/>
                    </a:cubicBezTo>
                    <a:lnTo>
                      <a:pt x="19522" y="43591"/>
                    </a:lnTo>
                    <a:lnTo>
                      <a:pt x="19571" y="43591"/>
                    </a:lnTo>
                    <a:lnTo>
                      <a:pt x="19571" y="43541"/>
                    </a:lnTo>
                    <a:cubicBezTo>
                      <a:pt x="23128" y="39154"/>
                      <a:pt x="26227" y="34295"/>
                      <a:pt x="28198" y="28978"/>
                    </a:cubicBezTo>
                    <a:cubicBezTo>
                      <a:pt x="27776" y="28817"/>
                      <a:pt x="27417" y="28668"/>
                      <a:pt x="27057" y="28458"/>
                    </a:cubicBezTo>
                    <a:cubicBezTo>
                      <a:pt x="27008" y="28358"/>
                      <a:pt x="26909" y="28259"/>
                      <a:pt x="26747" y="28197"/>
                    </a:cubicBezTo>
                    <a:lnTo>
                      <a:pt x="26698" y="28197"/>
                    </a:lnTo>
                    <a:cubicBezTo>
                      <a:pt x="26599" y="28098"/>
                      <a:pt x="26438" y="27999"/>
                      <a:pt x="26338" y="27887"/>
                    </a:cubicBezTo>
                    <a:cubicBezTo>
                      <a:pt x="26289" y="27838"/>
                      <a:pt x="26227" y="27788"/>
                      <a:pt x="26177" y="27788"/>
                    </a:cubicBezTo>
                    <a:cubicBezTo>
                      <a:pt x="26078" y="27788"/>
                      <a:pt x="25979" y="27887"/>
                      <a:pt x="25917" y="27999"/>
                    </a:cubicBezTo>
                    <a:cubicBezTo>
                      <a:pt x="14204" y="24169"/>
                      <a:pt x="9705" y="11366"/>
                      <a:pt x="7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10818663" y="875325"/>
                <a:ext cx="214650" cy="370725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14829" extrusionOk="0">
                    <a:moveTo>
                      <a:pt x="406" y="0"/>
                    </a:moveTo>
                    <a:cubicBezTo>
                      <a:pt x="159" y="0"/>
                      <a:pt x="1" y="361"/>
                      <a:pt x="269" y="500"/>
                    </a:cubicBezTo>
                    <a:cubicBezTo>
                      <a:pt x="5487" y="3388"/>
                      <a:pt x="6726" y="9065"/>
                      <a:pt x="7656" y="14493"/>
                    </a:cubicBezTo>
                    <a:cubicBezTo>
                      <a:pt x="7677" y="14722"/>
                      <a:pt x="7858" y="14828"/>
                      <a:pt x="8055" y="14828"/>
                    </a:cubicBezTo>
                    <a:cubicBezTo>
                      <a:pt x="8307" y="14828"/>
                      <a:pt x="8585" y="14653"/>
                      <a:pt x="8585" y="14332"/>
                    </a:cubicBezTo>
                    <a:cubicBezTo>
                      <a:pt x="8486" y="8507"/>
                      <a:pt x="5487" y="3128"/>
                      <a:pt x="529" y="29"/>
                    </a:cubicBezTo>
                    <a:cubicBezTo>
                      <a:pt x="487" y="9"/>
                      <a:pt x="445" y="0"/>
                      <a:pt x="406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11017788" y="1342775"/>
                <a:ext cx="167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978" extrusionOk="0">
                    <a:moveTo>
                      <a:pt x="340" y="0"/>
                    </a:moveTo>
                    <a:cubicBezTo>
                      <a:pt x="211" y="0"/>
                      <a:pt x="81" y="78"/>
                      <a:pt x="50" y="233"/>
                    </a:cubicBezTo>
                    <a:cubicBezTo>
                      <a:pt x="50" y="493"/>
                      <a:pt x="50" y="753"/>
                      <a:pt x="0" y="1063"/>
                    </a:cubicBezTo>
                    <a:cubicBezTo>
                      <a:pt x="0" y="1323"/>
                      <a:pt x="50" y="1522"/>
                      <a:pt x="112" y="1782"/>
                    </a:cubicBezTo>
                    <a:cubicBezTo>
                      <a:pt x="137" y="1912"/>
                      <a:pt x="239" y="1977"/>
                      <a:pt x="341" y="1977"/>
                    </a:cubicBezTo>
                    <a:cubicBezTo>
                      <a:pt x="443" y="1977"/>
                      <a:pt x="546" y="1912"/>
                      <a:pt x="571" y="1782"/>
                    </a:cubicBezTo>
                    <a:cubicBezTo>
                      <a:pt x="620" y="1522"/>
                      <a:pt x="670" y="1323"/>
                      <a:pt x="620" y="1063"/>
                    </a:cubicBezTo>
                    <a:lnTo>
                      <a:pt x="620" y="233"/>
                    </a:lnTo>
                    <a:cubicBezTo>
                      <a:pt x="595" y="78"/>
                      <a:pt x="468" y="0"/>
                      <a:pt x="340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2" name="Google Shape;1202;p29"/>
            <p:cNvGrpSpPr/>
            <p:nvPr/>
          </p:nvGrpSpPr>
          <p:grpSpPr>
            <a:xfrm>
              <a:off x="416980" y="1016089"/>
              <a:ext cx="1966009" cy="2527027"/>
              <a:chOff x="10017018" y="1873433"/>
              <a:chExt cx="1185700" cy="1524050"/>
            </a:xfrm>
          </p:grpSpPr>
          <p:sp>
            <p:nvSpPr>
              <p:cNvPr id="1203" name="Google Shape;1203;p29"/>
              <p:cNvSpPr/>
              <p:nvPr/>
            </p:nvSpPr>
            <p:spPr>
              <a:xfrm>
                <a:off x="10562793" y="2711158"/>
                <a:ext cx="639925" cy="686325"/>
              </a:xfrm>
              <a:custGeom>
                <a:avLst/>
                <a:gdLst/>
                <a:ahLst/>
                <a:cxnLst/>
                <a:rect l="l" t="t" r="r" b="b"/>
                <a:pathLst>
                  <a:path w="25597" h="27453" extrusionOk="0">
                    <a:moveTo>
                      <a:pt x="369" y="1"/>
                    </a:moveTo>
                    <a:cubicBezTo>
                      <a:pt x="199" y="1"/>
                      <a:pt x="1" y="156"/>
                      <a:pt x="71" y="350"/>
                    </a:cubicBezTo>
                    <a:cubicBezTo>
                      <a:pt x="790" y="2098"/>
                      <a:pt x="1050" y="4069"/>
                      <a:pt x="1769" y="5816"/>
                    </a:cubicBezTo>
                    <a:cubicBezTo>
                      <a:pt x="2289" y="7217"/>
                      <a:pt x="2959" y="8555"/>
                      <a:pt x="3789" y="9745"/>
                    </a:cubicBezTo>
                    <a:cubicBezTo>
                      <a:pt x="5388" y="12125"/>
                      <a:pt x="7606" y="13934"/>
                      <a:pt x="9986" y="15533"/>
                    </a:cubicBezTo>
                    <a:cubicBezTo>
                      <a:pt x="12725" y="17392"/>
                      <a:pt x="15613" y="19090"/>
                      <a:pt x="17881" y="21520"/>
                    </a:cubicBezTo>
                    <a:cubicBezTo>
                      <a:pt x="19951" y="23639"/>
                      <a:pt x="21649" y="26118"/>
                      <a:pt x="24388" y="27407"/>
                    </a:cubicBezTo>
                    <a:cubicBezTo>
                      <a:pt x="24469" y="27438"/>
                      <a:pt x="24548" y="27452"/>
                      <a:pt x="24625" y="27452"/>
                    </a:cubicBezTo>
                    <a:cubicBezTo>
                      <a:pt x="25188" y="27452"/>
                      <a:pt x="25597" y="26695"/>
                      <a:pt x="25008" y="26378"/>
                    </a:cubicBezTo>
                    <a:cubicBezTo>
                      <a:pt x="22331" y="25139"/>
                      <a:pt x="20720" y="22759"/>
                      <a:pt x="18712" y="20689"/>
                    </a:cubicBezTo>
                    <a:cubicBezTo>
                      <a:pt x="16803" y="18681"/>
                      <a:pt x="14473" y="17182"/>
                      <a:pt x="12155" y="15632"/>
                    </a:cubicBezTo>
                    <a:cubicBezTo>
                      <a:pt x="9565" y="13984"/>
                      <a:pt x="6937" y="12274"/>
                      <a:pt x="5078" y="9745"/>
                    </a:cubicBezTo>
                    <a:cubicBezTo>
                      <a:pt x="3120" y="7118"/>
                      <a:pt x="1261" y="3399"/>
                      <a:pt x="579" y="189"/>
                    </a:cubicBezTo>
                    <a:cubicBezTo>
                      <a:pt x="560" y="55"/>
                      <a:pt x="470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>
                <a:off x="10017018" y="1873433"/>
                <a:ext cx="649500" cy="874700"/>
              </a:xfrm>
              <a:custGeom>
                <a:avLst/>
                <a:gdLst/>
                <a:ahLst/>
                <a:cxnLst/>
                <a:rect l="l" t="t" r="r" b="b"/>
                <a:pathLst>
                  <a:path w="25980" h="34988" extrusionOk="0">
                    <a:moveTo>
                      <a:pt x="12022" y="1"/>
                    </a:moveTo>
                    <a:cubicBezTo>
                      <a:pt x="7894" y="1"/>
                      <a:pt x="3953" y="2861"/>
                      <a:pt x="2331" y="6691"/>
                    </a:cubicBezTo>
                    <a:cubicBezTo>
                      <a:pt x="1" y="12219"/>
                      <a:pt x="1959" y="18416"/>
                      <a:pt x="5678" y="22804"/>
                    </a:cubicBezTo>
                    <a:cubicBezTo>
                      <a:pt x="7909" y="25493"/>
                      <a:pt x="10747" y="27613"/>
                      <a:pt x="13796" y="29360"/>
                    </a:cubicBezTo>
                    <a:cubicBezTo>
                      <a:pt x="15494" y="30290"/>
                      <a:pt x="17254" y="31219"/>
                      <a:pt x="19001" y="31951"/>
                    </a:cubicBezTo>
                    <a:cubicBezTo>
                      <a:pt x="19572" y="32199"/>
                      <a:pt x="20241" y="32620"/>
                      <a:pt x="20923" y="32620"/>
                    </a:cubicBezTo>
                    <a:cubicBezTo>
                      <a:pt x="20972" y="32880"/>
                      <a:pt x="21022" y="33190"/>
                      <a:pt x="21022" y="33438"/>
                    </a:cubicBezTo>
                    <a:cubicBezTo>
                      <a:pt x="21071" y="33810"/>
                      <a:pt x="21071" y="34219"/>
                      <a:pt x="21071" y="34578"/>
                    </a:cubicBezTo>
                    <a:cubicBezTo>
                      <a:pt x="21022" y="34789"/>
                      <a:pt x="21170" y="34987"/>
                      <a:pt x="21381" y="34987"/>
                    </a:cubicBezTo>
                    <a:cubicBezTo>
                      <a:pt x="22001" y="34938"/>
                      <a:pt x="22571" y="34838"/>
                      <a:pt x="23141" y="34628"/>
                    </a:cubicBezTo>
                    <a:cubicBezTo>
                      <a:pt x="23451" y="34529"/>
                      <a:pt x="23860" y="34368"/>
                      <a:pt x="23910" y="33958"/>
                    </a:cubicBezTo>
                    <a:cubicBezTo>
                      <a:pt x="24021" y="33438"/>
                      <a:pt x="23550" y="33128"/>
                      <a:pt x="23290" y="32818"/>
                    </a:cubicBezTo>
                    <a:cubicBezTo>
                      <a:pt x="23030" y="32570"/>
                      <a:pt x="22831" y="32260"/>
                      <a:pt x="22571" y="32050"/>
                    </a:cubicBezTo>
                    <a:cubicBezTo>
                      <a:pt x="24690" y="26423"/>
                      <a:pt x="25979" y="20374"/>
                      <a:pt x="24951" y="14388"/>
                    </a:cubicBezTo>
                    <a:cubicBezTo>
                      <a:pt x="23959" y="8910"/>
                      <a:pt x="20712" y="2874"/>
                      <a:pt x="15345" y="655"/>
                    </a:cubicBezTo>
                    <a:cubicBezTo>
                      <a:pt x="14252" y="207"/>
                      <a:pt x="13130" y="1"/>
                      <a:pt x="120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>
                <a:off x="10288543" y="1927108"/>
                <a:ext cx="257700" cy="1865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62" extrusionOk="0">
                    <a:moveTo>
                      <a:pt x="2121" y="0"/>
                    </a:moveTo>
                    <a:cubicBezTo>
                      <a:pt x="1539" y="0"/>
                      <a:pt x="931" y="81"/>
                      <a:pt x="295" y="256"/>
                    </a:cubicBezTo>
                    <a:cubicBezTo>
                      <a:pt x="1" y="362"/>
                      <a:pt x="131" y="780"/>
                      <a:pt x="410" y="780"/>
                    </a:cubicBezTo>
                    <a:cubicBezTo>
                      <a:pt x="425" y="780"/>
                      <a:pt x="440" y="779"/>
                      <a:pt x="456" y="776"/>
                    </a:cubicBezTo>
                    <a:cubicBezTo>
                      <a:pt x="772" y="722"/>
                      <a:pt x="1078" y="696"/>
                      <a:pt x="1375" y="696"/>
                    </a:cubicBezTo>
                    <a:cubicBezTo>
                      <a:pt x="5005" y="696"/>
                      <a:pt x="7260" y="4549"/>
                      <a:pt x="9070" y="7184"/>
                    </a:cubicBezTo>
                    <a:cubicBezTo>
                      <a:pt x="9203" y="7379"/>
                      <a:pt x="9386" y="7461"/>
                      <a:pt x="9563" y="7461"/>
                    </a:cubicBezTo>
                    <a:cubicBezTo>
                      <a:pt x="9949" y="7461"/>
                      <a:pt x="10308" y="7073"/>
                      <a:pt x="10062" y="6614"/>
                    </a:cubicBezTo>
                    <a:cubicBezTo>
                      <a:pt x="8454" y="3303"/>
                      <a:pt x="5837" y="0"/>
                      <a:pt x="2121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>
                <a:off x="10018268" y="2036983"/>
                <a:ext cx="631525" cy="711150"/>
              </a:xfrm>
              <a:custGeom>
                <a:avLst/>
                <a:gdLst/>
                <a:ahLst/>
                <a:cxnLst/>
                <a:rect l="l" t="t" r="r" b="b"/>
                <a:pathLst>
                  <a:path w="25261" h="28446" extrusionOk="0">
                    <a:moveTo>
                      <a:pt x="2380" y="0"/>
                    </a:moveTo>
                    <a:cubicBezTo>
                      <a:pt x="2331" y="50"/>
                      <a:pt x="2331" y="100"/>
                      <a:pt x="2281" y="149"/>
                    </a:cubicBezTo>
                    <a:cubicBezTo>
                      <a:pt x="2281" y="199"/>
                      <a:pt x="2281" y="248"/>
                      <a:pt x="2219" y="310"/>
                    </a:cubicBezTo>
                    <a:cubicBezTo>
                      <a:pt x="1" y="5776"/>
                      <a:pt x="1971" y="11924"/>
                      <a:pt x="5628" y="16262"/>
                    </a:cubicBezTo>
                    <a:cubicBezTo>
                      <a:pt x="7859" y="18951"/>
                      <a:pt x="10697" y="21071"/>
                      <a:pt x="13746" y="22818"/>
                    </a:cubicBezTo>
                    <a:cubicBezTo>
                      <a:pt x="15444" y="23748"/>
                      <a:pt x="17204" y="24677"/>
                      <a:pt x="18951" y="25409"/>
                    </a:cubicBezTo>
                    <a:cubicBezTo>
                      <a:pt x="19472" y="25657"/>
                      <a:pt x="20191" y="26078"/>
                      <a:pt x="20761" y="26078"/>
                    </a:cubicBezTo>
                    <a:lnTo>
                      <a:pt x="20873" y="26078"/>
                    </a:lnTo>
                    <a:cubicBezTo>
                      <a:pt x="20922" y="26338"/>
                      <a:pt x="20972" y="26648"/>
                      <a:pt x="20972" y="26896"/>
                    </a:cubicBezTo>
                    <a:cubicBezTo>
                      <a:pt x="21021" y="27268"/>
                      <a:pt x="21021" y="27677"/>
                      <a:pt x="21021" y="28036"/>
                    </a:cubicBezTo>
                    <a:cubicBezTo>
                      <a:pt x="20972" y="28247"/>
                      <a:pt x="21120" y="28445"/>
                      <a:pt x="21331" y="28445"/>
                    </a:cubicBezTo>
                    <a:cubicBezTo>
                      <a:pt x="21951" y="28396"/>
                      <a:pt x="22521" y="28296"/>
                      <a:pt x="23091" y="28086"/>
                    </a:cubicBezTo>
                    <a:cubicBezTo>
                      <a:pt x="23401" y="27987"/>
                      <a:pt x="23810" y="27826"/>
                      <a:pt x="23860" y="27416"/>
                    </a:cubicBezTo>
                    <a:lnTo>
                      <a:pt x="23860" y="27268"/>
                    </a:lnTo>
                    <a:cubicBezTo>
                      <a:pt x="23860" y="26846"/>
                      <a:pt x="23500" y="26537"/>
                      <a:pt x="23240" y="26276"/>
                    </a:cubicBezTo>
                    <a:cubicBezTo>
                      <a:pt x="22980" y="26028"/>
                      <a:pt x="22781" y="25718"/>
                      <a:pt x="22521" y="25508"/>
                    </a:cubicBezTo>
                    <a:lnTo>
                      <a:pt x="22521" y="25458"/>
                    </a:lnTo>
                    <a:lnTo>
                      <a:pt x="22521" y="25409"/>
                    </a:lnTo>
                    <a:lnTo>
                      <a:pt x="22571" y="25347"/>
                    </a:lnTo>
                    <a:cubicBezTo>
                      <a:pt x="24070" y="21319"/>
                      <a:pt x="25149" y="17043"/>
                      <a:pt x="25260" y="12705"/>
                    </a:cubicBezTo>
                    <a:cubicBezTo>
                      <a:pt x="24690" y="12395"/>
                      <a:pt x="24070" y="12333"/>
                      <a:pt x="23451" y="12333"/>
                    </a:cubicBezTo>
                    <a:lnTo>
                      <a:pt x="22162" y="12333"/>
                    </a:lnTo>
                    <a:cubicBezTo>
                      <a:pt x="13684" y="12333"/>
                      <a:pt x="6049" y="7487"/>
                      <a:pt x="2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9"/>
          <p:cNvGrpSpPr/>
          <p:nvPr/>
        </p:nvGrpSpPr>
        <p:grpSpPr>
          <a:xfrm>
            <a:off x="1479722" y="3828024"/>
            <a:ext cx="1398943" cy="1368604"/>
            <a:chOff x="5673072" y="3941674"/>
            <a:chExt cx="1398943" cy="1368604"/>
          </a:xfrm>
        </p:grpSpPr>
        <p:sp>
          <p:nvSpPr>
            <p:cNvPr id="1208" name="Google Shape;1208;p29"/>
            <p:cNvSpPr/>
            <p:nvPr/>
          </p:nvSpPr>
          <p:spPr>
            <a:xfrm>
              <a:off x="6113527" y="3941674"/>
              <a:ext cx="561073" cy="368586"/>
            </a:xfrm>
            <a:custGeom>
              <a:avLst/>
              <a:gdLst/>
              <a:ahLst/>
              <a:cxnLst/>
              <a:rect l="l" t="t" r="r" b="b"/>
              <a:pathLst>
                <a:path w="15679" h="10300" extrusionOk="0">
                  <a:moveTo>
                    <a:pt x="8259" y="0"/>
                  </a:moveTo>
                  <a:cubicBezTo>
                    <a:pt x="8124" y="0"/>
                    <a:pt x="7982" y="11"/>
                    <a:pt x="7833" y="34"/>
                  </a:cubicBezTo>
                  <a:cubicBezTo>
                    <a:pt x="5812" y="344"/>
                    <a:pt x="5093" y="2712"/>
                    <a:pt x="5044" y="4781"/>
                  </a:cubicBezTo>
                  <a:cubicBezTo>
                    <a:pt x="4734" y="3951"/>
                    <a:pt x="4213" y="3183"/>
                    <a:pt x="3333" y="2823"/>
                  </a:cubicBezTo>
                  <a:cubicBezTo>
                    <a:pt x="3031" y="2685"/>
                    <a:pt x="2719" y="2618"/>
                    <a:pt x="2415" y="2618"/>
                  </a:cubicBezTo>
                  <a:cubicBezTo>
                    <a:pt x="1684" y="2618"/>
                    <a:pt x="997" y="3003"/>
                    <a:pt x="594" y="3703"/>
                  </a:cubicBezTo>
                  <a:cubicBezTo>
                    <a:pt x="1" y="4783"/>
                    <a:pt x="362" y="9195"/>
                    <a:pt x="2071" y="9195"/>
                  </a:cubicBezTo>
                  <a:cubicBezTo>
                    <a:pt x="2146" y="9195"/>
                    <a:pt x="2224" y="9187"/>
                    <a:pt x="2305" y="9169"/>
                  </a:cubicBezTo>
                  <a:cubicBezTo>
                    <a:pt x="2813" y="9590"/>
                    <a:pt x="3234" y="9590"/>
                    <a:pt x="3854" y="9640"/>
                  </a:cubicBezTo>
                  <a:cubicBezTo>
                    <a:pt x="5044" y="9789"/>
                    <a:pt x="6283" y="9950"/>
                    <a:pt x="7461" y="10049"/>
                  </a:cubicBezTo>
                  <a:cubicBezTo>
                    <a:pt x="8743" y="10142"/>
                    <a:pt x="10108" y="10300"/>
                    <a:pt x="11448" y="10300"/>
                  </a:cubicBezTo>
                  <a:cubicBezTo>
                    <a:pt x="12439" y="10300"/>
                    <a:pt x="13417" y="10213"/>
                    <a:pt x="14340" y="9950"/>
                  </a:cubicBezTo>
                  <a:cubicBezTo>
                    <a:pt x="14848" y="9789"/>
                    <a:pt x="14798" y="9119"/>
                    <a:pt x="14439" y="8971"/>
                  </a:cubicBezTo>
                  <a:cubicBezTo>
                    <a:pt x="15579" y="7161"/>
                    <a:pt x="15678" y="3802"/>
                    <a:pt x="13968" y="2464"/>
                  </a:cubicBezTo>
                  <a:cubicBezTo>
                    <a:pt x="13648" y="2227"/>
                    <a:pt x="13301" y="2123"/>
                    <a:pt x="12953" y="2123"/>
                  </a:cubicBezTo>
                  <a:cubicBezTo>
                    <a:pt x="12463" y="2123"/>
                    <a:pt x="11971" y="2329"/>
                    <a:pt x="11551" y="2662"/>
                  </a:cubicBezTo>
                  <a:cubicBezTo>
                    <a:pt x="10981" y="3083"/>
                    <a:pt x="10671" y="3641"/>
                    <a:pt x="10460" y="4261"/>
                  </a:cubicBezTo>
                  <a:cubicBezTo>
                    <a:pt x="10553" y="2337"/>
                    <a:pt x="10201" y="0"/>
                    <a:pt x="8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5774947" y="4393293"/>
              <a:ext cx="1258022" cy="916525"/>
            </a:xfrm>
            <a:custGeom>
              <a:avLst/>
              <a:gdLst/>
              <a:ahLst/>
              <a:cxnLst/>
              <a:rect l="l" t="t" r="r" b="b"/>
              <a:pathLst>
                <a:path w="35155" h="25612" extrusionOk="0">
                  <a:moveTo>
                    <a:pt x="30235" y="1"/>
                  </a:moveTo>
                  <a:cubicBezTo>
                    <a:pt x="26048" y="1"/>
                    <a:pt x="21847" y="627"/>
                    <a:pt x="17704" y="1245"/>
                  </a:cubicBezTo>
                  <a:cubicBezTo>
                    <a:pt x="13343" y="1895"/>
                    <a:pt x="8634" y="2983"/>
                    <a:pt x="4122" y="2983"/>
                  </a:cubicBezTo>
                  <a:cubicBezTo>
                    <a:pt x="2862" y="2983"/>
                    <a:pt x="1618" y="2898"/>
                    <a:pt x="401" y="2696"/>
                  </a:cubicBezTo>
                  <a:cubicBezTo>
                    <a:pt x="384" y="2693"/>
                    <a:pt x="367" y="2691"/>
                    <a:pt x="351" y="2691"/>
                  </a:cubicBezTo>
                  <a:cubicBezTo>
                    <a:pt x="81" y="2691"/>
                    <a:pt x="1" y="3064"/>
                    <a:pt x="141" y="3216"/>
                  </a:cubicBezTo>
                  <a:cubicBezTo>
                    <a:pt x="190" y="10392"/>
                    <a:pt x="91" y="17618"/>
                    <a:pt x="562" y="24745"/>
                  </a:cubicBezTo>
                  <a:cubicBezTo>
                    <a:pt x="612" y="24794"/>
                    <a:pt x="612" y="24906"/>
                    <a:pt x="661" y="24956"/>
                  </a:cubicBezTo>
                  <a:cubicBezTo>
                    <a:pt x="661" y="25005"/>
                    <a:pt x="661" y="25104"/>
                    <a:pt x="711" y="25166"/>
                  </a:cubicBezTo>
                  <a:cubicBezTo>
                    <a:pt x="852" y="25517"/>
                    <a:pt x="1434" y="25612"/>
                    <a:pt x="2069" y="25612"/>
                  </a:cubicBezTo>
                  <a:cubicBezTo>
                    <a:pt x="2826" y="25612"/>
                    <a:pt x="3659" y="25476"/>
                    <a:pt x="3909" y="25476"/>
                  </a:cubicBezTo>
                  <a:cubicBezTo>
                    <a:pt x="5830" y="25365"/>
                    <a:pt x="7739" y="25265"/>
                    <a:pt x="9647" y="25216"/>
                  </a:cubicBezTo>
                  <a:cubicBezTo>
                    <a:pt x="13514" y="25055"/>
                    <a:pt x="17344" y="24906"/>
                    <a:pt x="21211" y="24906"/>
                  </a:cubicBezTo>
                  <a:cubicBezTo>
                    <a:pt x="23120" y="24906"/>
                    <a:pt x="25041" y="24956"/>
                    <a:pt x="26950" y="25005"/>
                  </a:cubicBezTo>
                  <a:cubicBezTo>
                    <a:pt x="27972" y="25036"/>
                    <a:pt x="29019" y="25186"/>
                    <a:pt x="30047" y="25186"/>
                  </a:cubicBezTo>
                  <a:cubicBezTo>
                    <a:pt x="30677" y="25186"/>
                    <a:pt x="31300" y="25130"/>
                    <a:pt x="31907" y="24956"/>
                  </a:cubicBezTo>
                  <a:cubicBezTo>
                    <a:pt x="31957" y="24956"/>
                    <a:pt x="32056" y="24956"/>
                    <a:pt x="32106" y="24906"/>
                  </a:cubicBezTo>
                  <a:cubicBezTo>
                    <a:pt x="34436" y="24076"/>
                    <a:pt x="33767" y="18349"/>
                    <a:pt x="33816" y="16230"/>
                  </a:cubicBezTo>
                  <a:cubicBezTo>
                    <a:pt x="33965" y="11421"/>
                    <a:pt x="33767" y="6674"/>
                    <a:pt x="33767" y="1865"/>
                  </a:cubicBezTo>
                  <a:cubicBezTo>
                    <a:pt x="33915" y="1865"/>
                    <a:pt x="34126" y="1927"/>
                    <a:pt x="34275" y="1927"/>
                  </a:cubicBezTo>
                  <a:cubicBezTo>
                    <a:pt x="34288" y="1928"/>
                    <a:pt x="34300" y="1928"/>
                    <a:pt x="34313" y="1928"/>
                  </a:cubicBezTo>
                  <a:cubicBezTo>
                    <a:pt x="35155" y="1928"/>
                    <a:pt x="35142" y="314"/>
                    <a:pt x="34275" y="217"/>
                  </a:cubicBezTo>
                  <a:cubicBezTo>
                    <a:pt x="32931" y="66"/>
                    <a:pt x="31584" y="1"/>
                    <a:pt x="30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757445" y="4395690"/>
              <a:ext cx="70568" cy="898204"/>
            </a:xfrm>
            <a:custGeom>
              <a:avLst/>
              <a:gdLst/>
              <a:ahLst/>
              <a:cxnLst/>
              <a:rect l="l" t="t" r="r" b="b"/>
              <a:pathLst>
                <a:path w="1972" h="25100" extrusionOk="0">
                  <a:moveTo>
                    <a:pt x="422" y="1"/>
                  </a:moveTo>
                  <a:cubicBezTo>
                    <a:pt x="112" y="4897"/>
                    <a:pt x="1" y="9805"/>
                    <a:pt x="112" y="14713"/>
                  </a:cubicBezTo>
                  <a:cubicBezTo>
                    <a:pt x="212" y="17192"/>
                    <a:pt x="261" y="19720"/>
                    <a:pt x="472" y="22199"/>
                  </a:cubicBezTo>
                  <a:cubicBezTo>
                    <a:pt x="571" y="23129"/>
                    <a:pt x="621" y="24058"/>
                    <a:pt x="683" y="25037"/>
                  </a:cubicBezTo>
                  <a:cubicBezTo>
                    <a:pt x="1141" y="25037"/>
                    <a:pt x="1550" y="25099"/>
                    <a:pt x="1972" y="25099"/>
                  </a:cubicBezTo>
                  <a:cubicBezTo>
                    <a:pt x="1860" y="24009"/>
                    <a:pt x="1711" y="22930"/>
                    <a:pt x="1612" y="21889"/>
                  </a:cubicBezTo>
                  <a:cubicBezTo>
                    <a:pt x="1401" y="19361"/>
                    <a:pt x="1191" y="16882"/>
                    <a:pt x="1042" y="14403"/>
                  </a:cubicBezTo>
                  <a:cubicBezTo>
                    <a:pt x="782" y="9607"/>
                    <a:pt x="732" y="4798"/>
                    <a:pt x="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595133" y="4410361"/>
              <a:ext cx="82985" cy="875981"/>
            </a:xfrm>
            <a:custGeom>
              <a:avLst/>
              <a:gdLst/>
              <a:ahLst/>
              <a:cxnLst/>
              <a:rect l="l" t="t" r="r" b="b"/>
              <a:pathLst>
                <a:path w="2319" h="24479" extrusionOk="0">
                  <a:moveTo>
                    <a:pt x="459" y="0"/>
                  </a:moveTo>
                  <a:cubicBezTo>
                    <a:pt x="360" y="0"/>
                    <a:pt x="199" y="0"/>
                    <a:pt x="50" y="50"/>
                  </a:cubicBezTo>
                  <a:cubicBezTo>
                    <a:pt x="1" y="4747"/>
                    <a:pt x="149" y="9444"/>
                    <a:pt x="410" y="14154"/>
                  </a:cubicBezTo>
                  <a:cubicBezTo>
                    <a:pt x="620" y="17501"/>
                    <a:pt x="719" y="21070"/>
                    <a:pt x="1190" y="24479"/>
                  </a:cubicBezTo>
                  <a:lnTo>
                    <a:pt x="2318" y="24479"/>
                  </a:lnTo>
                  <a:cubicBezTo>
                    <a:pt x="2120" y="20909"/>
                    <a:pt x="1599" y="17352"/>
                    <a:pt x="1290" y="13782"/>
                  </a:cubicBezTo>
                  <a:cubicBezTo>
                    <a:pt x="980" y="9197"/>
                    <a:pt x="719" y="4598"/>
                    <a:pt x="459" y="0"/>
                  </a:cubicBez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778203" y="4506582"/>
              <a:ext cx="859591" cy="803695"/>
            </a:xfrm>
            <a:custGeom>
              <a:avLst/>
              <a:gdLst/>
              <a:ahLst/>
              <a:cxnLst/>
              <a:rect l="l" t="t" r="r" b="b"/>
              <a:pathLst>
                <a:path w="24021" h="22459" extrusionOk="0">
                  <a:moveTo>
                    <a:pt x="21021" y="1"/>
                  </a:moveTo>
                  <a:lnTo>
                    <a:pt x="21021" y="1"/>
                  </a:lnTo>
                  <a:cubicBezTo>
                    <a:pt x="19422" y="50"/>
                    <a:pt x="17761" y="50"/>
                    <a:pt x="16162" y="100"/>
                  </a:cubicBezTo>
                  <a:cubicBezTo>
                    <a:pt x="16522" y="3967"/>
                    <a:pt x="16782" y="7846"/>
                    <a:pt x="17204" y="11713"/>
                  </a:cubicBezTo>
                  <a:cubicBezTo>
                    <a:pt x="17563" y="15072"/>
                    <a:pt x="18183" y="18431"/>
                    <a:pt x="18493" y="21740"/>
                  </a:cubicBezTo>
                  <a:lnTo>
                    <a:pt x="21120" y="21740"/>
                  </a:lnTo>
                  <a:cubicBezTo>
                    <a:pt x="22050" y="21740"/>
                    <a:pt x="23029" y="21740"/>
                    <a:pt x="24020" y="21790"/>
                  </a:cubicBezTo>
                  <a:cubicBezTo>
                    <a:pt x="23549" y="18381"/>
                    <a:pt x="23450" y="14812"/>
                    <a:pt x="23240" y="11465"/>
                  </a:cubicBezTo>
                  <a:cubicBezTo>
                    <a:pt x="23190" y="10684"/>
                    <a:pt x="23140" y="9966"/>
                    <a:pt x="23140" y="9185"/>
                  </a:cubicBezTo>
                  <a:cubicBezTo>
                    <a:pt x="22570" y="8677"/>
                    <a:pt x="22099" y="8106"/>
                    <a:pt x="21740" y="7375"/>
                  </a:cubicBezTo>
                  <a:cubicBezTo>
                    <a:pt x="20550" y="5206"/>
                    <a:pt x="20711" y="2479"/>
                    <a:pt x="21021" y="1"/>
                  </a:cubicBezTo>
                  <a:close/>
                  <a:moveTo>
                    <a:pt x="15543" y="100"/>
                  </a:moveTo>
                  <a:cubicBezTo>
                    <a:pt x="13845" y="100"/>
                    <a:pt x="12134" y="100"/>
                    <a:pt x="10436" y="149"/>
                  </a:cubicBezTo>
                  <a:cubicBezTo>
                    <a:pt x="10796" y="3917"/>
                    <a:pt x="10845" y="7797"/>
                    <a:pt x="11155" y="11564"/>
                  </a:cubicBezTo>
                  <a:cubicBezTo>
                    <a:pt x="11415" y="15022"/>
                    <a:pt x="11824" y="18480"/>
                    <a:pt x="12085" y="21938"/>
                  </a:cubicBezTo>
                  <a:cubicBezTo>
                    <a:pt x="13845" y="21889"/>
                    <a:pt x="15654" y="21790"/>
                    <a:pt x="17402" y="21790"/>
                  </a:cubicBezTo>
                  <a:cubicBezTo>
                    <a:pt x="16832" y="18592"/>
                    <a:pt x="16633" y="15233"/>
                    <a:pt x="16324" y="12023"/>
                  </a:cubicBezTo>
                  <a:cubicBezTo>
                    <a:pt x="15902" y="8057"/>
                    <a:pt x="15592" y="4078"/>
                    <a:pt x="15543" y="100"/>
                  </a:cubicBezTo>
                  <a:close/>
                  <a:moveTo>
                    <a:pt x="4599" y="149"/>
                  </a:moveTo>
                  <a:cubicBezTo>
                    <a:pt x="4747" y="4128"/>
                    <a:pt x="5008" y="8106"/>
                    <a:pt x="5268" y="12085"/>
                  </a:cubicBezTo>
                  <a:cubicBezTo>
                    <a:pt x="5528" y="15426"/>
                    <a:pt x="5985" y="18778"/>
                    <a:pt x="6196" y="22181"/>
                  </a:cubicBezTo>
                  <a:lnTo>
                    <a:pt x="6196" y="22181"/>
                  </a:lnTo>
                  <a:cubicBezTo>
                    <a:pt x="7318" y="22125"/>
                    <a:pt x="8437" y="22079"/>
                    <a:pt x="9556" y="22050"/>
                  </a:cubicBezTo>
                  <a:cubicBezTo>
                    <a:pt x="10015" y="22000"/>
                    <a:pt x="10436" y="22000"/>
                    <a:pt x="10845" y="22000"/>
                  </a:cubicBezTo>
                  <a:cubicBezTo>
                    <a:pt x="10486" y="18741"/>
                    <a:pt x="10325" y="15431"/>
                    <a:pt x="10126" y="12234"/>
                  </a:cubicBezTo>
                  <a:cubicBezTo>
                    <a:pt x="9916" y="8255"/>
                    <a:pt x="9556" y="4128"/>
                    <a:pt x="9655" y="149"/>
                  </a:cubicBezTo>
                  <a:close/>
                  <a:moveTo>
                    <a:pt x="6196" y="22181"/>
                  </a:moveTo>
                  <a:cubicBezTo>
                    <a:pt x="6033" y="22189"/>
                    <a:pt x="5870" y="22197"/>
                    <a:pt x="5707" y="22206"/>
                  </a:cubicBezTo>
                  <a:lnTo>
                    <a:pt x="5707" y="22206"/>
                  </a:lnTo>
                  <a:cubicBezTo>
                    <a:pt x="5875" y="22199"/>
                    <a:pt x="6036" y="22199"/>
                    <a:pt x="6197" y="22199"/>
                  </a:cubicBezTo>
                  <a:cubicBezTo>
                    <a:pt x="6197" y="22193"/>
                    <a:pt x="6197" y="22187"/>
                    <a:pt x="6196" y="22181"/>
                  </a:cubicBezTo>
                  <a:close/>
                  <a:moveTo>
                    <a:pt x="5707" y="22206"/>
                  </a:moveTo>
                  <a:lnTo>
                    <a:pt x="5707" y="22206"/>
                  </a:lnTo>
                  <a:cubicBezTo>
                    <a:pt x="5665" y="22207"/>
                    <a:pt x="5622" y="22210"/>
                    <a:pt x="5579" y="22212"/>
                  </a:cubicBezTo>
                  <a:lnTo>
                    <a:pt x="5579" y="22212"/>
                  </a:lnTo>
                  <a:cubicBezTo>
                    <a:pt x="5622" y="22210"/>
                    <a:pt x="5664" y="22208"/>
                    <a:pt x="5707" y="22206"/>
                  </a:cubicBezTo>
                  <a:close/>
                  <a:moveTo>
                    <a:pt x="5579" y="22212"/>
                  </a:moveTo>
                  <a:cubicBezTo>
                    <a:pt x="5458" y="22219"/>
                    <a:pt x="5337" y="22225"/>
                    <a:pt x="5216" y="22232"/>
                  </a:cubicBezTo>
                  <a:lnTo>
                    <a:pt x="5216" y="22232"/>
                  </a:lnTo>
                  <a:cubicBezTo>
                    <a:pt x="5217" y="22237"/>
                    <a:pt x="5218" y="22243"/>
                    <a:pt x="5218" y="22248"/>
                  </a:cubicBezTo>
                  <a:cubicBezTo>
                    <a:pt x="5344" y="22231"/>
                    <a:pt x="5463" y="22220"/>
                    <a:pt x="5579" y="22212"/>
                  </a:cubicBezTo>
                  <a:close/>
                  <a:moveTo>
                    <a:pt x="4128" y="149"/>
                  </a:moveTo>
                  <a:cubicBezTo>
                    <a:pt x="2739" y="149"/>
                    <a:pt x="1401" y="199"/>
                    <a:pt x="50" y="199"/>
                  </a:cubicBezTo>
                  <a:cubicBezTo>
                    <a:pt x="99" y="7276"/>
                    <a:pt x="0" y="14502"/>
                    <a:pt x="471" y="21579"/>
                  </a:cubicBezTo>
                  <a:cubicBezTo>
                    <a:pt x="521" y="21628"/>
                    <a:pt x="521" y="21740"/>
                    <a:pt x="570" y="21790"/>
                  </a:cubicBezTo>
                  <a:cubicBezTo>
                    <a:pt x="570" y="21839"/>
                    <a:pt x="570" y="21938"/>
                    <a:pt x="620" y="22000"/>
                  </a:cubicBezTo>
                  <a:cubicBezTo>
                    <a:pt x="781" y="22360"/>
                    <a:pt x="1339" y="22459"/>
                    <a:pt x="1959" y="22459"/>
                  </a:cubicBezTo>
                  <a:cubicBezTo>
                    <a:pt x="2739" y="22459"/>
                    <a:pt x="3570" y="22310"/>
                    <a:pt x="3818" y="22310"/>
                  </a:cubicBezTo>
                  <a:cubicBezTo>
                    <a:pt x="4285" y="22283"/>
                    <a:pt x="4751" y="22257"/>
                    <a:pt x="5216" y="22232"/>
                  </a:cubicBezTo>
                  <a:lnTo>
                    <a:pt x="5216" y="22232"/>
                  </a:lnTo>
                  <a:cubicBezTo>
                    <a:pt x="4858" y="18989"/>
                    <a:pt x="4747" y="15637"/>
                    <a:pt x="4549" y="12395"/>
                  </a:cubicBezTo>
                  <a:cubicBezTo>
                    <a:pt x="4338" y="8305"/>
                    <a:pt x="4190" y="4227"/>
                    <a:pt x="4128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6120147" y="4511914"/>
              <a:ext cx="90500" cy="781974"/>
            </a:xfrm>
            <a:custGeom>
              <a:avLst/>
              <a:gdLst/>
              <a:ahLst/>
              <a:cxnLst/>
              <a:rect l="l" t="t" r="r" b="b"/>
              <a:pathLst>
                <a:path w="2529" h="21852" extrusionOk="0">
                  <a:moveTo>
                    <a:pt x="99" y="0"/>
                  </a:moveTo>
                  <a:cubicBezTo>
                    <a:pt x="0" y="3979"/>
                    <a:pt x="360" y="8106"/>
                    <a:pt x="570" y="12085"/>
                  </a:cubicBezTo>
                  <a:cubicBezTo>
                    <a:pt x="769" y="15282"/>
                    <a:pt x="930" y="18592"/>
                    <a:pt x="1289" y="21851"/>
                  </a:cubicBezTo>
                  <a:cubicBezTo>
                    <a:pt x="1698" y="21789"/>
                    <a:pt x="2120" y="21789"/>
                    <a:pt x="2529" y="21789"/>
                  </a:cubicBezTo>
                  <a:cubicBezTo>
                    <a:pt x="2268" y="18331"/>
                    <a:pt x="1859" y="14873"/>
                    <a:pt x="1599" y="11415"/>
                  </a:cubicBezTo>
                  <a:cubicBezTo>
                    <a:pt x="1289" y="7648"/>
                    <a:pt x="1240" y="3768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5925880" y="4511914"/>
              <a:ext cx="74111" cy="790849"/>
            </a:xfrm>
            <a:custGeom>
              <a:avLst/>
              <a:gdLst/>
              <a:ahLst/>
              <a:cxnLst/>
              <a:rect l="l" t="t" r="r" b="b"/>
              <a:pathLst>
                <a:path w="2071" h="22100" extrusionOk="0">
                  <a:moveTo>
                    <a:pt x="1" y="0"/>
                  </a:moveTo>
                  <a:cubicBezTo>
                    <a:pt x="63" y="4078"/>
                    <a:pt x="211" y="8156"/>
                    <a:pt x="422" y="12246"/>
                  </a:cubicBezTo>
                  <a:cubicBezTo>
                    <a:pt x="620" y="15493"/>
                    <a:pt x="732" y="18852"/>
                    <a:pt x="1091" y="22099"/>
                  </a:cubicBezTo>
                  <a:cubicBezTo>
                    <a:pt x="1451" y="22050"/>
                    <a:pt x="1761" y="22050"/>
                    <a:pt x="2070" y="22050"/>
                  </a:cubicBezTo>
                  <a:cubicBezTo>
                    <a:pt x="1860" y="18641"/>
                    <a:pt x="1401" y="15282"/>
                    <a:pt x="1141" y="11936"/>
                  </a:cubicBezTo>
                  <a:cubicBezTo>
                    <a:pt x="881" y="7957"/>
                    <a:pt x="620" y="3979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6334345" y="4510125"/>
              <a:ext cx="105602" cy="776212"/>
            </a:xfrm>
            <a:custGeom>
              <a:avLst/>
              <a:gdLst/>
              <a:ahLst/>
              <a:cxnLst/>
              <a:rect l="l" t="t" r="r" b="b"/>
              <a:pathLst>
                <a:path w="2951" h="21691" extrusionOk="0">
                  <a:moveTo>
                    <a:pt x="1" y="1"/>
                  </a:moveTo>
                  <a:cubicBezTo>
                    <a:pt x="50" y="3979"/>
                    <a:pt x="360" y="7958"/>
                    <a:pt x="782" y="11924"/>
                  </a:cubicBezTo>
                  <a:cubicBezTo>
                    <a:pt x="1091" y="15134"/>
                    <a:pt x="1290" y="18493"/>
                    <a:pt x="1860" y="21691"/>
                  </a:cubicBezTo>
                  <a:cubicBezTo>
                    <a:pt x="2219" y="21691"/>
                    <a:pt x="2591" y="21691"/>
                    <a:pt x="2951" y="21641"/>
                  </a:cubicBezTo>
                  <a:cubicBezTo>
                    <a:pt x="2641" y="18332"/>
                    <a:pt x="2021" y="14973"/>
                    <a:pt x="1662" y="11614"/>
                  </a:cubicBezTo>
                  <a:cubicBezTo>
                    <a:pt x="1240" y="7747"/>
                    <a:pt x="980" y="3868"/>
                    <a:pt x="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6606226" y="4835215"/>
              <a:ext cx="71892" cy="451106"/>
            </a:xfrm>
            <a:custGeom>
              <a:avLst/>
              <a:gdLst/>
              <a:ahLst/>
              <a:cxnLst/>
              <a:rect l="l" t="t" r="r" b="b"/>
              <a:pathLst>
                <a:path w="2009" h="12606" extrusionOk="0">
                  <a:moveTo>
                    <a:pt x="0" y="1"/>
                  </a:moveTo>
                  <a:cubicBezTo>
                    <a:pt x="0" y="782"/>
                    <a:pt x="50" y="1500"/>
                    <a:pt x="100" y="2281"/>
                  </a:cubicBezTo>
                  <a:cubicBezTo>
                    <a:pt x="310" y="5628"/>
                    <a:pt x="409" y="9197"/>
                    <a:pt x="880" y="12606"/>
                  </a:cubicBezTo>
                  <a:lnTo>
                    <a:pt x="2008" y="12606"/>
                  </a:lnTo>
                  <a:cubicBezTo>
                    <a:pt x="1810" y="9036"/>
                    <a:pt x="1289" y="5479"/>
                    <a:pt x="980" y="1909"/>
                  </a:cubicBezTo>
                  <a:cubicBezTo>
                    <a:pt x="980" y="1500"/>
                    <a:pt x="930" y="1091"/>
                    <a:pt x="930" y="670"/>
                  </a:cubicBezTo>
                  <a:cubicBezTo>
                    <a:pt x="571" y="472"/>
                    <a:pt x="261" y="26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5673072" y="4213876"/>
              <a:ext cx="1398943" cy="299843"/>
            </a:xfrm>
            <a:custGeom>
              <a:avLst/>
              <a:gdLst/>
              <a:ahLst/>
              <a:cxnLst/>
              <a:rect l="l" t="t" r="r" b="b"/>
              <a:pathLst>
                <a:path w="39093" h="8379" extrusionOk="0">
                  <a:moveTo>
                    <a:pt x="22574" y="1"/>
                  </a:moveTo>
                  <a:cubicBezTo>
                    <a:pt x="15273" y="1"/>
                    <a:pt x="7978" y="277"/>
                    <a:pt x="720" y="843"/>
                  </a:cubicBezTo>
                  <a:cubicBezTo>
                    <a:pt x="249" y="893"/>
                    <a:pt x="100" y="1302"/>
                    <a:pt x="199" y="1674"/>
                  </a:cubicBezTo>
                  <a:cubicBezTo>
                    <a:pt x="1" y="3681"/>
                    <a:pt x="1" y="5801"/>
                    <a:pt x="199" y="7871"/>
                  </a:cubicBezTo>
                  <a:cubicBezTo>
                    <a:pt x="249" y="8119"/>
                    <a:pt x="410" y="8379"/>
                    <a:pt x="720" y="8379"/>
                  </a:cubicBezTo>
                  <a:cubicBezTo>
                    <a:pt x="13164" y="8379"/>
                    <a:pt x="25607" y="8230"/>
                    <a:pt x="38113" y="7920"/>
                  </a:cubicBezTo>
                  <a:cubicBezTo>
                    <a:pt x="38423" y="7920"/>
                    <a:pt x="38621" y="7660"/>
                    <a:pt x="38621" y="7400"/>
                  </a:cubicBezTo>
                  <a:cubicBezTo>
                    <a:pt x="38783" y="5231"/>
                    <a:pt x="38931" y="3111"/>
                    <a:pt x="39092" y="992"/>
                  </a:cubicBezTo>
                  <a:cubicBezTo>
                    <a:pt x="39092" y="682"/>
                    <a:pt x="38832" y="484"/>
                    <a:pt x="38522" y="434"/>
                  </a:cubicBezTo>
                  <a:cubicBezTo>
                    <a:pt x="33211" y="147"/>
                    <a:pt x="27891" y="1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5674861" y="4221856"/>
              <a:ext cx="1391392" cy="291862"/>
            </a:xfrm>
            <a:custGeom>
              <a:avLst/>
              <a:gdLst/>
              <a:ahLst/>
              <a:cxnLst/>
              <a:rect l="l" t="t" r="r" b="b"/>
              <a:pathLst>
                <a:path w="38882" h="8156" extrusionOk="0">
                  <a:moveTo>
                    <a:pt x="11155" y="0"/>
                  </a:moveTo>
                  <a:cubicBezTo>
                    <a:pt x="7747" y="149"/>
                    <a:pt x="4388" y="310"/>
                    <a:pt x="980" y="571"/>
                  </a:cubicBezTo>
                  <a:cubicBezTo>
                    <a:pt x="880" y="620"/>
                    <a:pt x="769" y="620"/>
                    <a:pt x="670" y="620"/>
                  </a:cubicBezTo>
                  <a:cubicBezTo>
                    <a:pt x="310" y="620"/>
                    <a:pt x="100" y="930"/>
                    <a:pt x="100" y="1190"/>
                  </a:cubicBezTo>
                  <a:cubicBezTo>
                    <a:pt x="100" y="1289"/>
                    <a:pt x="149" y="1339"/>
                    <a:pt x="149" y="1451"/>
                  </a:cubicBezTo>
                  <a:cubicBezTo>
                    <a:pt x="50" y="2430"/>
                    <a:pt x="0" y="3458"/>
                    <a:pt x="0" y="4487"/>
                  </a:cubicBezTo>
                  <a:cubicBezTo>
                    <a:pt x="0" y="5528"/>
                    <a:pt x="50" y="6607"/>
                    <a:pt x="149" y="7648"/>
                  </a:cubicBezTo>
                  <a:cubicBezTo>
                    <a:pt x="199" y="7896"/>
                    <a:pt x="360" y="8156"/>
                    <a:pt x="670" y="8156"/>
                  </a:cubicBezTo>
                  <a:lnTo>
                    <a:pt x="769" y="8156"/>
                  </a:lnTo>
                  <a:cubicBezTo>
                    <a:pt x="13163" y="8156"/>
                    <a:pt x="25607" y="8007"/>
                    <a:pt x="38063" y="7697"/>
                  </a:cubicBezTo>
                  <a:cubicBezTo>
                    <a:pt x="38373" y="7697"/>
                    <a:pt x="38571" y="7437"/>
                    <a:pt x="38571" y="7177"/>
                  </a:cubicBezTo>
                  <a:cubicBezTo>
                    <a:pt x="38621" y="6198"/>
                    <a:pt x="38733" y="5218"/>
                    <a:pt x="38782" y="4239"/>
                  </a:cubicBezTo>
                  <a:cubicBezTo>
                    <a:pt x="38782" y="4128"/>
                    <a:pt x="38782" y="3979"/>
                    <a:pt x="38832" y="3818"/>
                  </a:cubicBezTo>
                  <a:cubicBezTo>
                    <a:pt x="38832" y="3359"/>
                    <a:pt x="38881" y="2888"/>
                    <a:pt x="38881" y="2430"/>
                  </a:cubicBezTo>
                  <a:cubicBezTo>
                    <a:pt x="38373" y="2269"/>
                    <a:pt x="37803" y="2169"/>
                    <a:pt x="37233" y="2169"/>
                  </a:cubicBezTo>
                  <a:lnTo>
                    <a:pt x="37183" y="2169"/>
                  </a:lnTo>
                  <a:cubicBezTo>
                    <a:pt x="35163" y="2169"/>
                    <a:pt x="33205" y="2839"/>
                    <a:pt x="31184" y="3099"/>
                  </a:cubicBezTo>
                  <a:cubicBezTo>
                    <a:pt x="29077" y="3409"/>
                    <a:pt x="26908" y="3558"/>
                    <a:pt x="24677" y="3558"/>
                  </a:cubicBezTo>
                  <a:lnTo>
                    <a:pt x="23909" y="3558"/>
                  </a:lnTo>
                  <a:cubicBezTo>
                    <a:pt x="20711" y="3508"/>
                    <a:pt x="12965" y="3620"/>
                    <a:pt x="11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29"/>
          <p:cNvSpPr txBox="1">
            <a:spLocks noGrp="1"/>
          </p:cNvSpPr>
          <p:nvPr>
            <p:ph type="title" idx="2"/>
          </p:nvPr>
        </p:nvSpPr>
        <p:spPr>
          <a:xfrm>
            <a:off x="2140995" y="1606731"/>
            <a:ext cx="3445891" cy="2589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0" dirty="0"/>
              <a:t>01</a:t>
            </a:r>
            <a:endParaRPr sz="15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5556" l="9778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348" y="3204809"/>
            <a:ext cx="2143125" cy="2143125"/>
          </a:xfrm>
          <a:prstGeom prst="rect">
            <a:avLst/>
          </a:prstGeom>
        </p:spPr>
      </p:pic>
      <p:pic>
        <p:nvPicPr>
          <p:cNvPr id="1026" name="Picture 2" descr="Tổ chức tiệc sinh nhật cho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3" y="454890"/>
            <a:ext cx="2702883" cy="22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5809"/>
            <a:ext cx="2214069" cy="209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845" y="454889"/>
            <a:ext cx="2738294" cy="2201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714" y="2896251"/>
            <a:ext cx="2246488" cy="20549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29625" y="97482"/>
            <a:ext cx="25046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Trong bữa tiệc sinh nhật có những hoạt động nào diễn ra ?</a:t>
            </a:r>
          </a:p>
          <a:p>
            <a:r>
              <a:rPr lang="en-US" sz="2000" b="1" dirty="0" smtClean="0"/>
              <a:t>- Không khí của buổi tiệc sinh nhật như thế nào ?</a:t>
            </a:r>
          </a:p>
          <a:p>
            <a:r>
              <a:rPr lang="en-US" sz="2000" b="1" dirty="0"/>
              <a:t>- Có những ai tham gia bữa tiệc sinh nhật ?</a:t>
            </a:r>
          </a:p>
          <a:p>
            <a:r>
              <a:rPr lang="en-US" sz="2000" b="1" dirty="0" smtClean="0"/>
              <a:t>- Hình dáng của các nhân vật trong bữa tiệc  khác nhau ra sao?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069" y="2876062"/>
            <a:ext cx="2301487" cy="20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484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32"/>
          <p:cNvSpPr txBox="1">
            <a:spLocks noGrp="1"/>
          </p:cNvSpPr>
          <p:nvPr>
            <p:ph type="title"/>
          </p:nvPr>
        </p:nvSpPr>
        <p:spPr>
          <a:xfrm>
            <a:off x="4450877" y="2169800"/>
            <a:ext cx="4439023" cy="18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/>
              <a:t>K</a:t>
            </a:r>
            <a:r>
              <a:rPr lang="es" sz="2800" dirty="0"/>
              <a:t>iến tạo kiến thức –</a:t>
            </a:r>
            <a:br>
              <a:rPr lang="es" sz="2800" dirty="0"/>
            </a:br>
            <a:r>
              <a:rPr lang="es" sz="2800" dirty="0"/>
              <a:t> kĩ năng</a:t>
            </a:r>
            <a:endParaRPr dirty="0"/>
          </a:p>
        </p:txBody>
      </p:sp>
      <p:pic>
        <p:nvPicPr>
          <p:cNvPr id="1390" name="Google Shape;1390;p32"/>
          <p:cNvPicPr preferRelativeResize="0"/>
          <p:nvPr/>
        </p:nvPicPr>
        <p:blipFill rotWithShape="1">
          <a:blip r:embed="rId3">
            <a:alphaModFix/>
          </a:blip>
          <a:srcRect l="21862" t="26400" r="21862" b="-26400"/>
          <a:stretch/>
        </p:blipFill>
        <p:spPr>
          <a:xfrm>
            <a:off x="4939389" y="26305"/>
            <a:ext cx="3462000" cy="3461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35885" y="307234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" sz="20000" b="1" dirty="0" smtClean="0">
                <a:solidFill>
                  <a:schemeClr val="tx1">
                    <a:lumMod val="75000"/>
                  </a:schemeClr>
                </a:solidFill>
              </a:rPr>
              <a:t>0</a:t>
            </a:r>
            <a:endParaRPr lang="es" sz="20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449" y="340768"/>
            <a:ext cx="1224857" cy="276818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8"/>
          <p:cNvSpPr txBox="1">
            <a:spLocks noGrp="1"/>
          </p:cNvSpPr>
          <p:nvPr>
            <p:ph type="title" idx="3"/>
          </p:nvPr>
        </p:nvSpPr>
        <p:spPr>
          <a:xfrm>
            <a:off x="2508675" y="103044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/>
              <a:t>Cách thực hiện </a:t>
            </a:r>
            <a:endParaRPr dirty="0"/>
          </a:p>
        </p:txBody>
      </p:sp>
      <p:sp>
        <p:nvSpPr>
          <p:cNvPr id="1147" name="Google Shape;1147;p28"/>
          <p:cNvSpPr txBox="1">
            <a:spLocks noGrp="1"/>
          </p:cNvSpPr>
          <p:nvPr>
            <p:ph type="title"/>
          </p:nvPr>
        </p:nvSpPr>
        <p:spPr>
          <a:xfrm>
            <a:off x="159021" y="3861528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Bước 1</a:t>
            </a:r>
            <a:endParaRPr sz="2000" dirty="0"/>
          </a:p>
        </p:txBody>
      </p:sp>
      <p:sp>
        <p:nvSpPr>
          <p:cNvPr id="1148" name="Google Shape;1148;p28"/>
          <p:cNvSpPr txBox="1">
            <a:spLocks noGrp="1"/>
          </p:cNvSpPr>
          <p:nvPr>
            <p:ph type="title" idx="2"/>
          </p:nvPr>
        </p:nvSpPr>
        <p:spPr>
          <a:xfrm>
            <a:off x="3076338" y="3860875"/>
            <a:ext cx="2428500" cy="368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Bước 2</a:t>
            </a:r>
            <a:endParaRPr sz="2000" dirty="0"/>
          </a:p>
        </p:txBody>
      </p:sp>
      <p:sp>
        <p:nvSpPr>
          <p:cNvPr id="1149" name="Google Shape;1149;p28"/>
          <p:cNvSpPr txBox="1">
            <a:spLocks noGrp="1"/>
          </p:cNvSpPr>
          <p:nvPr>
            <p:ph type="subTitle" idx="1"/>
          </p:nvPr>
        </p:nvSpPr>
        <p:spPr>
          <a:xfrm>
            <a:off x="-329796" y="4126666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smtClean="0"/>
              <a:t>V</a:t>
            </a:r>
            <a:r>
              <a:rPr lang="es" sz="1600" b="1" dirty="0" smtClean="0"/>
              <a:t>ẽ chiếc bánh sinh nhật </a:t>
            </a:r>
            <a:r>
              <a:rPr lang="es" dirty="0" smtClean="0"/>
              <a:t>.</a:t>
            </a:r>
            <a:endParaRPr dirty="0"/>
          </a:p>
        </p:txBody>
      </p:sp>
      <p:sp>
        <p:nvSpPr>
          <p:cNvPr id="1150" name="Google Shape;1150;p28"/>
          <p:cNvSpPr txBox="1">
            <a:spLocks noGrp="1"/>
          </p:cNvSpPr>
          <p:nvPr>
            <p:ph type="subTitle" idx="4"/>
          </p:nvPr>
        </p:nvSpPr>
        <p:spPr>
          <a:xfrm>
            <a:off x="2910020" y="4154891"/>
            <a:ext cx="315191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600" b="1" dirty="0"/>
              <a:t>Vẽ người thân, bạn bè và đồ vật trong buổi sinh hoạt</a:t>
            </a:r>
            <a:r>
              <a:rPr lang="es" b="1" dirty="0" smtClean="0"/>
              <a:t>.</a:t>
            </a:r>
            <a:endParaRPr b="1" dirty="0"/>
          </a:p>
        </p:txBody>
      </p:sp>
      <p:grpSp>
        <p:nvGrpSpPr>
          <p:cNvPr id="1151" name="Google Shape;1151;p28"/>
          <p:cNvGrpSpPr/>
          <p:nvPr/>
        </p:nvGrpSpPr>
        <p:grpSpPr>
          <a:xfrm>
            <a:off x="6805697" y="-472150"/>
            <a:ext cx="2720553" cy="2345068"/>
            <a:chOff x="6805697" y="-472150"/>
            <a:chExt cx="2720553" cy="2345068"/>
          </a:xfrm>
        </p:grpSpPr>
        <p:sp>
          <p:nvSpPr>
            <p:cNvPr id="1152" name="Google Shape;1152;p28"/>
            <p:cNvSpPr/>
            <p:nvPr/>
          </p:nvSpPr>
          <p:spPr>
            <a:xfrm flipH="1">
              <a:off x="6991208" y="-472150"/>
              <a:ext cx="2535042" cy="1946763"/>
            </a:xfrm>
            <a:custGeom>
              <a:avLst/>
              <a:gdLst/>
              <a:ahLst/>
              <a:cxnLst/>
              <a:rect l="l" t="t" r="r" b="b"/>
              <a:pathLst>
                <a:path w="59877" h="45982" extrusionOk="0">
                  <a:moveTo>
                    <a:pt x="59400" y="0"/>
                  </a:moveTo>
                  <a:cubicBezTo>
                    <a:pt x="59155" y="0"/>
                    <a:pt x="58898" y="155"/>
                    <a:pt x="58873" y="465"/>
                  </a:cubicBezTo>
                  <a:cubicBezTo>
                    <a:pt x="56915" y="21647"/>
                    <a:pt x="36724" y="34971"/>
                    <a:pt x="18641" y="42147"/>
                  </a:cubicBezTo>
                  <a:cubicBezTo>
                    <a:pt x="13734" y="44054"/>
                    <a:pt x="8573" y="45452"/>
                    <a:pt x="3313" y="45452"/>
                  </a:cubicBezTo>
                  <a:cubicBezTo>
                    <a:pt x="2315" y="45452"/>
                    <a:pt x="1314" y="45402"/>
                    <a:pt x="310" y="45295"/>
                  </a:cubicBezTo>
                  <a:cubicBezTo>
                    <a:pt x="50" y="45295"/>
                    <a:pt x="0" y="45704"/>
                    <a:pt x="260" y="45704"/>
                  </a:cubicBezTo>
                  <a:cubicBezTo>
                    <a:pt x="1597" y="45893"/>
                    <a:pt x="2934" y="45982"/>
                    <a:pt x="4267" y="45982"/>
                  </a:cubicBezTo>
                  <a:cubicBezTo>
                    <a:pt x="13844" y="45982"/>
                    <a:pt x="23242" y="41416"/>
                    <a:pt x="31457" y="36879"/>
                  </a:cubicBezTo>
                  <a:cubicBezTo>
                    <a:pt x="40542" y="31872"/>
                    <a:pt x="49007" y="25316"/>
                    <a:pt x="54436" y="16379"/>
                  </a:cubicBezTo>
                  <a:cubicBezTo>
                    <a:pt x="57373" y="11521"/>
                    <a:pt x="59282" y="6092"/>
                    <a:pt x="59852" y="465"/>
                  </a:cubicBezTo>
                  <a:cubicBezTo>
                    <a:pt x="59877" y="155"/>
                    <a:pt x="59644" y="0"/>
                    <a:pt x="59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 flipH="1">
              <a:off x="7441476" y="645260"/>
              <a:ext cx="449201" cy="603394"/>
            </a:xfrm>
            <a:custGeom>
              <a:avLst/>
              <a:gdLst/>
              <a:ahLst/>
              <a:cxnLst/>
              <a:rect l="l" t="t" r="r" b="b"/>
              <a:pathLst>
                <a:path w="10610" h="14252" extrusionOk="0">
                  <a:moveTo>
                    <a:pt x="7586" y="1"/>
                  </a:moveTo>
                  <a:cubicBezTo>
                    <a:pt x="6149" y="1402"/>
                    <a:pt x="4599" y="2691"/>
                    <a:pt x="2988" y="3930"/>
                  </a:cubicBezTo>
                  <a:cubicBezTo>
                    <a:pt x="2009" y="4649"/>
                    <a:pt x="1030" y="5368"/>
                    <a:pt x="1" y="6099"/>
                  </a:cubicBezTo>
                  <a:cubicBezTo>
                    <a:pt x="3298" y="8776"/>
                    <a:pt x="6607" y="11466"/>
                    <a:pt x="9966" y="14155"/>
                  </a:cubicBezTo>
                  <a:cubicBezTo>
                    <a:pt x="10046" y="14222"/>
                    <a:pt x="10129" y="14251"/>
                    <a:pt x="10207" y="14251"/>
                  </a:cubicBezTo>
                  <a:cubicBezTo>
                    <a:pt x="10431" y="14251"/>
                    <a:pt x="10610" y="14010"/>
                    <a:pt x="10536" y="13734"/>
                  </a:cubicBezTo>
                  <a:cubicBezTo>
                    <a:pt x="9805" y="10387"/>
                    <a:pt x="9086" y="7028"/>
                    <a:pt x="8367" y="3620"/>
                  </a:cubicBezTo>
                  <a:cubicBezTo>
                    <a:pt x="8107" y="2430"/>
                    <a:pt x="7847" y="1191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 flipH="1">
              <a:off x="6805697" y="46017"/>
              <a:ext cx="549202" cy="630278"/>
            </a:xfrm>
            <a:custGeom>
              <a:avLst/>
              <a:gdLst/>
              <a:ahLst/>
              <a:cxnLst/>
              <a:rect l="l" t="t" r="r" b="b"/>
              <a:pathLst>
                <a:path w="12972" h="14887" extrusionOk="0">
                  <a:moveTo>
                    <a:pt x="5367" y="1"/>
                  </a:moveTo>
                  <a:cubicBezTo>
                    <a:pt x="4698" y="1401"/>
                    <a:pt x="3967" y="2789"/>
                    <a:pt x="3149" y="4140"/>
                  </a:cubicBezTo>
                  <a:lnTo>
                    <a:pt x="1748" y="6309"/>
                  </a:lnTo>
                  <a:cubicBezTo>
                    <a:pt x="1178" y="7127"/>
                    <a:pt x="558" y="7908"/>
                    <a:pt x="1" y="8677"/>
                  </a:cubicBezTo>
                  <a:cubicBezTo>
                    <a:pt x="4277" y="10338"/>
                    <a:pt x="8367" y="12457"/>
                    <a:pt x="12283" y="14824"/>
                  </a:cubicBezTo>
                  <a:cubicBezTo>
                    <a:pt x="12347" y="14868"/>
                    <a:pt x="12416" y="14887"/>
                    <a:pt x="12482" y="14887"/>
                  </a:cubicBezTo>
                  <a:cubicBezTo>
                    <a:pt x="12740" y="14887"/>
                    <a:pt x="12971" y="14601"/>
                    <a:pt x="12804" y="14316"/>
                  </a:cubicBezTo>
                  <a:cubicBezTo>
                    <a:pt x="10846" y="11218"/>
                    <a:pt x="9036" y="7958"/>
                    <a:pt x="7437" y="4599"/>
                  </a:cubicBezTo>
                  <a:cubicBezTo>
                    <a:pt x="6656" y="3099"/>
                    <a:pt x="5987" y="1550"/>
                    <a:pt x="5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 flipH="1">
              <a:off x="8771671" y="1368890"/>
              <a:ext cx="376253" cy="504028"/>
            </a:xfrm>
            <a:custGeom>
              <a:avLst/>
              <a:gdLst/>
              <a:ahLst/>
              <a:cxnLst/>
              <a:rect l="l" t="t" r="r" b="b"/>
              <a:pathLst>
                <a:path w="8887" h="11905" extrusionOk="0">
                  <a:moveTo>
                    <a:pt x="8366" y="1"/>
                  </a:moveTo>
                  <a:cubicBezTo>
                    <a:pt x="6606" y="620"/>
                    <a:pt x="4859" y="1141"/>
                    <a:pt x="3099" y="1550"/>
                  </a:cubicBezTo>
                  <a:cubicBezTo>
                    <a:pt x="2070" y="1810"/>
                    <a:pt x="1029" y="2021"/>
                    <a:pt x="0" y="2170"/>
                  </a:cubicBezTo>
                  <a:cubicBezTo>
                    <a:pt x="979" y="3310"/>
                    <a:pt x="1810" y="4599"/>
                    <a:pt x="2690" y="5690"/>
                  </a:cubicBezTo>
                  <a:cubicBezTo>
                    <a:pt x="4338" y="7859"/>
                    <a:pt x="6036" y="10028"/>
                    <a:pt x="8106" y="11775"/>
                  </a:cubicBezTo>
                  <a:cubicBezTo>
                    <a:pt x="8211" y="11863"/>
                    <a:pt x="8333" y="11904"/>
                    <a:pt x="8450" y="11904"/>
                  </a:cubicBezTo>
                  <a:cubicBezTo>
                    <a:pt x="8680" y="11904"/>
                    <a:pt x="8887" y="11745"/>
                    <a:pt x="8887" y="11465"/>
                  </a:cubicBezTo>
                  <a:cubicBezTo>
                    <a:pt x="8726" y="8838"/>
                    <a:pt x="8726" y="6099"/>
                    <a:pt x="8627" y="3409"/>
                  </a:cubicBezTo>
                  <a:cubicBezTo>
                    <a:pt x="8577" y="2281"/>
                    <a:pt x="8466" y="1141"/>
                    <a:pt x="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 flipH="1">
              <a:off x="8032800" y="1021512"/>
              <a:ext cx="518507" cy="679263"/>
            </a:xfrm>
            <a:custGeom>
              <a:avLst/>
              <a:gdLst/>
              <a:ahLst/>
              <a:cxnLst/>
              <a:rect l="l" t="t" r="r" b="b"/>
              <a:pathLst>
                <a:path w="12247" h="16044" extrusionOk="0">
                  <a:moveTo>
                    <a:pt x="11217" y="1"/>
                  </a:moveTo>
                  <a:cubicBezTo>
                    <a:pt x="10288" y="571"/>
                    <a:pt x="9358" y="1079"/>
                    <a:pt x="8429" y="1599"/>
                  </a:cubicBezTo>
                  <a:cubicBezTo>
                    <a:pt x="8007" y="1810"/>
                    <a:pt x="7598" y="2058"/>
                    <a:pt x="7127" y="2269"/>
                  </a:cubicBezTo>
                  <a:cubicBezTo>
                    <a:pt x="4859" y="3558"/>
                    <a:pt x="2430" y="4748"/>
                    <a:pt x="1" y="5888"/>
                  </a:cubicBezTo>
                  <a:cubicBezTo>
                    <a:pt x="3781" y="9247"/>
                    <a:pt x="7598" y="12544"/>
                    <a:pt x="11366" y="15902"/>
                  </a:cubicBezTo>
                  <a:cubicBezTo>
                    <a:pt x="11478" y="15996"/>
                    <a:pt x="11616" y="16043"/>
                    <a:pt x="11748" y="16043"/>
                  </a:cubicBezTo>
                  <a:cubicBezTo>
                    <a:pt x="11983" y="16043"/>
                    <a:pt x="12197" y="15894"/>
                    <a:pt x="12197" y="15593"/>
                  </a:cubicBezTo>
                  <a:cubicBezTo>
                    <a:pt x="12246" y="12135"/>
                    <a:pt x="12085" y="8677"/>
                    <a:pt x="11726" y="5219"/>
                  </a:cubicBezTo>
                  <a:cubicBezTo>
                    <a:pt x="11626" y="4177"/>
                    <a:pt x="11577" y="3050"/>
                    <a:pt x="11465" y="1909"/>
                  </a:cubicBezTo>
                  <a:cubicBezTo>
                    <a:pt x="11366" y="1290"/>
                    <a:pt x="11317" y="620"/>
                    <a:pt x="11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 flipH="1">
              <a:off x="6810693" y="240726"/>
              <a:ext cx="544206" cy="435018"/>
            </a:xfrm>
            <a:custGeom>
              <a:avLst/>
              <a:gdLst/>
              <a:ahLst/>
              <a:cxnLst/>
              <a:rect l="l" t="t" r="r" b="b"/>
              <a:pathLst>
                <a:path w="12854" h="10275" extrusionOk="0">
                  <a:moveTo>
                    <a:pt x="7437" y="0"/>
                  </a:moveTo>
                  <a:cubicBezTo>
                    <a:pt x="5578" y="830"/>
                    <a:pt x="3657" y="1401"/>
                    <a:pt x="1748" y="1710"/>
                  </a:cubicBezTo>
                  <a:cubicBezTo>
                    <a:pt x="1178" y="2528"/>
                    <a:pt x="558" y="3309"/>
                    <a:pt x="1" y="4078"/>
                  </a:cubicBezTo>
                  <a:cubicBezTo>
                    <a:pt x="4277" y="5739"/>
                    <a:pt x="8367" y="7858"/>
                    <a:pt x="12283" y="10225"/>
                  </a:cubicBezTo>
                  <a:cubicBezTo>
                    <a:pt x="12333" y="10275"/>
                    <a:pt x="12444" y="10275"/>
                    <a:pt x="12494" y="10275"/>
                  </a:cubicBezTo>
                  <a:cubicBezTo>
                    <a:pt x="12705" y="10275"/>
                    <a:pt x="12853" y="10126"/>
                    <a:pt x="12853" y="9915"/>
                  </a:cubicBezTo>
                  <a:cubicBezTo>
                    <a:pt x="12853" y="9866"/>
                    <a:pt x="12853" y="9816"/>
                    <a:pt x="12804" y="9717"/>
                  </a:cubicBezTo>
                  <a:cubicBezTo>
                    <a:pt x="10846" y="6619"/>
                    <a:pt x="9036" y="3359"/>
                    <a:pt x="7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 flipH="1">
              <a:off x="7442492" y="798521"/>
              <a:ext cx="448185" cy="450259"/>
            </a:xfrm>
            <a:custGeom>
              <a:avLst/>
              <a:gdLst/>
              <a:ahLst/>
              <a:cxnLst/>
              <a:rect l="l" t="t" r="r" b="b"/>
              <a:pathLst>
                <a:path w="10586" h="10635" extrusionOk="0">
                  <a:moveTo>
                    <a:pt x="8367" y="0"/>
                  </a:moveTo>
                  <a:cubicBezTo>
                    <a:pt x="7438" y="198"/>
                    <a:pt x="6558" y="508"/>
                    <a:pt x="5578" y="508"/>
                  </a:cubicBezTo>
                  <a:lnTo>
                    <a:pt x="5368" y="508"/>
                  </a:lnTo>
                  <a:cubicBezTo>
                    <a:pt x="4537" y="508"/>
                    <a:pt x="3769" y="459"/>
                    <a:pt x="2988" y="310"/>
                  </a:cubicBezTo>
                  <a:cubicBezTo>
                    <a:pt x="2009" y="1029"/>
                    <a:pt x="1030" y="1748"/>
                    <a:pt x="1" y="2479"/>
                  </a:cubicBezTo>
                  <a:cubicBezTo>
                    <a:pt x="3298" y="5156"/>
                    <a:pt x="6607" y="7846"/>
                    <a:pt x="9966" y="10535"/>
                  </a:cubicBezTo>
                  <a:cubicBezTo>
                    <a:pt x="10065" y="10585"/>
                    <a:pt x="10115" y="10634"/>
                    <a:pt x="10226" y="10634"/>
                  </a:cubicBezTo>
                  <a:cubicBezTo>
                    <a:pt x="10375" y="10634"/>
                    <a:pt x="10586" y="10424"/>
                    <a:pt x="10586" y="10225"/>
                  </a:cubicBezTo>
                  <a:cubicBezTo>
                    <a:pt x="10586" y="10225"/>
                    <a:pt x="10586" y="10176"/>
                    <a:pt x="10536" y="10114"/>
                  </a:cubicBezTo>
                  <a:cubicBezTo>
                    <a:pt x="9805" y="6767"/>
                    <a:pt x="9086" y="3408"/>
                    <a:pt x="8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 flipH="1">
              <a:off x="8034917" y="1102334"/>
              <a:ext cx="516390" cy="599287"/>
            </a:xfrm>
            <a:custGeom>
              <a:avLst/>
              <a:gdLst/>
              <a:ahLst/>
              <a:cxnLst/>
              <a:rect l="l" t="t" r="r" b="b"/>
              <a:pathLst>
                <a:path w="12197" h="14155" extrusionOk="0">
                  <a:moveTo>
                    <a:pt x="11416" y="0"/>
                  </a:moveTo>
                  <a:cubicBezTo>
                    <a:pt x="11106" y="0"/>
                    <a:pt x="10796" y="99"/>
                    <a:pt x="10486" y="149"/>
                  </a:cubicBezTo>
                  <a:cubicBezTo>
                    <a:pt x="9718" y="310"/>
                    <a:pt x="8937" y="459"/>
                    <a:pt x="8168" y="459"/>
                  </a:cubicBezTo>
                  <a:cubicBezTo>
                    <a:pt x="7908" y="459"/>
                    <a:pt x="7648" y="409"/>
                    <a:pt x="7388" y="409"/>
                  </a:cubicBezTo>
                  <a:cubicBezTo>
                    <a:pt x="7338" y="409"/>
                    <a:pt x="7239" y="409"/>
                    <a:pt x="7127" y="360"/>
                  </a:cubicBezTo>
                  <a:cubicBezTo>
                    <a:pt x="4859" y="1649"/>
                    <a:pt x="2430" y="2839"/>
                    <a:pt x="1" y="3979"/>
                  </a:cubicBezTo>
                  <a:cubicBezTo>
                    <a:pt x="3781" y="7338"/>
                    <a:pt x="7598" y="10635"/>
                    <a:pt x="11366" y="13993"/>
                  </a:cubicBezTo>
                  <a:cubicBezTo>
                    <a:pt x="11465" y="14093"/>
                    <a:pt x="11577" y="14155"/>
                    <a:pt x="11726" y="14155"/>
                  </a:cubicBezTo>
                  <a:cubicBezTo>
                    <a:pt x="11936" y="14155"/>
                    <a:pt x="12197" y="13993"/>
                    <a:pt x="12197" y="13684"/>
                  </a:cubicBezTo>
                  <a:lnTo>
                    <a:pt x="12197" y="12085"/>
                  </a:lnTo>
                  <a:cubicBezTo>
                    <a:pt x="12197" y="9135"/>
                    <a:pt x="12035" y="6197"/>
                    <a:pt x="11726" y="3310"/>
                  </a:cubicBezTo>
                  <a:cubicBezTo>
                    <a:pt x="11626" y="2268"/>
                    <a:pt x="11577" y="1141"/>
                    <a:pt x="1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 flipH="1">
              <a:off x="8771671" y="1434471"/>
              <a:ext cx="376253" cy="437685"/>
            </a:xfrm>
            <a:custGeom>
              <a:avLst/>
              <a:gdLst/>
              <a:ahLst/>
              <a:cxnLst/>
              <a:rect l="l" t="t" r="r" b="b"/>
              <a:pathLst>
                <a:path w="8887" h="10338" extrusionOk="0">
                  <a:moveTo>
                    <a:pt x="3099" y="1"/>
                  </a:moveTo>
                  <a:cubicBezTo>
                    <a:pt x="2070" y="261"/>
                    <a:pt x="1029" y="472"/>
                    <a:pt x="0" y="621"/>
                  </a:cubicBezTo>
                  <a:cubicBezTo>
                    <a:pt x="979" y="1761"/>
                    <a:pt x="1810" y="3050"/>
                    <a:pt x="2690" y="4141"/>
                  </a:cubicBezTo>
                  <a:cubicBezTo>
                    <a:pt x="4338" y="6310"/>
                    <a:pt x="6036" y="8479"/>
                    <a:pt x="8106" y="10226"/>
                  </a:cubicBezTo>
                  <a:cubicBezTo>
                    <a:pt x="8205" y="10338"/>
                    <a:pt x="8317" y="10338"/>
                    <a:pt x="8466" y="10338"/>
                  </a:cubicBezTo>
                  <a:cubicBezTo>
                    <a:pt x="8676" y="10338"/>
                    <a:pt x="8887" y="10226"/>
                    <a:pt x="8887" y="9966"/>
                  </a:cubicBezTo>
                  <a:lnTo>
                    <a:pt x="8887" y="9916"/>
                  </a:lnTo>
                  <a:cubicBezTo>
                    <a:pt x="8726" y="7289"/>
                    <a:pt x="8726" y="4550"/>
                    <a:pt x="8627" y="1860"/>
                  </a:cubicBezTo>
                  <a:lnTo>
                    <a:pt x="7957" y="1860"/>
                  </a:lnTo>
                  <a:cubicBezTo>
                    <a:pt x="6197" y="1711"/>
                    <a:pt x="4599" y="930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889080" y="3829038"/>
            <a:ext cx="1104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000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Bước 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3</a:t>
            </a:r>
            <a:endParaRPr lang="vi-VN" sz="20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9236" y="4302528"/>
            <a:ext cx="258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en-US" sz="1800" b="1" dirty="0">
                <a:solidFill>
                  <a:schemeClr val="bg2"/>
                </a:solidFill>
                <a:latin typeface="Montserrat" panose="020B0604020202020204" charset="0"/>
                <a:cs typeface="Mongolian Baiti" panose="03000500000000000000" pitchFamily="66" charset="0"/>
              </a:rPr>
              <a:t>Vẽ màu vui tươi cho bức tranh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vi-VN" sz="16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  <a:cs typeface="Mongolian Baiti" panose="030005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9" y="1183799"/>
            <a:ext cx="2359616" cy="223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0" y="1248654"/>
            <a:ext cx="2713104" cy="2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49" y="1194463"/>
            <a:ext cx="2538497" cy="216114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27"/>
          <p:cNvGrpSpPr/>
          <p:nvPr/>
        </p:nvGrpSpPr>
        <p:grpSpPr>
          <a:xfrm>
            <a:off x="-455939" y="-463204"/>
            <a:ext cx="10095078" cy="7871146"/>
            <a:chOff x="-568828" y="-632537"/>
            <a:chExt cx="10095078" cy="7871146"/>
          </a:xfrm>
        </p:grpSpPr>
        <p:grpSp>
          <p:nvGrpSpPr>
            <p:cNvPr id="1082" name="Google Shape;1082;p27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1083" name="Google Shape;1083;p27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1084" name="Google Shape;1084;p27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27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27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7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27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7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7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7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27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3" name="Google Shape;1093;p27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1094" name="Google Shape;1094;p27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27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27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27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27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7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7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7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7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03" name="Google Shape;1103;p27"/>
            <p:cNvGrpSpPr/>
            <p:nvPr/>
          </p:nvGrpSpPr>
          <p:grpSpPr>
            <a:xfrm>
              <a:off x="1376155" y="2858571"/>
              <a:ext cx="6391682" cy="4380038"/>
              <a:chOff x="1759093" y="3140171"/>
              <a:chExt cx="6391682" cy="4380038"/>
            </a:xfrm>
          </p:grpSpPr>
          <p:grpSp>
            <p:nvGrpSpPr>
              <p:cNvPr id="1104" name="Google Shape;1104;p27"/>
              <p:cNvGrpSpPr/>
              <p:nvPr/>
            </p:nvGrpSpPr>
            <p:grpSpPr>
              <a:xfrm rot="1155720">
                <a:off x="3229593" y="3821657"/>
                <a:ext cx="1221258" cy="3148205"/>
                <a:chOff x="11051563" y="1658200"/>
                <a:chExt cx="659700" cy="1700600"/>
              </a:xfrm>
            </p:grpSpPr>
            <p:sp>
              <p:nvSpPr>
                <p:cNvPr id="1105" name="Google Shape;1105;p27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7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7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7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27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0" name="Google Shape;1110;p27"/>
              <p:cNvGrpSpPr/>
              <p:nvPr/>
            </p:nvGrpSpPr>
            <p:grpSpPr>
              <a:xfrm rot="497453">
                <a:off x="2338845" y="3264160"/>
                <a:ext cx="2019187" cy="4132059"/>
                <a:chOff x="10345088" y="798525"/>
                <a:chExt cx="1217750" cy="2492000"/>
              </a:xfrm>
            </p:grpSpPr>
            <p:sp>
              <p:nvSpPr>
                <p:cNvPr id="1111" name="Google Shape;1111;p27"/>
                <p:cNvSpPr/>
                <p:nvPr/>
              </p:nvSpPr>
              <p:spPr>
                <a:xfrm>
                  <a:off x="10822888" y="1960650"/>
                  <a:ext cx="739950" cy="13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8" h="53195" extrusionOk="0">
                      <a:moveTo>
                        <a:pt x="634" y="0"/>
                      </a:moveTo>
                      <a:cubicBezTo>
                        <a:pt x="531" y="0"/>
                        <a:pt x="434" y="63"/>
                        <a:pt x="409" y="207"/>
                      </a:cubicBezTo>
                      <a:cubicBezTo>
                        <a:pt x="0" y="2946"/>
                        <a:pt x="50" y="5685"/>
                        <a:pt x="880" y="8362"/>
                      </a:cubicBezTo>
                      <a:cubicBezTo>
                        <a:pt x="1860" y="11461"/>
                        <a:pt x="4128" y="13940"/>
                        <a:pt x="5218" y="16989"/>
                      </a:cubicBezTo>
                      <a:cubicBezTo>
                        <a:pt x="7226" y="22727"/>
                        <a:pt x="6098" y="29024"/>
                        <a:pt x="8218" y="34750"/>
                      </a:cubicBezTo>
                      <a:cubicBezTo>
                        <a:pt x="9866" y="39397"/>
                        <a:pt x="12804" y="43537"/>
                        <a:pt x="16472" y="46784"/>
                      </a:cubicBezTo>
                      <a:cubicBezTo>
                        <a:pt x="19782" y="49734"/>
                        <a:pt x="24479" y="52783"/>
                        <a:pt x="29028" y="53192"/>
                      </a:cubicBezTo>
                      <a:cubicBezTo>
                        <a:pt x="29046" y="53194"/>
                        <a:pt x="29063" y="53195"/>
                        <a:pt x="29079" y="53195"/>
                      </a:cubicBezTo>
                      <a:cubicBezTo>
                        <a:pt x="29598" y="53195"/>
                        <a:pt x="29585" y="52467"/>
                        <a:pt x="29177" y="52263"/>
                      </a:cubicBezTo>
                      <a:cubicBezTo>
                        <a:pt x="26859" y="51383"/>
                        <a:pt x="24529" y="50763"/>
                        <a:pt x="22310" y="49573"/>
                      </a:cubicBezTo>
                      <a:cubicBezTo>
                        <a:pt x="20141" y="48383"/>
                        <a:pt x="18183" y="46896"/>
                        <a:pt x="16373" y="45186"/>
                      </a:cubicBezTo>
                      <a:cubicBezTo>
                        <a:pt x="12866" y="41876"/>
                        <a:pt x="10226" y="37650"/>
                        <a:pt x="8776" y="33052"/>
                      </a:cubicBezTo>
                      <a:cubicBezTo>
                        <a:pt x="7177" y="27995"/>
                        <a:pt x="7846" y="22517"/>
                        <a:pt x="6247" y="17460"/>
                      </a:cubicBezTo>
                      <a:cubicBezTo>
                        <a:pt x="5479" y="14981"/>
                        <a:pt x="3880" y="13010"/>
                        <a:pt x="2690" y="10792"/>
                      </a:cubicBezTo>
                      <a:cubicBezTo>
                        <a:pt x="930" y="7594"/>
                        <a:pt x="310" y="3925"/>
                        <a:pt x="930" y="356"/>
                      </a:cubicBezTo>
                      <a:cubicBezTo>
                        <a:pt x="960" y="140"/>
                        <a:pt x="789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27"/>
                <p:cNvSpPr/>
                <p:nvPr/>
              </p:nvSpPr>
              <p:spPr>
                <a:xfrm>
                  <a:off x="10345088" y="798525"/>
                  <a:ext cx="799450" cy="12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8" h="49394" extrusionOk="0">
                      <a:moveTo>
                        <a:pt x="16572" y="1"/>
                      </a:moveTo>
                      <a:cubicBezTo>
                        <a:pt x="12415" y="1"/>
                        <a:pt x="8198" y="1917"/>
                        <a:pt x="5429" y="5122"/>
                      </a:cubicBezTo>
                      <a:cubicBezTo>
                        <a:pt x="162" y="11158"/>
                        <a:pt x="0" y="19883"/>
                        <a:pt x="2901" y="27010"/>
                      </a:cubicBezTo>
                      <a:cubicBezTo>
                        <a:pt x="4648" y="31348"/>
                        <a:pt x="7387" y="35277"/>
                        <a:pt x="10536" y="38735"/>
                      </a:cubicBezTo>
                      <a:cubicBezTo>
                        <a:pt x="12296" y="40644"/>
                        <a:pt x="14105" y="42565"/>
                        <a:pt x="16063" y="44263"/>
                      </a:cubicBezTo>
                      <a:cubicBezTo>
                        <a:pt x="16683" y="44783"/>
                        <a:pt x="17414" y="45663"/>
                        <a:pt x="18183" y="45862"/>
                      </a:cubicBezTo>
                      <a:cubicBezTo>
                        <a:pt x="18183" y="46221"/>
                        <a:pt x="18084" y="46642"/>
                        <a:pt x="18034" y="47002"/>
                      </a:cubicBezTo>
                      <a:cubicBezTo>
                        <a:pt x="17923" y="47522"/>
                        <a:pt x="17774" y="47981"/>
                        <a:pt x="17563" y="48501"/>
                      </a:cubicBezTo>
                      <a:cubicBezTo>
                        <a:pt x="17464" y="48762"/>
                        <a:pt x="17563" y="49072"/>
                        <a:pt x="17823" y="49121"/>
                      </a:cubicBezTo>
                      <a:cubicBezTo>
                        <a:pt x="18469" y="49288"/>
                        <a:pt x="19124" y="49393"/>
                        <a:pt x="19809" y="49393"/>
                      </a:cubicBezTo>
                      <a:cubicBezTo>
                        <a:pt x="19939" y="49393"/>
                        <a:pt x="20070" y="49389"/>
                        <a:pt x="20203" y="49381"/>
                      </a:cubicBezTo>
                      <a:cubicBezTo>
                        <a:pt x="20662" y="49381"/>
                        <a:pt x="21232" y="49320"/>
                        <a:pt x="21492" y="48811"/>
                      </a:cubicBezTo>
                      <a:cubicBezTo>
                        <a:pt x="21802" y="48241"/>
                        <a:pt x="21381" y="47621"/>
                        <a:pt x="21182" y="47101"/>
                      </a:cubicBezTo>
                      <a:cubicBezTo>
                        <a:pt x="20972" y="46742"/>
                        <a:pt x="20823" y="46283"/>
                        <a:pt x="20563" y="45862"/>
                      </a:cubicBezTo>
                      <a:cubicBezTo>
                        <a:pt x="25619" y="39565"/>
                        <a:pt x="29809" y="32439"/>
                        <a:pt x="30937" y="24333"/>
                      </a:cubicBezTo>
                      <a:cubicBezTo>
                        <a:pt x="31978" y="16946"/>
                        <a:pt x="30428" y="7910"/>
                        <a:pt x="24479" y="2841"/>
                      </a:cubicBezTo>
                      <a:cubicBezTo>
                        <a:pt x="22185" y="882"/>
                        <a:pt x="19392" y="1"/>
                        <a:pt x="16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27"/>
                <p:cNvSpPr/>
                <p:nvPr/>
              </p:nvSpPr>
              <p:spPr>
                <a:xfrm>
                  <a:off x="10371113" y="854050"/>
                  <a:ext cx="704950" cy="11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27"/>
                <p:cNvSpPr/>
                <p:nvPr/>
              </p:nvSpPr>
              <p:spPr>
                <a:xfrm>
                  <a:off x="10818663" y="875325"/>
                  <a:ext cx="214650" cy="3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27"/>
                <p:cNvSpPr/>
                <p:nvPr/>
              </p:nvSpPr>
              <p:spPr>
                <a:xfrm>
                  <a:off x="11017788" y="1342775"/>
                  <a:ext cx="167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6" name="Google Shape;1116;p27"/>
              <p:cNvGrpSpPr/>
              <p:nvPr/>
            </p:nvGrpSpPr>
            <p:grpSpPr>
              <a:xfrm>
                <a:off x="1759093" y="4066664"/>
                <a:ext cx="1966009" cy="2527027"/>
                <a:chOff x="10086963" y="1977950"/>
                <a:chExt cx="1185700" cy="1524050"/>
              </a:xfrm>
            </p:grpSpPr>
            <p:sp>
              <p:nvSpPr>
                <p:cNvPr id="1117" name="Google Shape;1117;p27"/>
                <p:cNvSpPr/>
                <p:nvPr/>
              </p:nvSpPr>
              <p:spPr>
                <a:xfrm>
                  <a:off x="10632738" y="2815675"/>
                  <a:ext cx="639925" cy="6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27"/>
                <p:cNvSpPr/>
                <p:nvPr/>
              </p:nvSpPr>
              <p:spPr>
                <a:xfrm>
                  <a:off x="10086963" y="1977950"/>
                  <a:ext cx="649500" cy="8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27"/>
                <p:cNvSpPr/>
                <p:nvPr/>
              </p:nvSpPr>
              <p:spPr>
                <a:xfrm>
                  <a:off x="10358488" y="2031625"/>
                  <a:ext cx="257700" cy="18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7"/>
                <p:cNvSpPr/>
                <p:nvPr/>
              </p:nvSpPr>
              <p:spPr>
                <a:xfrm>
                  <a:off x="10088213" y="2141500"/>
                  <a:ext cx="631525" cy="7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1" name="Google Shape;1121;p27"/>
              <p:cNvGrpSpPr/>
              <p:nvPr/>
            </p:nvGrpSpPr>
            <p:grpSpPr>
              <a:xfrm>
                <a:off x="5857077" y="4066672"/>
                <a:ext cx="995095" cy="2842619"/>
                <a:chOff x="14107363" y="1638325"/>
                <a:chExt cx="544750" cy="1556150"/>
              </a:xfrm>
            </p:grpSpPr>
            <p:sp>
              <p:nvSpPr>
                <p:cNvPr id="1122" name="Google Shape;1122;p27"/>
                <p:cNvSpPr/>
                <p:nvPr/>
              </p:nvSpPr>
              <p:spPr>
                <a:xfrm>
                  <a:off x="14206838" y="2363675"/>
                  <a:ext cx="76250" cy="8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33232" extrusionOk="0">
                      <a:moveTo>
                        <a:pt x="2911" y="0"/>
                      </a:moveTo>
                      <a:cubicBezTo>
                        <a:pt x="2860" y="0"/>
                        <a:pt x="2810" y="31"/>
                        <a:pt x="2789" y="99"/>
                      </a:cubicBezTo>
                      <a:cubicBezTo>
                        <a:pt x="1029" y="5156"/>
                        <a:pt x="0" y="10572"/>
                        <a:pt x="261" y="15951"/>
                      </a:cubicBezTo>
                      <a:cubicBezTo>
                        <a:pt x="521" y="21628"/>
                        <a:pt x="1810" y="27106"/>
                        <a:pt x="99" y="32684"/>
                      </a:cubicBezTo>
                      <a:cubicBezTo>
                        <a:pt x="5" y="33008"/>
                        <a:pt x="263" y="33231"/>
                        <a:pt x="517" y="33231"/>
                      </a:cubicBezTo>
                      <a:cubicBezTo>
                        <a:pt x="661" y="33231"/>
                        <a:pt x="804" y="33160"/>
                        <a:pt x="880" y="32994"/>
                      </a:cubicBezTo>
                      <a:cubicBezTo>
                        <a:pt x="2938" y="28296"/>
                        <a:pt x="2008" y="22967"/>
                        <a:pt x="1500" y="18009"/>
                      </a:cubicBezTo>
                      <a:cubicBezTo>
                        <a:pt x="831" y="11874"/>
                        <a:pt x="2120" y="6234"/>
                        <a:pt x="3049" y="149"/>
                      </a:cubicBezTo>
                      <a:cubicBezTo>
                        <a:pt x="3049" y="56"/>
                        <a:pt x="2980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27"/>
                <p:cNvSpPr/>
                <p:nvPr/>
              </p:nvSpPr>
              <p:spPr>
                <a:xfrm>
                  <a:off x="14107363" y="1638325"/>
                  <a:ext cx="544750" cy="7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0" h="30923" extrusionOk="0">
                      <a:moveTo>
                        <a:pt x="11290" y="1"/>
                      </a:moveTo>
                      <a:cubicBezTo>
                        <a:pt x="9568" y="1"/>
                        <a:pt x="7844" y="414"/>
                        <a:pt x="6359" y="1226"/>
                      </a:cubicBezTo>
                      <a:cubicBezTo>
                        <a:pt x="1810" y="3705"/>
                        <a:pt x="1" y="8861"/>
                        <a:pt x="410" y="13769"/>
                      </a:cubicBezTo>
                      <a:cubicBezTo>
                        <a:pt x="670" y="16719"/>
                        <a:pt x="1600" y="19656"/>
                        <a:pt x="2951" y="22396"/>
                      </a:cubicBezTo>
                      <a:cubicBezTo>
                        <a:pt x="3669" y="23945"/>
                        <a:pt x="4438" y="25445"/>
                        <a:pt x="5367" y="26882"/>
                      </a:cubicBezTo>
                      <a:cubicBezTo>
                        <a:pt x="5628" y="27353"/>
                        <a:pt x="5938" y="27973"/>
                        <a:pt x="6409" y="28283"/>
                      </a:cubicBezTo>
                      <a:cubicBezTo>
                        <a:pt x="6297" y="28543"/>
                        <a:pt x="6148" y="28741"/>
                        <a:pt x="6049" y="28903"/>
                      </a:cubicBezTo>
                      <a:cubicBezTo>
                        <a:pt x="5888" y="29212"/>
                        <a:pt x="5677" y="29473"/>
                        <a:pt x="5479" y="29733"/>
                      </a:cubicBezTo>
                      <a:cubicBezTo>
                        <a:pt x="5367" y="29832"/>
                        <a:pt x="5318" y="30043"/>
                        <a:pt x="5529" y="30192"/>
                      </a:cubicBezTo>
                      <a:cubicBezTo>
                        <a:pt x="5938" y="30452"/>
                        <a:pt x="6458" y="30663"/>
                        <a:pt x="6979" y="30811"/>
                      </a:cubicBezTo>
                      <a:cubicBezTo>
                        <a:pt x="7146" y="30865"/>
                        <a:pt x="7329" y="30922"/>
                        <a:pt x="7502" y="30922"/>
                      </a:cubicBezTo>
                      <a:cubicBezTo>
                        <a:pt x="7649" y="30922"/>
                        <a:pt x="7789" y="30881"/>
                        <a:pt x="7908" y="30762"/>
                      </a:cubicBezTo>
                      <a:cubicBezTo>
                        <a:pt x="8218" y="30501"/>
                        <a:pt x="8057" y="30043"/>
                        <a:pt x="8007" y="29671"/>
                      </a:cubicBezTo>
                      <a:cubicBezTo>
                        <a:pt x="8007" y="29423"/>
                        <a:pt x="7958" y="29051"/>
                        <a:pt x="7908" y="28803"/>
                      </a:cubicBezTo>
                      <a:cubicBezTo>
                        <a:pt x="12395" y="26114"/>
                        <a:pt x="16473" y="22705"/>
                        <a:pt x="18852" y="18107"/>
                      </a:cubicBezTo>
                      <a:cubicBezTo>
                        <a:pt x="20972" y="13930"/>
                        <a:pt x="21790" y="8192"/>
                        <a:pt x="19001" y="3854"/>
                      </a:cubicBezTo>
                      <a:cubicBezTo>
                        <a:pt x="17299" y="1261"/>
                        <a:pt x="14298" y="1"/>
                        <a:pt x="112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27"/>
                <p:cNvSpPr/>
                <p:nvPr/>
              </p:nvSpPr>
              <p:spPr>
                <a:xfrm>
                  <a:off x="14116363" y="1644175"/>
                  <a:ext cx="317625" cy="7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30677" extrusionOk="0">
                      <a:moveTo>
                        <a:pt x="8577" y="1"/>
                      </a:moveTo>
                      <a:lnTo>
                        <a:pt x="8577" y="1"/>
                      </a:lnTo>
                      <a:cubicBezTo>
                        <a:pt x="7697" y="211"/>
                        <a:pt x="6867" y="521"/>
                        <a:pt x="6098" y="930"/>
                      </a:cubicBezTo>
                      <a:lnTo>
                        <a:pt x="5999" y="930"/>
                      </a:lnTo>
                      <a:lnTo>
                        <a:pt x="5999" y="992"/>
                      </a:lnTo>
                      <a:cubicBezTo>
                        <a:pt x="5379" y="1302"/>
                        <a:pt x="4760" y="1711"/>
                        <a:pt x="4239" y="2170"/>
                      </a:cubicBezTo>
                      <a:cubicBezTo>
                        <a:pt x="1289" y="4649"/>
                        <a:pt x="0" y="8429"/>
                        <a:pt x="0" y="12197"/>
                      </a:cubicBezTo>
                      <a:cubicBezTo>
                        <a:pt x="0" y="12606"/>
                        <a:pt x="0" y="13077"/>
                        <a:pt x="50" y="13535"/>
                      </a:cubicBezTo>
                      <a:cubicBezTo>
                        <a:pt x="310" y="16485"/>
                        <a:pt x="1240" y="19422"/>
                        <a:pt x="2591" y="22162"/>
                      </a:cubicBezTo>
                      <a:cubicBezTo>
                        <a:pt x="3309" y="23711"/>
                        <a:pt x="4078" y="25211"/>
                        <a:pt x="5007" y="26648"/>
                      </a:cubicBezTo>
                      <a:cubicBezTo>
                        <a:pt x="5268" y="27119"/>
                        <a:pt x="5578" y="27739"/>
                        <a:pt x="6049" y="28049"/>
                      </a:cubicBezTo>
                      <a:cubicBezTo>
                        <a:pt x="5937" y="28309"/>
                        <a:pt x="5788" y="28507"/>
                        <a:pt x="5689" y="28669"/>
                      </a:cubicBezTo>
                      <a:lnTo>
                        <a:pt x="5689" y="28718"/>
                      </a:lnTo>
                      <a:cubicBezTo>
                        <a:pt x="5578" y="28879"/>
                        <a:pt x="5478" y="29078"/>
                        <a:pt x="5317" y="29288"/>
                      </a:cubicBezTo>
                      <a:cubicBezTo>
                        <a:pt x="5218" y="29338"/>
                        <a:pt x="5169" y="29387"/>
                        <a:pt x="5119" y="29499"/>
                      </a:cubicBezTo>
                      <a:cubicBezTo>
                        <a:pt x="5007" y="29598"/>
                        <a:pt x="4958" y="29747"/>
                        <a:pt x="5119" y="29908"/>
                      </a:cubicBezTo>
                      <a:lnTo>
                        <a:pt x="5169" y="29958"/>
                      </a:lnTo>
                      <a:cubicBezTo>
                        <a:pt x="5578" y="30218"/>
                        <a:pt x="6098" y="30429"/>
                        <a:pt x="6619" y="30577"/>
                      </a:cubicBezTo>
                      <a:cubicBezTo>
                        <a:pt x="6767" y="30627"/>
                        <a:pt x="6929" y="30676"/>
                        <a:pt x="7077" y="30676"/>
                      </a:cubicBezTo>
                      <a:cubicBezTo>
                        <a:pt x="7238" y="30676"/>
                        <a:pt x="7387" y="30627"/>
                        <a:pt x="7548" y="30528"/>
                      </a:cubicBezTo>
                      <a:cubicBezTo>
                        <a:pt x="7697" y="30367"/>
                        <a:pt x="7747" y="30218"/>
                        <a:pt x="7747" y="30007"/>
                      </a:cubicBezTo>
                      <a:cubicBezTo>
                        <a:pt x="7747" y="29809"/>
                        <a:pt x="7697" y="29598"/>
                        <a:pt x="7647" y="29437"/>
                      </a:cubicBezTo>
                      <a:cubicBezTo>
                        <a:pt x="7647" y="29189"/>
                        <a:pt x="7598" y="28817"/>
                        <a:pt x="7548" y="28569"/>
                      </a:cubicBezTo>
                      <a:cubicBezTo>
                        <a:pt x="9345" y="27479"/>
                        <a:pt x="11105" y="26239"/>
                        <a:pt x="12704" y="24901"/>
                      </a:cubicBezTo>
                      <a:cubicBezTo>
                        <a:pt x="5689" y="18704"/>
                        <a:pt x="6247" y="8429"/>
                        <a:pt x="8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27"/>
                <p:cNvSpPr/>
                <p:nvPr/>
              </p:nvSpPr>
              <p:spPr>
                <a:xfrm>
                  <a:off x="14464938" y="1697075"/>
                  <a:ext cx="129250" cy="2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10214" extrusionOk="0">
                      <a:moveTo>
                        <a:pt x="328" y="1"/>
                      </a:moveTo>
                      <a:cubicBezTo>
                        <a:pt x="132" y="1"/>
                        <a:pt x="0" y="295"/>
                        <a:pt x="211" y="426"/>
                      </a:cubicBezTo>
                      <a:cubicBezTo>
                        <a:pt x="2839" y="2793"/>
                        <a:pt x="3719" y="6412"/>
                        <a:pt x="3050" y="9771"/>
                      </a:cubicBezTo>
                      <a:cubicBezTo>
                        <a:pt x="2990" y="10045"/>
                        <a:pt x="3224" y="10213"/>
                        <a:pt x="3456" y="10213"/>
                      </a:cubicBezTo>
                      <a:cubicBezTo>
                        <a:pt x="3612" y="10213"/>
                        <a:pt x="3766" y="10138"/>
                        <a:pt x="3831" y="9969"/>
                      </a:cubicBezTo>
                      <a:cubicBezTo>
                        <a:pt x="5169" y="6251"/>
                        <a:pt x="3620" y="2285"/>
                        <a:pt x="472" y="54"/>
                      </a:cubicBezTo>
                      <a:cubicBezTo>
                        <a:pt x="423" y="16"/>
                        <a:pt x="374" y="1"/>
                        <a:pt x="328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27"/>
                <p:cNvSpPr/>
                <p:nvPr/>
              </p:nvSpPr>
              <p:spPr>
                <a:xfrm>
                  <a:off x="14511638" y="2023700"/>
                  <a:ext cx="252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1380" extrusionOk="0">
                      <a:moveTo>
                        <a:pt x="738" y="0"/>
                      </a:moveTo>
                      <a:cubicBezTo>
                        <a:pt x="655" y="0"/>
                        <a:pt x="568" y="36"/>
                        <a:pt x="512" y="114"/>
                      </a:cubicBezTo>
                      <a:cubicBezTo>
                        <a:pt x="351" y="374"/>
                        <a:pt x="203" y="622"/>
                        <a:pt x="103" y="932"/>
                      </a:cubicBezTo>
                      <a:cubicBezTo>
                        <a:pt x="0" y="1201"/>
                        <a:pt x="216" y="1379"/>
                        <a:pt x="427" y="1379"/>
                      </a:cubicBezTo>
                      <a:cubicBezTo>
                        <a:pt x="547" y="1379"/>
                        <a:pt x="665" y="1322"/>
                        <a:pt x="723" y="1192"/>
                      </a:cubicBezTo>
                      <a:cubicBezTo>
                        <a:pt x="872" y="883"/>
                        <a:pt x="921" y="573"/>
                        <a:pt x="971" y="263"/>
                      </a:cubicBezTo>
                      <a:cubicBezTo>
                        <a:pt x="1010" y="100"/>
                        <a:pt x="878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7" name="Google Shape;1127;p27"/>
              <p:cNvGrpSpPr/>
              <p:nvPr/>
            </p:nvGrpSpPr>
            <p:grpSpPr>
              <a:xfrm rot="1155650">
                <a:off x="6324671" y="3803451"/>
                <a:ext cx="1306924" cy="3369095"/>
                <a:chOff x="11051563" y="1658200"/>
                <a:chExt cx="659700" cy="1700600"/>
              </a:xfrm>
            </p:grpSpPr>
            <p:sp>
              <p:nvSpPr>
                <p:cNvPr id="1128" name="Google Shape;1128;p27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27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27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27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27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3" name="Google Shape;1133;p27"/>
              <p:cNvGrpSpPr/>
              <p:nvPr/>
            </p:nvGrpSpPr>
            <p:grpSpPr>
              <a:xfrm>
                <a:off x="3811423" y="3208725"/>
                <a:ext cx="2476953" cy="4247862"/>
                <a:chOff x="3811423" y="3208725"/>
                <a:chExt cx="2476953" cy="4247862"/>
              </a:xfrm>
            </p:grpSpPr>
            <p:grpSp>
              <p:nvGrpSpPr>
                <p:cNvPr id="1134" name="Google Shape;1134;p27"/>
                <p:cNvGrpSpPr/>
                <p:nvPr/>
              </p:nvGrpSpPr>
              <p:grpSpPr>
                <a:xfrm>
                  <a:off x="3811423" y="3278092"/>
                  <a:ext cx="2476953" cy="4178495"/>
                  <a:chOff x="13876213" y="854475"/>
                  <a:chExt cx="1493850" cy="2520050"/>
                </a:xfrm>
              </p:grpSpPr>
              <p:sp>
                <p:nvSpPr>
                  <p:cNvPr id="1135" name="Google Shape;1135;p27"/>
                  <p:cNvSpPr/>
                  <p:nvPr/>
                </p:nvSpPr>
                <p:spPr>
                  <a:xfrm>
                    <a:off x="13876213" y="2178725"/>
                    <a:ext cx="887150" cy="11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86" h="47832" extrusionOk="0">
                        <a:moveTo>
                          <a:pt x="35079" y="0"/>
                        </a:moveTo>
                        <a:cubicBezTo>
                          <a:pt x="34933" y="0"/>
                          <a:pt x="34783" y="92"/>
                          <a:pt x="34816" y="259"/>
                        </a:cubicBezTo>
                        <a:cubicBezTo>
                          <a:pt x="35064" y="3779"/>
                          <a:pt x="34035" y="7237"/>
                          <a:pt x="31916" y="10125"/>
                        </a:cubicBezTo>
                        <a:cubicBezTo>
                          <a:pt x="30478" y="12145"/>
                          <a:pt x="28619" y="13843"/>
                          <a:pt x="27578" y="16111"/>
                        </a:cubicBezTo>
                        <a:cubicBezTo>
                          <a:pt x="25409" y="20821"/>
                          <a:pt x="25520" y="26089"/>
                          <a:pt x="23351" y="30786"/>
                        </a:cubicBezTo>
                        <a:cubicBezTo>
                          <a:pt x="21381" y="35074"/>
                          <a:pt x="18233" y="38793"/>
                          <a:pt x="14304" y="41581"/>
                        </a:cubicBezTo>
                        <a:cubicBezTo>
                          <a:pt x="12345" y="43019"/>
                          <a:pt x="10127" y="44209"/>
                          <a:pt x="7797" y="45089"/>
                        </a:cubicBezTo>
                        <a:cubicBezTo>
                          <a:pt x="5429" y="46019"/>
                          <a:pt x="3000" y="46328"/>
                          <a:pt x="571" y="46948"/>
                        </a:cubicBezTo>
                        <a:cubicBezTo>
                          <a:pt x="112" y="47047"/>
                          <a:pt x="1" y="47828"/>
                          <a:pt x="571" y="47828"/>
                        </a:cubicBezTo>
                        <a:cubicBezTo>
                          <a:pt x="666" y="47830"/>
                          <a:pt x="761" y="47831"/>
                          <a:pt x="856" y="47831"/>
                        </a:cubicBezTo>
                        <a:cubicBezTo>
                          <a:pt x="5472" y="47831"/>
                          <a:pt x="10413" y="45499"/>
                          <a:pt x="14056" y="43131"/>
                        </a:cubicBezTo>
                        <a:cubicBezTo>
                          <a:pt x="18133" y="40392"/>
                          <a:pt x="21542" y="36723"/>
                          <a:pt x="23760" y="32484"/>
                        </a:cubicBezTo>
                        <a:cubicBezTo>
                          <a:pt x="26500" y="27216"/>
                          <a:pt x="25979" y="21019"/>
                          <a:pt x="28669" y="15752"/>
                        </a:cubicBezTo>
                        <a:cubicBezTo>
                          <a:pt x="30106" y="12963"/>
                          <a:pt x="32697" y="10844"/>
                          <a:pt x="34035" y="7956"/>
                        </a:cubicBezTo>
                        <a:cubicBezTo>
                          <a:pt x="35126" y="5527"/>
                          <a:pt x="35485" y="2899"/>
                          <a:pt x="35324" y="209"/>
                        </a:cubicBezTo>
                        <a:cubicBezTo>
                          <a:pt x="35324" y="67"/>
                          <a:pt x="35203" y="0"/>
                          <a:pt x="35079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27"/>
                  <p:cNvSpPr/>
                  <p:nvPr/>
                </p:nvSpPr>
                <p:spPr>
                  <a:xfrm>
                    <a:off x="14388713" y="854475"/>
                    <a:ext cx="981350" cy="14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54" h="56353" extrusionOk="0">
                        <a:moveTo>
                          <a:pt x="20893" y="0"/>
                        </a:moveTo>
                        <a:cubicBezTo>
                          <a:pt x="17262" y="0"/>
                          <a:pt x="13598" y="1030"/>
                          <a:pt x="10598" y="2983"/>
                        </a:cubicBezTo>
                        <a:cubicBezTo>
                          <a:pt x="2641" y="8151"/>
                          <a:pt x="1" y="17757"/>
                          <a:pt x="1302" y="26482"/>
                        </a:cubicBezTo>
                        <a:cubicBezTo>
                          <a:pt x="2120" y="31799"/>
                          <a:pt x="4190" y="36918"/>
                          <a:pt x="6880" y="41665"/>
                        </a:cubicBezTo>
                        <a:cubicBezTo>
                          <a:pt x="8367" y="44293"/>
                          <a:pt x="10028" y="46933"/>
                          <a:pt x="11775" y="49362"/>
                        </a:cubicBezTo>
                        <a:cubicBezTo>
                          <a:pt x="12345" y="50130"/>
                          <a:pt x="12965" y="51271"/>
                          <a:pt x="13845" y="51791"/>
                        </a:cubicBezTo>
                        <a:cubicBezTo>
                          <a:pt x="13696" y="52200"/>
                          <a:pt x="13486" y="52609"/>
                          <a:pt x="13325" y="52969"/>
                        </a:cubicBezTo>
                        <a:cubicBezTo>
                          <a:pt x="13077" y="53489"/>
                          <a:pt x="12705" y="54010"/>
                          <a:pt x="12345" y="54468"/>
                        </a:cubicBezTo>
                        <a:cubicBezTo>
                          <a:pt x="12147" y="54729"/>
                          <a:pt x="12147" y="55088"/>
                          <a:pt x="12457" y="55249"/>
                        </a:cubicBezTo>
                        <a:cubicBezTo>
                          <a:pt x="13325" y="55708"/>
                          <a:pt x="14205" y="56018"/>
                          <a:pt x="15134" y="56228"/>
                        </a:cubicBezTo>
                        <a:cubicBezTo>
                          <a:pt x="15408" y="56294"/>
                          <a:pt x="15681" y="56352"/>
                          <a:pt x="15942" y="56352"/>
                        </a:cubicBezTo>
                        <a:cubicBezTo>
                          <a:pt x="16272" y="56352"/>
                          <a:pt x="16581" y="56259"/>
                          <a:pt x="16845" y="55968"/>
                        </a:cubicBezTo>
                        <a:cubicBezTo>
                          <a:pt x="17353" y="55448"/>
                          <a:pt x="17105" y="54630"/>
                          <a:pt x="16944" y="54010"/>
                        </a:cubicBezTo>
                        <a:cubicBezTo>
                          <a:pt x="16845" y="53539"/>
                          <a:pt x="16795" y="52919"/>
                          <a:pt x="16634" y="52411"/>
                        </a:cubicBezTo>
                        <a:cubicBezTo>
                          <a:pt x="24380" y="46933"/>
                          <a:pt x="31408" y="40215"/>
                          <a:pt x="35077" y="31589"/>
                        </a:cubicBezTo>
                        <a:cubicBezTo>
                          <a:pt x="38485" y="23743"/>
                          <a:pt x="39253" y="13258"/>
                          <a:pt x="33726" y="5933"/>
                        </a:cubicBezTo>
                        <a:cubicBezTo>
                          <a:pt x="30667" y="1890"/>
                          <a:pt x="25811" y="0"/>
                          <a:pt x="2089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27"/>
                  <p:cNvSpPr/>
                  <p:nvPr/>
                </p:nvSpPr>
                <p:spPr>
                  <a:xfrm>
                    <a:off x="15064388" y="972200"/>
                    <a:ext cx="190725" cy="46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9" h="18633" extrusionOk="0">
                        <a:moveTo>
                          <a:pt x="491" y="1"/>
                        </a:moveTo>
                        <a:cubicBezTo>
                          <a:pt x="231" y="1"/>
                          <a:pt x="0" y="301"/>
                          <a:pt x="241" y="542"/>
                        </a:cubicBezTo>
                        <a:cubicBezTo>
                          <a:pt x="5571" y="5190"/>
                          <a:pt x="5410" y="11907"/>
                          <a:pt x="4889" y="18105"/>
                        </a:cubicBezTo>
                        <a:cubicBezTo>
                          <a:pt x="4861" y="18448"/>
                          <a:pt x="5170" y="18632"/>
                          <a:pt x="5475" y="18632"/>
                        </a:cubicBezTo>
                        <a:cubicBezTo>
                          <a:pt x="5720" y="18632"/>
                          <a:pt x="5963" y="18514"/>
                          <a:pt x="6029" y="18266"/>
                        </a:cubicBezTo>
                        <a:cubicBezTo>
                          <a:pt x="7628" y="11759"/>
                          <a:pt x="5620" y="4942"/>
                          <a:pt x="712" y="83"/>
                        </a:cubicBezTo>
                        <a:cubicBezTo>
                          <a:pt x="643" y="25"/>
                          <a:pt x="566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27"/>
                  <p:cNvSpPr/>
                  <p:nvPr/>
                </p:nvSpPr>
                <p:spPr>
                  <a:xfrm>
                    <a:off x="15155613" y="1546175"/>
                    <a:ext cx="26800" cy="5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" h="2215" extrusionOk="0">
                        <a:moveTo>
                          <a:pt x="691" y="0"/>
                        </a:moveTo>
                        <a:cubicBezTo>
                          <a:pt x="573" y="0"/>
                          <a:pt x="461" y="61"/>
                          <a:pt x="422" y="202"/>
                        </a:cubicBezTo>
                        <a:cubicBezTo>
                          <a:pt x="310" y="512"/>
                          <a:pt x="211" y="773"/>
                          <a:pt x="112" y="1082"/>
                        </a:cubicBezTo>
                        <a:cubicBezTo>
                          <a:pt x="1" y="1392"/>
                          <a:pt x="1" y="1653"/>
                          <a:pt x="1" y="1962"/>
                        </a:cubicBezTo>
                        <a:cubicBezTo>
                          <a:pt x="1" y="2117"/>
                          <a:pt x="148" y="2214"/>
                          <a:pt x="289" y="2214"/>
                        </a:cubicBezTo>
                        <a:cubicBezTo>
                          <a:pt x="387" y="2214"/>
                          <a:pt x="481" y="2168"/>
                          <a:pt x="521" y="2062"/>
                        </a:cubicBezTo>
                        <a:cubicBezTo>
                          <a:pt x="732" y="1814"/>
                          <a:pt x="781" y="1603"/>
                          <a:pt x="831" y="1293"/>
                        </a:cubicBezTo>
                        <a:cubicBezTo>
                          <a:pt x="930" y="983"/>
                          <a:pt x="992" y="673"/>
                          <a:pt x="1042" y="364"/>
                        </a:cubicBezTo>
                        <a:cubicBezTo>
                          <a:pt x="1072" y="145"/>
                          <a:pt x="874" y="0"/>
                          <a:pt x="69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39" name="Google Shape;1139;p27"/>
                <p:cNvSpPr/>
                <p:nvPr/>
              </p:nvSpPr>
              <p:spPr>
                <a:xfrm rot="873331">
                  <a:off x="4609225" y="3349936"/>
                  <a:ext cx="1409238" cy="2236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40" name="Google Shape;1140;p27"/>
          <p:cNvSpPr txBox="1">
            <a:spLocks noGrp="1"/>
          </p:cNvSpPr>
          <p:nvPr>
            <p:ph type="title"/>
          </p:nvPr>
        </p:nvSpPr>
        <p:spPr>
          <a:xfrm>
            <a:off x="1786185" y="1572989"/>
            <a:ext cx="5579100" cy="11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i="1" dirty="0"/>
              <a:t>Cách phối hợp hình, màu để vẽ nhân vật và đồ vật trong tranh có thể diễn tả được hoạt động và tình cảm của con người.</a:t>
            </a:r>
            <a:endParaRPr sz="2000" dirty="0"/>
          </a:p>
        </p:txBody>
      </p:sp>
      <p:sp>
        <p:nvSpPr>
          <p:cNvPr id="1141" name="Google Shape;1141;p27"/>
          <p:cNvSpPr txBox="1">
            <a:spLocks noGrp="1"/>
          </p:cNvSpPr>
          <p:nvPr>
            <p:ph type="subTitle" idx="1"/>
          </p:nvPr>
        </p:nvSpPr>
        <p:spPr>
          <a:xfrm>
            <a:off x="2232693" y="670564"/>
            <a:ext cx="44550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Lưu ý </a:t>
            </a:r>
            <a:endParaRPr sz="2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0"/>
          <p:cNvSpPr txBox="1">
            <a:spLocks noGrp="1"/>
          </p:cNvSpPr>
          <p:nvPr>
            <p:ph type="title"/>
          </p:nvPr>
        </p:nvSpPr>
        <p:spPr>
          <a:xfrm>
            <a:off x="2347656" y="349011"/>
            <a:ext cx="4369233" cy="238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 smtClean="0"/>
              <a:t>Bài tham khảo </a:t>
            </a:r>
            <a:endParaRPr sz="3200" dirty="0">
              <a:solidFill>
                <a:schemeClr val="dk2"/>
              </a:solidFill>
            </a:endParaRPr>
          </a:p>
        </p:txBody>
      </p:sp>
      <p:grpSp>
        <p:nvGrpSpPr>
          <p:cNvPr id="1225" name="Google Shape;1225;p30"/>
          <p:cNvGrpSpPr/>
          <p:nvPr/>
        </p:nvGrpSpPr>
        <p:grpSpPr>
          <a:xfrm>
            <a:off x="-156390" y="4233198"/>
            <a:ext cx="1999834" cy="1063507"/>
            <a:chOff x="1577760" y="4246761"/>
            <a:chExt cx="1999834" cy="1063507"/>
          </a:xfrm>
        </p:grpSpPr>
        <p:sp>
          <p:nvSpPr>
            <p:cNvPr id="1226" name="Google Shape;1226;p30"/>
            <p:cNvSpPr/>
            <p:nvPr/>
          </p:nvSpPr>
          <p:spPr>
            <a:xfrm>
              <a:off x="2570600" y="4598473"/>
              <a:ext cx="977145" cy="711227"/>
            </a:xfrm>
            <a:custGeom>
              <a:avLst/>
              <a:gdLst/>
              <a:ahLst/>
              <a:cxnLst/>
              <a:rect l="l" t="t" r="r" b="b"/>
              <a:pathLst>
                <a:path w="27306" h="19875" extrusionOk="0">
                  <a:moveTo>
                    <a:pt x="23472" y="1"/>
                  </a:moveTo>
                  <a:cubicBezTo>
                    <a:pt x="20209" y="1"/>
                    <a:pt x="16939" y="470"/>
                    <a:pt x="13725" y="940"/>
                  </a:cubicBezTo>
                  <a:cubicBezTo>
                    <a:pt x="10375" y="1463"/>
                    <a:pt x="6715" y="2304"/>
                    <a:pt x="3205" y="2304"/>
                  </a:cubicBezTo>
                  <a:cubicBezTo>
                    <a:pt x="2222" y="2304"/>
                    <a:pt x="1251" y="2238"/>
                    <a:pt x="302" y="2080"/>
                  </a:cubicBezTo>
                  <a:cubicBezTo>
                    <a:pt x="283" y="2076"/>
                    <a:pt x="264" y="2073"/>
                    <a:pt x="247" y="2073"/>
                  </a:cubicBezTo>
                  <a:cubicBezTo>
                    <a:pt x="35" y="2073"/>
                    <a:pt x="0" y="2398"/>
                    <a:pt x="92" y="2489"/>
                  </a:cubicBezTo>
                  <a:cubicBezTo>
                    <a:pt x="141" y="8067"/>
                    <a:pt x="92" y="13694"/>
                    <a:pt x="451" y="19222"/>
                  </a:cubicBezTo>
                  <a:cubicBezTo>
                    <a:pt x="451" y="19271"/>
                    <a:pt x="451" y="19321"/>
                    <a:pt x="501" y="19370"/>
                  </a:cubicBezTo>
                  <a:lnTo>
                    <a:pt x="501" y="19531"/>
                  </a:lnTo>
                  <a:cubicBezTo>
                    <a:pt x="613" y="19799"/>
                    <a:pt x="1031" y="19875"/>
                    <a:pt x="1501" y="19875"/>
                  </a:cubicBezTo>
                  <a:cubicBezTo>
                    <a:pt x="2121" y="19875"/>
                    <a:pt x="2830" y="19742"/>
                    <a:pt x="3041" y="19742"/>
                  </a:cubicBezTo>
                  <a:cubicBezTo>
                    <a:pt x="4479" y="19680"/>
                    <a:pt x="5979" y="19581"/>
                    <a:pt x="7479" y="19531"/>
                  </a:cubicBezTo>
                  <a:cubicBezTo>
                    <a:pt x="10478" y="19432"/>
                    <a:pt x="13465" y="19321"/>
                    <a:pt x="16464" y="19321"/>
                  </a:cubicBezTo>
                  <a:cubicBezTo>
                    <a:pt x="17964" y="19321"/>
                    <a:pt x="19402" y="19370"/>
                    <a:pt x="20902" y="19432"/>
                  </a:cubicBezTo>
                  <a:cubicBezTo>
                    <a:pt x="21673" y="19462"/>
                    <a:pt x="22466" y="19567"/>
                    <a:pt x="23245" y="19567"/>
                  </a:cubicBezTo>
                  <a:cubicBezTo>
                    <a:pt x="23767" y="19567"/>
                    <a:pt x="24283" y="19520"/>
                    <a:pt x="24781" y="19370"/>
                  </a:cubicBezTo>
                  <a:cubicBezTo>
                    <a:pt x="24831" y="19370"/>
                    <a:pt x="24880" y="19370"/>
                    <a:pt x="24930" y="19321"/>
                  </a:cubicBezTo>
                  <a:cubicBezTo>
                    <a:pt x="26739" y="18701"/>
                    <a:pt x="26219" y="14264"/>
                    <a:pt x="26219" y="12554"/>
                  </a:cubicBezTo>
                  <a:cubicBezTo>
                    <a:pt x="26380" y="8835"/>
                    <a:pt x="26219" y="5179"/>
                    <a:pt x="26219" y="1461"/>
                  </a:cubicBezTo>
                  <a:lnTo>
                    <a:pt x="26591" y="1461"/>
                  </a:lnTo>
                  <a:cubicBezTo>
                    <a:pt x="26616" y="1464"/>
                    <a:pt x="26641" y="1466"/>
                    <a:pt x="26665" y="1466"/>
                  </a:cubicBezTo>
                  <a:cubicBezTo>
                    <a:pt x="27305" y="1466"/>
                    <a:pt x="27236" y="219"/>
                    <a:pt x="26591" y="159"/>
                  </a:cubicBezTo>
                  <a:cubicBezTo>
                    <a:pt x="25553" y="48"/>
                    <a:pt x="24513" y="1"/>
                    <a:pt x="23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1905069" y="4449866"/>
              <a:ext cx="458191" cy="308037"/>
            </a:xfrm>
            <a:custGeom>
              <a:avLst/>
              <a:gdLst/>
              <a:ahLst/>
              <a:cxnLst/>
              <a:rect l="l" t="t" r="r" b="b"/>
              <a:pathLst>
                <a:path w="12804" h="8608" extrusionOk="0">
                  <a:moveTo>
                    <a:pt x="7689" y="0"/>
                  </a:moveTo>
                  <a:cubicBezTo>
                    <a:pt x="7593" y="0"/>
                    <a:pt x="7492" y="12"/>
                    <a:pt x="7387" y="36"/>
                  </a:cubicBezTo>
                  <a:cubicBezTo>
                    <a:pt x="5677" y="396"/>
                    <a:pt x="5156" y="2044"/>
                    <a:pt x="5057" y="3693"/>
                  </a:cubicBezTo>
                  <a:cubicBezTo>
                    <a:pt x="4449" y="2785"/>
                    <a:pt x="3654" y="2016"/>
                    <a:pt x="2741" y="2016"/>
                  </a:cubicBezTo>
                  <a:cubicBezTo>
                    <a:pt x="2408" y="2016"/>
                    <a:pt x="2059" y="2119"/>
                    <a:pt x="1698" y="2354"/>
                  </a:cubicBezTo>
                  <a:cubicBezTo>
                    <a:pt x="0" y="3494"/>
                    <a:pt x="1029" y="6432"/>
                    <a:pt x="2008" y="7622"/>
                  </a:cubicBezTo>
                  <a:cubicBezTo>
                    <a:pt x="2058" y="7671"/>
                    <a:pt x="2058" y="7671"/>
                    <a:pt x="2120" y="7671"/>
                  </a:cubicBezTo>
                  <a:cubicBezTo>
                    <a:pt x="2058" y="7832"/>
                    <a:pt x="2120" y="7931"/>
                    <a:pt x="2268" y="7931"/>
                  </a:cubicBezTo>
                  <a:cubicBezTo>
                    <a:pt x="4495" y="8158"/>
                    <a:pt x="6861" y="8305"/>
                    <a:pt x="9158" y="8305"/>
                  </a:cubicBezTo>
                  <a:cubicBezTo>
                    <a:pt x="10006" y="8305"/>
                    <a:pt x="10845" y="8285"/>
                    <a:pt x="11663" y="8241"/>
                  </a:cubicBezTo>
                  <a:cubicBezTo>
                    <a:pt x="11698" y="8471"/>
                    <a:pt x="11909" y="8607"/>
                    <a:pt x="12114" y="8607"/>
                  </a:cubicBezTo>
                  <a:cubicBezTo>
                    <a:pt x="12273" y="8607"/>
                    <a:pt x="12428" y="8525"/>
                    <a:pt x="12494" y="8340"/>
                  </a:cubicBezTo>
                  <a:cubicBezTo>
                    <a:pt x="12803" y="6903"/>
                    <a:pt x="12803" y="3445"/>
                    <a:pt x="11205" y="2713"/>
                  </a:cubicBezTo>
                  <a:cubicBezTo>
                    <a:pt x="10950" y="2596"/>
                    <a:pt x="10724" y="2545"/>
                    <a:pt x="10521" y="2545"/>
                  </a:cubicBezTo>
                  <a:cubicBezTo>
                    <a:pt x="10101" y="2545"/>
                    <a:pt x="9778" y="2764"/>
                    <a:pt x="9494" y="3073"/>
                  </a:cubicBezTo>
                  <a:cubicBezTo>
                    <a:pt x="9311" y="1600"/>
                    <a:pt x="8813" y="0"/>
                    <a:pt x="7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1653585" y="4840976"/>
              <a:ext cx="977575" cy="356669"/>
            </a:xfrm>
            <a:custGeom>
              <a:avLst/>
              <a:gdLst/>
              <a:ahLst/>
              <a:cxnLst/>
              <a:rect l="l" t="t" r="r" b="b"/>
              <a:pathLst>
                <a:path w="27318" h="9967" extrusionOk="0">
                  <a:moveTo>
                    <a:pt x="26958" y="1"/>
                  </a:moveTo>
                  <a:cubicBezTo>
                    <a:pt x="24640" y="1"/>
                    <a:pt x="22310" y="50"/>
                    <a:pt x="19992" y="150"/>
                  </a:cubicBezTo>
                  <a:cubicBezTo>
                    <a:pt x="13486" y="311"/>
                    <a:pt x="6979" y="621"/>
                    <a:pt x="472" y="980"/>
                  </a:cubicBezTo>
                  <a:cubicBezTo>
                    <a:pt x="429" y="900"/>
                    <a:pt x="358" y="866"/>
                    <a:pt x="287" y="866"/>
                  </a:cubicBezTo>
                  <a:cubicBezTo>
                    <a:pt x="169" y="866"/>
                    <a:pt x="50" y="956"/>
                    <a:pt x="50" y="1079"/>
                  </a:cubicBezTo>
                  <a:cubicBezTo>
                    <a:pt x="50" y="1129"/>
                    <a:pt x="1" y="1240"/>
                    <a:pt x="50" y="1290"/>
                  </a:cubicBezTo>
                  <a:lnTo>
                    <a:pt x="50" y="1959"/>
                  </a:lnTo>
                  <a:cubicBezTo>
                    <a:pt x="50" y="3099"/>
                    <a:pt x="50" y="4289"/>
                    <a:pt x="100" y="5417"/>
                  </a:cubicBezTo>
                  <a:cubicBezTo>
                    <a:pt x="162" y="6706"/>
                    <a:pt x="50" y="8057"/>
                    <a:pt x="410" y="9296"/>
                  </a:cubicBezTo>
                  <a:cubicBezTo>
                    <a:pt x="472" y="9346"/>
                    <a:pt x="472" y="9346"/>
                    <a:pt x="521" y="9396"/>
                  </a:cubicBezTo>
                  <a:cubicBezTo>
                    <a:pt x="472" y="9495"/>
                    <a:pt x="521" y="9606"/>
                    <a:pt x="620" y="9606"/>
                  </a:cubicBezTo>
                  <a:cubicBezTo>
                    <a:pt x="1729" y="9885"/>
                    <a:pt x="2819" y="9966"/>
                    <a:pt x="3908" y="9966"/>
                  </a:cubicBezTo>
                  <a:cubicBezTo>
                    <a:pt x="4804" y="9966"/>
                    <a:pt x="5700" y="9911"/>
                    <a:pt x="6607" y="9867"/>
                  </a:cubicBezTo>
                  <a:cubicBezTo>
                    <a:pt x="7598" y="9805"/>
                    <a:pt x="8627" y="9755"/>
                    <a:pt x="9656" y="9705"/>
                  </a:cubicBezTo>
                  <a:cubicBezTo>
                    <a:pt x="10895" y="9656"/>
                    <a:pt x="12085" y="9606"/>
                    <a:pt x="13275" y="9606"/>
                  </a:cubicBezTo>
                  <a:cubicBezTo>
                    <a:pt x="14464" y="9577"/>
                    <a:pt x="15655" y="9563"/>
                    <a:pt x="16848" y="9563"/>
                  </a:cubicBezTo>
                  <a:cubicBezTo>
                    <a:pt x="20218" y="9563"/>
                    <a:pt x="23598" y="9674"/>
                    <a:pt x="26958" y="9867"/>
                  </a:cubicBezTo>
                  <a:lnTo>
                    <a:pt x="27008" y="9867"/>
                  </a:lnTo>
                  <a:cubicBezTo>
                    <a:pt x="27034" y="9878"/>
                    <a:pt x="27064" y="9884"/>
                    <a:pt x="27096" y="9884"/>
                  </a:cubicBezTo>
                  <a:cubicBezTo>
                    <a:pt x="27201" y="9884"/>
                    <a:pt x="27318" y="9818"/>
                    <a:pt x="27318" y="9656"/>
                  </a:cubicBezTo>
                  <a:lnTo>
                    <a:pt x="27318" y="9606"/>
                  </a:lnTo>
                  <a:lnTo>
                    <a:pt x="27318" y="9296"/>
                  </a:lnTo>
                  <a:cubicBezTo>
                    <a:pt x="27218" y="6867"/>
                    <a:pt x="27318" y="4388"/>
                    <a:pt x="27218" y="1910"/>
                  </a:cubicBezTo>
                  <a:cubicBezTo>
                    <a:pt x="27169" y="1501"/>
                    <a:pt x="27169" y="1079"/>
                    <a:pt x="27119" y="670"/>
                  </a:cubicBezTo>
                  <a:cubicBezTo>
                    <a:pt x="27119" y="621"/>
                    <a:pt x="27057" y="571"/>
                    <a:pt x="27057" y="571"/>
                  </a:cubicBezTo>
                  <a:cubicBezTo>
                    <a:pt x="27318" y="459"/>
                    <a:pt x="27318" y="1"/>
                    <a:pt x="26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1577760" y="4720780"/>
              <a:ext cx="1127478" cy="192380"/>
            </a:xfrm>
            <a:custGeom>
              <a:avLst/>
              <a:gdLst/>
              <a:ahLst/>
              <a:cxnLst/>
              <a:rect l="l" t="t" r="r" b="b"/>
              <a:pathLst>
                <a:path w="31507" h="5376" extrusionOk="0">
                  <a:moveTo>
                    <a:pt x="1140" y="1"/>
                  </a:moveTo>
                  <a:cubicBezTo>
                    <a:pt x="930" y="1"/>
                    <a:pt x="781" y="100"/>
                    <a:pt x="781" y="261"/>
                  </a:cubicBezTo>
                  <a:cubicBezTo>
                    <a:pt x="731" y="311"/>
                    <a:pt x="669" y="311"/>
                    <a:pt x="669" y="410"/>
                  </a:cubicBezTo>
                  <a:cubicBezTo>
                    <a:pt x="620" y="1699"/>
                    <a:pt x="0" y="4550"/>
                    <a:pt x="1599" y="5169"/>
                  </a:cubicBezTo>
                  <a:cubicBezTo>
                    <a:pt x="1810" y="5219"/>
                    <a:pt x="1971" y="5269"/>
                    <a:pt x="2169" y="5318"/>
                  </a:cubicBezTo>
                  <a:cubicBezTo>
                    <a:pt x="2499" y="5360"/>
                    <a:pt x="2856" y="5375"/>
                    <a:pt x="3219" y="5375"/>
                  </a:cubicBezTo>
                  <a:cubicBezTo>
                    <a:pt x="3716" y="5375"/>
                    <a:pt x="4225" y="5347"/>
                    <a:pt x="4698" y="5318"/>
                  </a:cubicBezTo>
                  <a:cubicBezTo>
                    <a:pt x="5169" y="5269"/>
                    <a:pt x="5627" y="5269"/>
                    <a:pt x="6049" y="5269"/>
                  </a:cubicBezTo>
                  <a:lnTo>
                    <a:pt x="30936" y="5269"/>
                  </a:lnTo>
                  <a:cubicBezTo>
                    <a:pt x="31296" y="5269"/>
                    <a:pt x="31506" y="4959"/>
                    <a:pt x="31457" y="4599"/>
                  </a:cubicBezTo>
                  <a:cubicBezTo>
                    <a:pt x="31296" y="3620"/>
                    <a:pt x="31407" y="1699"/>
                    <a:pt x="30787" y="881"/>
                  </a:cubicBezTo>
                  <a:cubicBezTo>
                    <a:pt x="30317" y="311"/>
                    <a:pt x="29746" y="410"/>
                    <a:pt x="29077" y="360"/>
                  </a:cubicBezTo>
                  <a:cubicBezTo>
                    <a:pt x="27268" y="311"/>
                    <a:pt x="25408" y="261"/>
                    <a:pt x="23599" y="261"/>
                  </a:cubicBezTo>
                  <a:cubicBezTo>
                    <a:pt x="22421" y="212"/>
                    <a:pt x="21182" y="212"/>
                    <a:pt x="19992" y="212"/>
                  </a:cubicBezTo>
                  <a:cubicBezTo>
                    <a:pt x="13683" y="51"/>
                    <a:pt x="7437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2119267" y="4973302"/>
              <a:ext cx="25765" cy="24727"/>
            </a:xfrm>
            <a:custGeom>
              <a:avLst/>
              <a:gdLst/>
              <a:ahLst/>
              <a:cxnLst/>
              <a:rect l="l" t="t" r="r" b="b"/>
              <a:pathLst>
                <a:path w="720" h="691" extrusionOk="0">
                  <a:moveTo>
                    <a:pt x="410" y="1"/>
                  </a:moveTo>
                  <a:cubicBezTo>
                    <a:pt x="356" y="1"/>
                    <a:pt x="296" y="36"/>
                    <a:pt x="261" y="71"/>
                  </a:cubicBezTo>
                  <a:lnTo>
                    <a:pt x="211" y="71"/>
                  </a:lnTo>
                  <a:cubicBezTo>
                    <a:pt x="1" y="170"/>
                    <a:pt x="1" y="430"/>
                    <a:pt x="162" y="591"/>
                  </a:cubicBezTo>
                  <a:cubicBezTo>
                    <a:pt x="211" y="641"/>
                    <a:pt x="310" y="690"/>
                    <a:pt x="360" y="690"/>
                  </a:cubicBezTo>
                  <a:cubicBezTo>
                    <a:pt x="472" y="690"/>
                    <a:pt x="571" y="591"/>
                    <a:pt x="670" y="529"/>
                  </a:cubicBezTo>
                  <a:lnTo>
                    <a:pt x="670" y="480"/>
                  </a:lnTo>
                  <a:cubicBezTo>
                    <a:pt x="719" y="430"/>
                    <a:pt x="719" y="331"/>
                    <a:pt x="719" y="281"/>
                  </a:cubicBezTo>
                  <a:cubicBezTo>
                    <a:pt x="719" y="219"/>
                    <a:pt x="719" y="120"/>
                    <a:pt x="670" y="71"/>
                  </a:cubicBezTo>
                  <a:cubicBezTo>
                    <a:pt x="620" y="21"/>
                    <a:pt x="521" y="21"/>
                    <a:pt x="472" y="21"/>
                  </a:cubicBezTo>
                  <a:cubicBezTo>
                    <a:pt x="453" y="7"/>
                    <a:pt x="432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2265191" y="5048947"/>
              <a:ext cx="55467" cy="51888"/>
            </a:xfrm>
            <a:custGeom>
              <a:avLst/>
              <a:gdLst/>
              <a:ahLst/>
              <a:cxnLst/>
              <a:rect l="l" t="t" r="r" b="b"/>
              <a:pathLst>
                <a:path w="1550" h="1450" extrusionOk="0">
                  <a:moveTo>
                    <a:pt x="719" y="1"/>
                  </a:moveTo>
                  <a:cubicBezTo>
                    <a:pt x="338" y="1"/>
                    <a:pt x="0" y="255"/>
                    <a:pt x="0" y="696"/>
                  </a:cubicBezTo>
                  <a:cubicBezTo>
                    <a:pt x="0" y="1086"/>
                    <a:pt x="378" y="1450"/>
                    <a:pt x="773" y="1450"/>
                  </a:cubicBezTo>
                  <a:cubicBezTo>
                    <a:pt x="842" y="1450"/>
                    <a:pt x="911" y="1439"/>
                    <a:pt x="979" y="1415"/>
                  </a:cubicBezTo>
                  <a:cubicBezTo>
                    <a:pt x="1401" y="1204"/>
                    <a:pt x="1550" y="696"/>
                    <a:pt x="1240" y="336"/>
                  </a:cubicBezTo>
                  <a:cubicBezTo>
                    <a:pt x="1190" y="274"/>
                    <a:pt x="1141" y="225"/>
                    <a:pt x="1091" y="175"/>
                  </a:cubicBezTo>
                  <a:cubicBezTo>
                    <a:pt x="1091" y="126"/>
                    <a:pt x="1041" y="26"/>
                    <a:pt x="930" y="26"/>
                  </a:cubicBezTo>
                  <a:cubicBezTo>
                    <a:pt x="859" y="9"/>
                    <a:pt x="789" y="1"/>
                    <a:pt x="719" y="1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2398233" y="4960563"/>
              <a:ext cx="27984" cy="28163"/>
            </a:xfrm>
            <a:custGeom>
              <a:avLst/>
              <a:gdLst/>
              <a:ahLst/>
              <a:cxnLst/>
              <a:rect l="l" t="t" r="r" b="b"/>
              <a:pathLst>
                <a:path w="782" h="787" extrusionOk="0">
                  <a:moveTo>
                    <a:pt x="425" y="0"/>
                  </a:moveTo>
                  <a:cubicBezTo>
                    <a:pt x="289" y="0"/>
                    <a:pt x="152" y="96"/>
                    <a:pt x="112" y="216"/>
                  </a:cubicBezTo>
                  <a:cubicBezTo>
                    <a:pt x="1" y="377"/>
                    <a:pt x="50" y="575"/>
                    <a:pt x="162" y="687"/>
                  </a:cubicBezTo>
                  <a:cubicBezTo>
                    <a:pt x="211" y="737"/>
                    <a:pt x="261" y="786"/>
                    <a:pt x="360" y="786"/>
                  </a:cubicBezTo>
                  <a:cubicBezTo>
                    <a:pt x="422" y="786"/>
                    <a:pt x="521" y="786"/>
                    <a:pt x="571" y="737"/>
                  </a:cubicBezTo>
                  <a:cubicBezTo>
                    <a:pt x="620" y="737"/>
                    <a:pt x="670" y="637"/>
                    <a:pt x="732" y="575"/>
                  </a:cubicBezTo>
                  <a:lnTo>
                    <a:pt x="732" y="476"/>
                  </a:lnTo>
                  <a:cubicBezTo>
                    <a:pt x="781" y="427"/>
                    <a:pt x="781" y="327"/>
                    <a:pt x="781" y="266"/>
                  </a:cubicBezTo>
                  <a:cubicBezTo>
                    <a:pt x="732" y="117"/>
                    <a:pt x="620" y="67"/>
                    <a:pt x="521" y="18"/>
                  </a:cubicBezTo>
                  <a:cubicBezTo>
                    <a:pt x="490" y="6"/>
                    <a:pt x="457" y="0"/>
                    <a:pt x="425" y="0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2461211" y="5066302"/>
              <a:ext cx="40831" cy="47487"/>
            </a:xfrm>
            <a:custGeom>
              <a:avLst/>
              <a:gdLst/>
              <a:ahLst/>
              <a:cxnLst/>
              <a:rect l="l" t="t" r="r" b="b"/>
              <a:pathLst>
                <a:path w="1141" h="1327" extrusionOk="0">
                  <a:moveTo>
                    <a:pt x="521" y="0"/>
                  </a:moveTo>
                  <a:cubicBezTo>
                    <a:pt x="310" y="0"/>
                    <a:pt x="149" y="50"/>
                    <a:pt x="50" y="211"/>
                  </a:cubicBezTo>
                  <a:cubicBezTo>
                    <a:pt x="1" y="360"/>
                    <a:pt x="1" y="521"/>
                    <a:pt x="50" y="620"/>
                  </a:cubicBezTo>
                  <a:lnTo>
                    <a:pt x="50" y="781"/>
                  </a:lnTo>
                  <a:cubicBezTo>
                    <a:pt x="149" y="1091"/>
                    <a:pt x="410" y="1239"/>
                    <a:pt x="620" y="1289"/>
                  </a:cubicBezTo>
                  <a:cubicBezTo>
                    <a:pt x="669" y="1315"/>
                    <a:pt x="718" y="1326"/>
                    <a:pt x="764" y="1326"/>
                  </a:cubicBezTo>
                  <a:cubicBezTo>
                    <a:pt x="915" y="1326"/>
                    <a:pt x="1041" y="1205"/>
                    <a:pt x="1079" y="1091"/>
                  </a:cubicBezTo>
                  <a:cubicBezTo>
                    <a:pt x="1141" y="830"/>
                    <a:pt x="1079" y="521"/>
                    <a:pt x="930" y="260"/>
                  </a:cubicBezTo>
                  <a:cubicBezTo>
                    <a:pt x="881" y="99"/>
                    <a:pt x="670" y="0"/>
                    <a:pt x="521" y="0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2150756" y="5088488"/>
              <a:ext cx="33316" cy="35034"/>
            </a:xfrm>
            <a:custGeom>
              <a:avLst/>
              <a:gdLst/>
              <a:ahLst/>
              <a:cxnLst/>
              <a:rect l="l" t="t" r="r" b="b"/>
              <a:pathLst>
                <a:path w="931" h="979" extrusionOk="0">
                  <a:moveTo>
                    <a:pt x="354" y="0"/>
                  </a:moveTo>
                  <a:cubicBezTo>
                    <a:pt x="206" y="0"/>
                    <a:pt x="67" y="69"/>
                    <a:pt x="1" y="210"/>
                  </a:cubicBezTo>
                  <a:lnTo>
                    <a:pt x="1" y="520"/>
                  </a:lnTo>
                  <a:cubicBezTo>
                    <a:pt x="50" y="570"/>
                    <a:pt x="100" y="669"/>
                    <a:pt x="211" y="719"/>
                  </a:cubicBezTo>
                  <a:cubicBezTo>
                    <a:pt x="211" y="781"/>
                    <a:pt x="261" y="830"/>
                    <a:pt x="261" y="830"/>
                  </a:cubicBezTo>
                  <a:lnTo>
                    <a:pt x="410" y="979"/>
                  </a:lnTo>
                  <a:cubicBezTo>
                    <a:pt x="571" y="979"/>
                    <a:pt x="719" y="929"/>
                    <a:pt x="769" y="830"/>
                  </a:cubicBezTo>
                  <a:cubicBezTo>
                    <a:pt x="930" y="520"/>
                    <a:pt x="831" y="210"/>
                    <a:pt x="571" y="49"/>
                  </a:cubicBezTo>
                  <a:cubicBezTo>
                    <a:pt x="501" y="17"/>
                    <a:pt x="427" y="0"/>
                    <a:pt x="354" y="0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1867783" y="514033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1867783" y="5140337"/>
              <a:ext cx="2254" cy="36"/>
            </a:xfrm>
            <a:custGeom>
              <a:avLst/>
              <a:gdLst/>
              <a:ahLst/>
              <a:cxnLst/>
              <a:rect l="l" t="t" r="r" b="b"/>
              <a:pathLst>
                <a:path w="6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6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1999071" y="4909286"/>
              <a:ext cx="582401" cy="282558"/>
            </a:xfrm>
            <a:custGeom>
              <a:avLst/>
              <a:gdLst/>
              <a:ahLst/>
              <a:cxnLst/>
              <a:rect l="l" t="t" r="r" b="b"/>
              <a:pathLst>
                <a:path w="16275" h="7896" extrusionOk="0">
                  <a:moveTo>
                    <a:pt x="11676" y="1451"/>
                  </a:moveTo>
                  <a:cubicBezTo>
                    <a:pt x="11775" y="1500"/>
                    <a:pt x="11887" y="1550"/>
                    <a:pt x="11936" y="1699"/>
                  </a:cubicBezTo>
                  <a:cubicBezTo>
                    <a:pt x="11936" y="1760"/>
                    <a:pt x="11936" y="1860"/>
                    <a:pt x="11887" y="1909"/>
                  </a:cubicBezTo>
                  <a:lnTo>
                    <a:pt x="11887" y="2008"/>
                  </a:lnTo>
                  <a:cubicBezTo>
                    <a:pt x="11825" y="2070"/>
                    <a:pt x="11775" y="2170"/>
                    <a:pt x="11726" y="2170"/>
                  </a:cubicBezTo>
                  <a:cubicBezTo>
                    <a:pt x="11676" y="2219"/>
                    <a:pt x="11627" y="2219"/>
                    <a:pt x="11577" y="2219"/>
                  </a:cubicBezTo>
                  <a:lnTo>
                    <a:pt x="11515" y="2219"/>
                  </a:lnTo>
                  <a:cubicBezTo>
                    <a:pt x="11416" y="2219"/>
                    <a:pt x="11366" y="2170"/>
                    <a:pt x="11317" y="2120"/>
                  </a:cubicBezTo>
                  <a:cubicBezTo>
                    <a:pt x="11205" y="2008"/>
                    <a:pt x="11156" y="1810"/>
                    <a:pt x="11267" y="1649"/>
                  </a:cubicBezTo>
                  <a:cubicBezTo>
                    <a:pt x="11317" y="1500"/>
                    <a:pt x="11416" y="1451"/>
                    <a:pt x="11577" y="1451"/>
                  </a:cubicBezTo>
                  <a:close/>
                  <a:moveTo>
                    <a:pt x="8169" y="3868"/>
                  </a:moveTo>
                  <a:cubicBezTo>
                    <a:pt x="8268" y="3868"/>
                    <a:pt x="8317" y="3868"/>
                    <a:pt x="8367" y="3929"/>
                  </a:cubicBezTo>
                  <a:cubicBezTo>
                    <a:pt x="8478" y="3929"/>
                    <a:pt x="8528" y="4029"/>
                    <a:pt x="8528" y="4078"/>
                  </a:cubicBezTo>
                  <a:cubicBezTo>
                    <a:pt x="8578" y="4128"/>
                    <a:pt x="8627" y="4177"/>
                    <a:pt x="8677" y="4239"/>
                  </a:cubicBezTo>
                  <a:cubicBezTo>
                    <a:pt x="8987" y="4599"/>
                    <a:pt x="8838" y="5107"/>
                    <a:pt x="8416" y="5318"/>
                  </a:cubicBezTo>
                  <a:cubicBezTo>
                    <a:pt x="8317" y="5318"/>
                    <a:pt x="8268" y="5367"/>
                    <a:pt x="8169" y="5367"/>
                  </a:cubicBezTo>
                  <a:cubicBezTo>
                    <a:pt x="7747" y="5367"/>
                    <a:pt x="7437" y="5008"/>
                    <a:pt x="7437" y="4599"/>
                  </a:cubicBezTo>
                  <a:cubicBezTo>
                    <a:pt x="7437" y="4177"/>
                    <a:pt x="7797" y="3868"/>
                    <a:pt x="8169" y="3868"/>
                  </a:cubicBezTo>
                  <a:close/>
                  <a:moveTo>
                    <a:pt x="13436" y="4388"/>
                  </a:moveTo>
                  <a:cubicBezTo>
                    <a:pt x="13585" y="4388"/>
                    <a:pt x="13796" y="4487"/>
                    <a:pt x="13845" y="4648"/>
                  </a:cubicBezTo>
                  <a:cubicBezTo>
                    <a:pt x="13994" y="4909"/>
                    <a:pt x="14056" y="5218"/>
                    <a:pt x="13994" y="5479"/>
                  </a:cubicBezTo>
                  <a:cubicBezTo>
                    <a:pt x="13944" y="5627"/>
                    <a:pt x="13796" y="5727"/>
                    <a:pt x="13634" y="5727"/>
                  </a:cubicBezTo>
                  <a:cubicBezTo>
                    <a:pt x="13634" y="5727"/>
                    <a:pt x="13585" y="5727"/>
                    <a:pt x="13535" y="5677"/>
                  </a:cubicBezTo>
                  <a:cubicBezTo>
                    <a:pt x="13325" y="5627"/>
                    <a:pt x="13064" y="5479"/>
                    <a:pt x="12965" y="5169"/>
                  </a:cubicBezTo>
                  <a:lnTo>
                    <a:pt x="12965" y="5008"/>
                  </a:lnTo>
                  <a:cubicBezTo>
                    <a:pt x="12916" y="4909"/>
                    <a:pt x="12916" y="4748"/>
                    <a:pt x="12965" y="4599"/>
                  </a:cubicBezTo>
                  <a:cubicBezTo>
                    <a:pt x="13064" y="4438"/>
                    <a:pt x="13225" y="4388"/>
                    <a:pt x="13374" y="4388"/>
                  </a:cubicBezTo>
                  <a:close/>
                  <a:moveTo>
                    <a:pt x="4599" y="5008"/>
                  </a:moveTo>
                  <a:cubicBezTo>
                    <a:pt x="4649" y="5008"/>
                    <a:pt x="4760" y="5008"/>
                    <a:pt x="4810" y="5057"/>
                  </a:cubicBezTo>
                  <a:cubicBezTo>
                    <a:pt x="5070" y="5218"/>
                    <a:pt x="5169" y="5528"/>
                    <a:pt x="5008" y="5838"/>
                  </a:cubicBezTo>
                  <a:cubicBezTo>
                    <a:pt x="4958" y="5937"/>
                    <a:pt x="4859" y="5987"/>
                    <a:pt x="4760" y="5987"/>
                  </a:cubicBezTo>
                  <a:lnTo>
                    <a:pt x="4649" y="5987"/>
                  </a:lnTo>
                  <a:lnTo>
                    <a:pt x="4500" y="5838"/>
                  </a:lnTo>
                  <a:cubicBezTo>
                    <a:pt x="4500" y="5838"/>
                    <a:pt x="4450" y="5789"/>
                    <a:pt x="4450" y="5727"/>
                  </a:cubicBezTo>
                  <a:cubicBezTo>
                    <a:pt x="4339" y="5677"/>
                    <a:pt x="4289" y="5578"/>
                    <a:pt x="4240" y="5528"/>
                  </a:cubicBezTo>
                  <a:lnTo>
                    <a:pt x="4240" y="5218"/>
                  </a:lnTo>
                  <a:cubicBezTo>
                    <a:pt x="4339" y="5057"/>
                    <a:pt x="4450" y="5008"/>
                    <a:pt x="4599" y="5008"/>
                  </a:cubicBezTo>
                  <a:close/>
                  <a:moveTo>
                    <a:pt x="9036" y="1"/>
                  </a:moveTo>
                  <a:cubicBezTo>
                    <a:pt x="7239" y="2269"/>
                    <a:pt x="4859" y="4078"/>
                    <a:pt x="2281" y="5789"/>
                  </a:cubicBezTo>
                  <a:cubicBezTo>
                    <a:pt x="1500" y="6297"/>
                    <a:pt x="620" y="6966"/>
                    <a:pt x="1" y="7796"/>
                  </a:cubicBezTo>
                  <a:cubicBezTo>
                    <a:pt x="1240" y="7747"/>
                    <a:pt x="2430" y="7697"/>
                    <a:pt x="3620" y="7697"/>
                  </a:cubicBezTo>
                  <a:cubicBezTo>
                    <a:pt x="4810" y="7697"/>
                    <a:pt x="6000" y="7648"/>
                    <a:pt x="7127" y="7648"/>
                  </a:cubicBezTo>
                  <a:cubicBezTo>
                    <a:pt x="10176" y="7648"/>
                    <a:pt x="13225" y="7747"/>
                    <a:pt x="16274" y="7896"/>
                  </a:cubicBezTo>
                  <a:cubicBezTo>
                    <a:pt x="16163" y="5268"/>
                    <a:pt x="16113" y="2628"/>
                    <a:pt x="16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2322408" y="4730119"/>
              <a:ext cx="253286" cy="179211"/>
            </a:xfrm>
            <a:custGeom>
              <a:avLst/>
              <a:gdLst/>
              <a:ahLst/>
              <a:cxnLst/>
              <a:rect l="l" t="t" r="r" b="b"/>
              <a:pathLst>
                <a:path w="7078" h="5008" extrusionOk="0">
                  <a:moveTo>
                    <a:pt x="2789" y="0"/>
                  </a:moveTo>
                  <a:cubicBezTo>
                    <a:pt x="2380" y="1190"/>
                    <a:pt x="1859" y="2219"/>
                    <a:pt x="1301" y="3248"/>
                  </a:cubicBezTo>
                  <a:cubicBezTo>
                    <a:pt x="880" y="3867"/>
                    <a:pt x="471" y="4437"/>
                    <a:pt x="0" y="5008"/>
                  </a:cubicBezTo>
                  <a:lnTo>
                    <a:pt x="7077" y="5008"/>
                  </a:lnTo>
                  <a:cubicBezTo>
                    <a:pt x="7077" y="3359"/>
                    <a:pt x="7077" y="1698"/>
                    <a:pt x="7028" y="50"/>
                  </a:cubicBezTo>
                  <a:cubicBezTo>
                    <a:pt x="5639" y="50"/>
                    <a:pt x="4189" y="0"/>
                    <a:pt x="2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9" name="Google Shape;1239;p30"/>
            <p:cNvGrpSpPr/>
            <p:nvPr/>
          </p:nvGrpSpPr>
          <p:grpSpPr>
            <a:xfrm>
              <a:off x="1725867" y="4961171"/>
              <a:ext cx="776175" cy="179203"/>
              <a:chOff x="1539689" y="4918721"/>
              <a:chExt cx="776175" cy="179203"/>
            </a:xfrm>
          </p:grpSpPr>
          <p:sp>
            <p:nvSpPr>
              <p:cNvPr id="1240" name="Google Shape;1240;p30"/>
              <p:cNvSpPr/>
              <p:nvPr/>
            </p:nvSpPr>
            <p:spPr>
              <a:xfrm>
                <a:off x="1539689" y="5009288"/>
                <a:ext cx="51924" cy="40401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129" extrusionOk="0">
                    <a:moveTo>
                      <a:pt x="659" y="0"/>
                    </a:moveTo>
                    <a:cubicBezTo>
                      <a:pt x="460" y="0"/>
                      <a:pt x="259" y="131"/>
                      <a:pt x="150" y="308"/>
                    </a:cubicBezTo>
                    <a:cubicBezTo>
                      <a:pt x="1" y="506"/>
                      <a:pt x="50" y="878"/>
                      <a:pt x="311" y="1027"/>
                    </a:cubicBezTo>
                    <a:cubicBezTo>
                      <a:pt x="399" y="1098"/>
                      <a:pt x="495" y="1129"/>
                      <a:pt x="589" y="1129"/>
                    </a:cubicBezTo>
                    <a:cubicBezTo>
                      <a:pt x="1034" y="1129"/>
                      <a:pt x="1451" y="444"/>
                      <a:pt x="980" y="147"/>
                    </a:cubicBezTo>
                    <a:lnTo>
                      <a:pt x="930" y="147"/>
                    </a:lnTo>
                    <a:lnTo>
                      <a:pt x="930" y="97"/>
                    </a:lnTo>
                    <a:cubicBezTo>
                      <a:pt x="847" y="30"/>
                      <a:pt x="753" y="0"/>
                      <a:pt x="6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1639488" y="4927595"/>
                <a:ext cx="29308" cy="30489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52" extrusionOk="0">
                    <a:moveTo>
                      <a:pt x="360" y="1"/>
                    </a:moveTo>
                    <a:cubicBezTo>
                      <a:pt x="310" y="1"/>
                      <a:pt x="248" y="1"/>
                      <a:pt x="199" y="62"/>
                    </a:cubicBezTo>
                    <a:cubicBezTo>
                      <a:pt x="199" y="62"/>
                      <a:pt x="149" y="112"/>
                      <a:pt x="100" y="112"/>
                    </a:cubicBezTo>
                    <a:cubicBezTo>
                      <a:pt x="100" y="162"/>
                      <a:pt x="100" y="162"/>
                      <a:pt x="50" y="211"/>
                    </a:cubicBezTo>
                    <a:cubicBezTo>
                      <a:pt x="50" y="261"/>
                      <a:pt x="50" y="261"/>
                      <a:pt x="1" y="310"/>
                    </a:cubicBezTo>
                    <a:lnTo>
                      <a:pt x="1" y="472"/>
                    </a:lnTo>
                    <a:cubicBezTo>
                      <a:pt x="1" y="521"/>
                      <a:pt x="1" y="571"/>
                      <a:pt x="50" y="571"/>
                    </a:cubicBezTo>
                    <a:cubicBezTo>
                      <a:pt x="50" y="620"/>
                      <a:pt x="50" y="620"/>
                      <a:pt x="100" y="682"/>
                    </a:cubicBezTo>
                    <a:cubicBezTo>
                      <a:pt x="100" y="732"/>
                      <a:pt x="149" y="732"/>
                      <a:pt x="149" y="732"/>
                    </a:cubicBezTo>
                    <a:cubicBezTo>
                      <a:pt x="199" y="781"/>
                      <a:pt x="248" y="831"/>
                      <a:pt x="310" y="831"/>
                    </a:cubicBezTo>
                    <a:cubicBezTo>
                      <a:pt x="339" y="845"/>
                      <a:pt x="368" y="851"/>
                      <a:pt x="398" y="851"/>
                    </a:cubicBezTo>
                    <a:cubicBezTo>
                      <a:pt x="469" y="851"/>
                      <a:pt x="541" y="816"/>
                      <a:pt x="620" y="781"/>
                    </a:cubicBezTo>
                    <a:cubicBezTo>
                      <a:pt x="670" y="781"/>
                      <a:pt x="670" y="732"/>
                      <a:pt x="719" y="732"/>
                    </a:cubicBezTo>
                    <a:cubicBezTo>
                      <a:pt x="719" y="682"/>
                      <a:pt x="769" y="682"/>
                      <a:pt x="769" y="620"/>
                    </a:cubicBezTo>
                    <a:cubicBezTo>
                      <a:pt x="819" y="571"/>
                      <a:pt x="819" y="571"/>
                      <a:pt x="819" y="521"/>
                    </a:cubicBezTo>
                    <a:lnTo>
                      <a:pt x="819" y="372"/>
                    </a:lnTo>
                    <a:lnTo>
                      <a:pt x="819" y="261"/>
                    </a:lnTo>
                    <a:cubicBezTo>
                      <a:pt x="769" y="211"/>
                      <a:pt x="769" y="211"/>
                      <a:pt x="769" y="162"/>
                    </a:cubicBezTo>
                    <a:cubicBezTo>
                      <a:pt x="719" y="112"/>
                      <a:pt x="719" y="112"/>
                      <a:pt x="670" y="112"/>
                    </a:cubicBezTo>
                    <a:cubicBezTo>
                      <a:pt x="620" y="62"/>
                      <a:pt x="558" y="1"/>
                      <a:pt x="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1788954" y="5002776"/>
                <a:ext cx="57256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0" extrusionOk="0">
                    <a:moveTo>
                      <a:pt x="833" y="1"/>
                    </a:moveTo>
                    <a:cubicBezTo>
                      <a:pt x="593" y="1"/>
                      <a:pt x="348" y="114"/>
                      <a:pt x="211" y="329"/>
                    </a:cubicBezTo>
                    <a:cubicBezTo>
                      <a:pt x="0" y="639"/>
                      <a:pt x="162" y="1060"/>
                      <a:pt x="521" y="1159"/>
                    </a:cubicBezTo>
                    <a:lnTo>
                      <a:pt x="670" y="1159"/>
                    </a:lnTo>
                    <a:cubicBezTo>
                      <a:pt x="831" y="1258"/>
                      <a:pt x="980" y="1308"/>
                      <a:pt x="1190" y="1370"/>
                    </a:cubicBezTo>
                    <a:cubicBezTo>
                      <a:pt x="1339" y="1370"/>
                      <a:pt x="1550" y="1209"/>
                      <a:pt x="1550" y="1110"/>
                    </a:cubicBezTo>
                    <a:cubicBezTo>
                      <a:pt x="1599" y="688"/>
                      <a:pt x="1500" y="279"/>
                      <a:pt x="1141" y="69"/>
                    </a:cubicBezTo>
                    <a:cubicBezTo>
                      <a:pt x="1046" y="23"/>
                      <a:pt x="940" y="1"/>
                      <a:pt x="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1665216" y="5068187"/>
                <a:ext cx="33280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31" extrusionOk="0">
                    <a:moveTo>
                      <a:pt x="310" y="0"/>
                    </a:moveTo>
                    <a:cubicBezTo>
                      <a:pt x="149" y="50"/>
                      <a:pt x="0" y="162"/>
                      <a:pt x="0" y="310"/>
                    </a:cubicBezTo>
                    <a:cubicBezTo>
                      <a:pt x="0" y="410"/>
                      <a:pt x="0" y="521"/>
                      <a:pt x="50" y="620"/>
                    </a:cubicBezTo>
                    <a:cubicBezTo>
                      <a:pt x="100" y="670"/>
                      <a:pt x="149" y="719"/>
                      <a:pt x="261" y="781"/>
                    </a:cubicBezTo>
                    <a:lnTo>
                      <a:pt x="360" y="781"/>
                    </a:lnTo>
                    <a:cubicBezTo>
                      <a:pt x="409" y="831"/>
                      <a:pt x="409" y="831"/>
                      <a:pt x="459" y="831"/>
                    </a:cubicBezTo>
                    <a:lnTo>
                      <a:pt x="571" y="831"/>
                    </a:lnTo>
                    <a:cubicBezTo>
                      <a:pt x="670" y="831"/>
                      <a:pt x="769" y="781"/>
                      <a:pt x="880" y="670"/>
                    </a:cubicBezTo>
                    <a:cubicBezTo>
                      <a:pt x="930" y="571"/>
                      <a:pt x="930" y="471"/>
                      <a:pt x="930" y="310"/>
                    </a:cubicBezTo>
                    <a:cubicBezTo>
                      <a:pt x="880" y="162"/>
                      <a:pt x="769" y="50"/>
                      <a:pt x="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2079013" y="5005209"/>
                <a:ext cx="55467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501" extrusionOk="0">
                    <a:moveTo>
                      <a:pt x="732" y="1"/>
                    </a:moveTo>
                    <a:cubicBezTo>
                      <a:pt x="360" y="1"/>
                      <a:pt x="0" y="310"/>
                      <a:pt x="0" y="732"/>
                    </a:cubicBezTo>
                    <a:cubicBezTo>
                      <a:pt x="0" y="1141"/>
                      <a:pt x="310" y="1500"/>
                      <a:pt x="732" y="1500"/>
                    </a:cubicBezTo>
                    <a:cubicBezTo>
                      <a:pt x="831" y="1500"/>
                      <a:pt x="880" y="1451"/>
                      <a:pt x="979" y="1451"/>
                    </a:cubicBezTo>
                    <a:cubicBezTo>
                      <a:pt x="1401" y="1240"/>
                      <a:pt x="1550" y="732"/>
                      <a:pt x="1240" y="372"/>
                    </a:cubicBezTo>
                    <a:cubicBezTo>
                      <a:pt x="1190" y="310"/>
                      <a:pt x="1141" y="261"/>
                      <a:pt x="1091" y="211"/>
                    </a:cubicBezTo>
                    <a:cubicBezTo>
                      <a:pt x="1091" y="162"/>
                      <a:pt x="1041" y="62"/>
                      <a:pt x="930" y="62"/>
                    </a:cubicBezTo>
                    <a:cubicBezTo>
                      <a:pt x="880" y="1"/>
                      <a:pt x="831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2212055" y="4918721"/>
                <a:ext cx="27984" cy="27554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70" extrusionOk="0">
                    <a:moveTo>
                      <a:pt x="422" y="1"/>
                    </a:moveTo>
                    <a:cubicBezTo>
                      <a:pt x="261" y="1"/>
                      <a:pt x="162" y="50"/>
                      <a:pt x="112" y="199"/>
                    </a:cubicBezTo>
                    <a:cubicBezTo>
                      <a:pt x="1" y="360"/>
                      <a:pt x="50" y="558"/>
                      <a:pt x="162" y="670"/>
                    </a:cubicBezTo>
                    <a:cubicBezTo>
                      <a:pt x="211" y="720"/>
                      <a:pt x="261" y="769"/>
                      <a:pt x="360" y="769"/>
                    </a:cubicBezTo>
                    <a:lnTo>
                      <a:pt x="422" y="769"/>
                    </a:lnTo>
                    <a:cubicBezTo>
                      <a:pt x="472" y="769"/>
                      <a:pt x="521" y="769"/>
                      <a:pt x="571" y="720"/>
                    </a:cubicBezTo>
                    <a:cubicBezTo>
                      <a:pt x="620" y="720"/>
                      <a:pt x="670" y="620"/>
                      <a:pt x="732" y="558"/>
                    </a:cubicBezTo>
                    <a:lnTo>
                      <a:pt x="732" y="459"/>
                    </a:lnTo>
                    <a:cubicBezTo>
                      <a:pt x="781" y="410"/>
                      <a:pt x="781" y="310"/>
                      <a:pt x="781" y="249"/>
                    </a:cubicBezTo>
                    <a:cubicBezTo>
                      <a:pt x="732" y="100"/>
                      <a:pt x="620" y="50"/>
                      <a:pt x="5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2275033" y="5023852"/>
                <a:ext cx="40831" cy="4791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339" extrusionOk="0">
                    <a:moveTo>
                      <a:pt x="459" y="0"/>
                    </a:moveTo>
                    <a:cubicBezTo>
                      <a:pt x="310" y="0"/>
                      <a:pt x="149" y="50"/>
                      <a:pt x="50" y="211"/>
                    </a:cubicBezTo>
                    <a:cubicBezTo>
                      <a:pt x="1" y="360"/>
                      <a:pt x="1" y="521"/>
                      <a:pt x="50" y="620"/>
                    </a:cubicBezTo>
                    <a:lnTo>
                      <a:pt x="50" y="781"/>
                    </a:lnTo>
                    <a:cubicBezTo>
                      <a:pt x="149" y="1091"/>
                      <a:pt x="410" y="1239"/>
                      <a:pt x="620" y="1289"/>
                    </a:cubicBezTo>
                    <a:cubicBezTo>
                      <a:pt x="670" y="1339"/>
                      <a:pt x="719" y="1339"/>
                      <a:pt x="719" y="1339"/>
                    </a:cubicBezTo>
                    <a:cubicBezTo>
                      <a:pt x="881" y="1339"/>
                      <a:pt x="1029" y="1239"/>
                      <a:pt x="1079" y="1091"/>
                    </a:cubicBezTo>
                    <a:cubicBezTo>
                      <a:pt x="1141" y="830"/>
                      <a:pt x="1079" y="521"/>
                      <a:pt x="930" y="260"/>
                    </a:cubicBezTo>
                    <a:cubicBezTo>
                      <a:pt x="881" y="99"/>
                      <a:pt x="670" y="0"/>
                      <a:pt x="5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1964578" y="5046002"/>
                <a:ext cx="33316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80" extrusionOk="0">
                    <a:moveTo>
                      <a:pt x="360" y="1"/>
                    </a:moveTo>
                    <a:cubicBezTo>
                      <a:pt x="211" y="1"/>
                      <a:pt x="100" y="50"/>
                      <a:pt x="1" y="211"/>
                    </a:cubicBezTo>
                    <a:lnTo>
                      <a:pt x="1" y="521"/>
                    </a:lnTo>
                    <a:cubicBezTo>
                      <a:pt x="50" y="571"/>
                      <a:pt x="100" y="670"/>
                      <a:pt x="211" y="720"/>
                    </a:cubicBezTo>
                    <a:cubicBezTo>
                      <a:pt x="211" y="782"/>
                      <a:pt x="261" y="831"/>
                      <a:pt x="261" y="831"/>
                    </a:cubicBezTo>
                    <a:lnTo>
                      <a:pt x="410" y="980"/>
                    </a:lnTo>
                    <a:lnTo>
                      <a:pt x="521" y="980"/>
                    </a:lnTo>
                    <a:cubicBezTo>
                      <a:pt x="620" y="980"/>
                      <a:pt x="719" y="930"/>
                      <a:pt x="769" y="831"/>
                    </a:cubicBezTo>
                    <a:cubicBezTo>
                      <a:pt x="930" y="521"/>
                      <a:pt x="831" y="211"/>
                      <a:pt x="571" y="50"/>
                    </a:cubicBezTo>
                    <a:cubicBezTo>
                      <a:pt x="521" y="1"/>
                      <a:pt x="410" y="1"/>
                      <a:pt x="3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8" name="Google Shape;1248;p30"/>
            <p:cNvSpPr/>
            <p:nvPr/>
          </p:nvSpPr>
          <p:spPr>
            <a:xfrm>
              <a:off x="2583160" y="4659770"/>
              <a:ext cx="488394" cy="624806"/>
            </a:xfrm>
            <a:custGeom>
              <a:avLst/>
              <a:gdLst/>
              <a:ahLst/>
              <a:cxnLst/>
              <a:rect l="l" t="t" r="r" b="b"/>
              <a:pathLst>
                <a:path w="13648" h="17460" extrusionOk="0">
                  <a:moveTo>
                    <a:pt x="13357" y="0"/>
                  </a:moveTo>
                  <a:cubicBezTo>
                    <a:pt x="13310" y="0"/>
                    <a:pt x="13263" y="17"/>
                    <a:pt x="13226" y="58"/>
                  </a:cubicBezTo>
                  <a:cubicBezTo>
                    <a:pt x="10325" y="2784"/>
                    <a:pt x="7797" y="5883"/>
                    <a:pt x="5368" y="8981"/>
                  </a:cubicBezTo>
                  <a:cubicBezTo>
                    <a:pt x="4178" y="10432"/>
                    <a:pt x="3000" y="11931"/>
                    <a:pt x="1860" y="13431"/>
                  </a:cubicBezTo>
                  <a:cubicBezTo>
                    <a:pt x="1240" y="14199"/>
                    <a:pt x="621" y="14980"/>
                    <a:pt x="1" y="15798"/>
                  </a:cubicBezTo>
                  <a:cubicBezTo>
                    <a:pt x="1" y="16319"/>
                    <a:pt x="51" y="16889"/>
                    <a:pt x="100" y="17459"/>
                  </a:cubicBezTo>
                  <a:cubicBezTo>
                    <a:pt x="1079" y="16368"/>
                    <a:pt x="1959" y="15079"/>
                    <a:pt x="2839" y="13939"/>
                  </a:cubicBezTo>
                  <a:lnTo>
                    <a:pt x="6558" y="9291"/>
                  </a:lnTo>
                  <a:cubicBezTo>
                    <a:pt x="8937" y="6354"/>
                    <a:pt x="11416" y="3466"/>
                    <a:pt x="13535" y="305"/>
                  </a:cubicBezTo>
                  <a:cubicBezTo>
                    <a:pt x="13647" y="156"/>
                    <a:pt x="13500" y="0"/>
                    <a:pt x="13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2575645" y="4688146"/>
              <a:ext cx="248062" cy="313441"/>
            </a:xfrm>
            <a:custGeom>
              <a:avLst/>
              <a:gdLst/>
              <a:ahLst/>
              <a:cxnLst/>
              <a:rect l="l" t="t" r="r" b="b"/>
              <a:pathLst>
                <a:path w="6932" h="8759" extrusionOk="0">
                  <a:moveTo>
                    <a:pt x="6631" y="1"/>
                  </a:moveTo>
                  <a:cubicBezTo>
                    <a:pt x="6568" y="1"/>
                    <a:pt x="6505" y="25"/>
                    <a:pt x="6458" y="83"/>
                  </a:cubicBezTo>
                  <a:cubicBezTo>
                    <a:pt x="5169" y="1743"/>
                    <a:pt x="3830" y="3392"/>
                    <a:pt x="2479" y="4941"/>
                  </a:cubicBezTo>
                  <a:cubicBezTo>
                    <a:pt x="1711" y="5871"/>
                    <a:pt x="781" y="6751"/>
                    <a:pt x="0" y="7680"/>
                  </a:cubicBezTo>
                  <a:lnTo>
                    <a:pt x="0" y="8759"/>
                  </a:lnTo>
                  <a:cubicBezTo>
                    <a:pt x="2789" y="6590"/>
                    <a:pt x="4958" y="3181"/>
                    <a:pt x="6817" y="293"/>
                  </a:cubicBezTo>
                  <a:cubicBezTo>
                    <a:pt x="6931" y="144"/>
                    <a:pt x="6784" y="1"/>
                    <a:pt x="6631" y="1"/>
                  </a:cubicBezTo>
                  <a:close/>
                </a:path>
              </a:pathLst>
            </a:custGeom>
            <a:solidFill>
              <a:srgbClr val="FF6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305658" y="4985110"/>
              <a:ext cx="205370" cy="310506"/>
            </a:xfrm>
            <a:custGeom>
              <a:avLst/>
              <a:gdLst/>
              <a:ahLst/>
              <a:cxnLst/>
              <a:rect l="l" t="t" r="r" b="b"/>
              <a:pathLst>
                <a:path w="5739" h="8677" extrusionOk="0">
                  <a:moveTo>
                    <a:pt x="5739" y="1"/>
                  </a:moveTo>
                  <a:cubicBezTo>
                    <a:pt x="4388" y="1810"/>
                    <a:pt x="3198" y="3769"/>
                    <a:pt x="1959" y="5628"/>
                  </a:cubicBezTo>
                  <a:cubicBezTo>
                    <a:pt x="1289" y="6607"/>
                    <a:pt x="620" y="7586"/>
                    <a:pt x="0" y="8627"/>
                  </a:cubicBezTo>
                  <a:lnTo>
                    <a:pt x="360" y="8627"/>
                  </a:lnTo>
                  <a:cubicBezTo>
                    <a:pt x="719" y="8627"/>
                    <a:pt x="1091" y="8677"/>
                    <a:pt x="1450" y="8677"/>
                  </a:cubicBezTo>
                  <a:cubicBezTo>
                    <a:pt x="2020" y="7747"/>
                    <a:pt x="2578" y="6818"/>
                    <a:pt x="3099" y="5938"/>
                  </a:cubicBezTo>
                  <a:cubicBezTo>
                    <a:pt x="3979" y="4488"/>
                    <a:pt x="4958" y="3050"/>
                    <a:pt x="5739" y="1550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093213" y="4742966"/>
              <a:ext cx="415607" cy="546902"/>
            </a:xfrm>
            <a:custGeom>
              <a:avLst/>
              <a:gdLst/>
              <a:ahLst/>
              <a:cxnLst/>
              <a:rect l="l" t="t" r="r" b="b"/>
              <a:pathLst>
                <a:path w="11614" h="15283" extrusionOk="0">
                  <a:moveTo>
                    <a:pt x="11614" y="1"/>
                  </a:moveTo>
                  <a:cubicBezTo>
                    <a:pt x="9135" y="2938"/>
                    <a:pt x="6817" y="6037"/>
                    <a:pt x="4437" y="9086"/>
                  </a:cubicBezTo>
                  <a:cubicBezTo>
                    <a:pt x="2938" y="10945"/>
                    <a:pt x="1190" y="13064"/>
                    <a:pt x="0" y="15283"/>
                  </a:cubicBezTo>
                  <a:lnTo>
                    <a:pt x="1450" y="15283"/>
                  </a:lnTo>
                  <a:cubicBezTo>
                    <a:pt x="1760" y="14824"/>
                    <a:pt x="2008" y="14353"/>
                    <a:pt x="2318" y="13944"/>
                  </a:cubicBezTo>
                  <a:cubicBezTo>
                    <a:pt x="3409" y="12345"/>
                    <a:pt x="4549" y="10846"/>
                    <a:pt x="5677" y="9346"/>
                  </a:cubicBezTo>
                  <a:cubicBezTo>
                    <a:pt x="7697" y="6656"/>
                    <a:pt x="10015" y="4029"/>
                    <a:pt x="11614" y="1029"/>
                  </a:cubicBezTo>
                  <a:lnTo>
                    <a:pt x="11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2886100" y="4638264"/>
              <a:ext cx="433177" cy="657370"/>
            </a:xfrm>
            <a:custGeom>
              <a:avLst/>
              <a:gdLst/>
              <a:ahLst/>
              <a:cxnLst/>
              <a:rect l="l" t="t" r="r" b="b"/>
              <a:pathLst>
                <a:path w="12105" h="18370" extrusionOk="0">
                  <a:moveTo>
                    <a:pt x="11835" y="1"/>
                  </a:moveTo>
                  <a:cubicBezTo>
                    <a:pt x="11777" y="1"/>
                    <a:pt x="11719" y="26"/>
                    <a:pt x="11676" y="88"/>
                  </a:cubicBezTo>
                  <a:cubicBezTo>
                    <a:pt x="9246" y="3385"/>
                    <a:pt x="7028" y="6856"/>
                    <a:pt x="4859" y="10314"/>
                  </a:cubicBezTo>
                  <a:cubicBezTo>
                    <a:pt x="3260" y="12892"/>
                    <a:pt x="1401" y="15581"/>
                    <a:pt x="0" y="18370"/>
                  </a:cubicBezTo>
                  <a:lnTo>
                    <a:pt x="1240" y="18370"/>
                  </a:lnTo>
                  <a:cubicBezTo>
                    <a:pt x="2900" y="15941"/>
                    <a:pt x="4289" y="13301"/>
                    <a:pt x="5788" y="10822"/>
                  </a:cubicBezTo>
                  <a:cubicBezTo>
                    <a:pt x="7908" y="7364"/>
                    <a:pt x="10027" y="3906"/>
                    <a:pt x="12035" y="287"/>
                  </a:cubicBezTo>
                  <a:cubicBezTo>
                    <a:pt x="12105" y="147"/>
                    <a:pt x="11971" y="1"/>
                    <a:pt x="1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2803155" y="5153219"/>
              <a:ext cx="35069" cy="25765"/>
            </a:xfrm>
            <a:custGeom>
              <a:avLst/>
              <a:gdLst/>
              <a:ahLst/>
              <a:cxnLst/>
              <a:rect l="l" t="t" r="r" b="b"/>
              <a:pathLst>
                <a:path w="980" h="720" extrusionOk="0">
                  <a:moveTo>
                    <a:pt x="459" y="0"/>
                  </a:moveTo>
                  <a:cubicBezTo>
                    <a:pt x="0" y="0"/>
                    <a:pt x="0" y="719"/>
                    <a:pt x="459" y="719"/>
                  </a:cubicBezTo>
                  <a:cubicBezTo>
                    <a:pt x="980" y="719"/>
                    <a:pt x="980" y="0"/>
                    <a:pt x="459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2886100" y="5018388"/>
              <a:ext cx="63017" cy="47952"/>
            </a:xfrm>
            <a:custGeom>
              <a:avLst/>
              <a:gdLst/>
              <a:ahLst/>
              <a:cxnLst/>
              <a:rect l="l" t="t" r="r" b="b"/>
              <a:pathLst>
                <a:path w="1761" h="1340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3131787" y="5069845"/>
              <a:ext cx="39077" cy="39041"/>
            </a:xfrm>
            <a:custGeom>
              <a:avLst/>
              <a:gdLst/>
              <a:ahLst/>
              <a:cxnLst/>
              <a:rect l="l" t="t" r="r" b="b"/>
              <a:pathLst>
                <a:path w="1092" h="1091" extrusionOk="0">
                  <a:moveTo>
                    <a:pt x="571" y="0"/>
                  </a:moveTo>
                  <a:cubicBezTo>
                    <a:pt x="422" y="0"/>
                    <a:pt x="261" y="62"/>
                    <a:pt x="162" y="161"/>
                  </a:cubicBezTo>
                  <a:cubicBezTo>
                    <a:pt x="112" y="211"/>
                    <a:pt x="112" y="261"/>
                    <a:pt x="63" y="372"/>
                  </a:cubicBezTo>
                  <a:cubicBezTo>
                    <a:pt x="63" y="422"/>
                    <a:pt x="1" y="471"/>
                    <a:pt x="1" y="570"/>
                  </a:cubicBezTo>
                  <a:cubicBezTo>
                    <a:pt x="63" y="682"/>
                    <a:pt x="63" y="831"/>
                    <a:pt x="162" y="930"/>
                  </a:cubicBezTo>
                  <a:cubicBezTo>
                    <a:pt x="311" y="1041"/>
                    <a:pt x="422" y="1091"/>
                    <a:pt x="571" y="1091"/>
                  </a:cubicBezTo>
                  <a:cubicBezTo>
                    <a:pt x="682" y="1091"/>
                    <a:pt x="831" y="1041"/>
                    <a:pt x="930" y="930"/>
                  </a:cubicBezTo>
                  <a:cubicBezTo>
                    <a:pt x="992" y="880"/>
                    <a:pt x="1042" y="831"/>
                    <a:pt x="1042" y="781"/>
                  </a:cubicBezTo>
                  <a:cubicBezTo>
                    <a:pt x="1091" y="682"/>
                    <a:pt x="1091" y="620"/>
                    <a:pt x="1091" y="570"/>
                  </a:cubicBezTo>
                  <a:cubicBezTo>
                    <a:pt x="1091" y="422"/>
                    <a:pt x="1042" y="261"/>
                    <a:pt x="930" y="161"/>
                  </a:cubicBezTo>
                  <a:cubicBezTo>
                    <a:pt x="831" y="62"/>
                    <a:pt x="732" y="0"/>
                    <a:pt x="571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3291023" y="5166065"/>
              <a:ext cx="29308" cy="29773"/>
            </a:xfrm>
            <a:custGeom>
              <a:avLst/>
              <a:gdLst/>
              <a:ahLst/>
              <a:cxnLst/>
              <a:rect l="l" t="t" r="r" b="b"/>
              <a:pathLst>
                <a:path w="819" h="832" extrusionOk="0">
                  <a:moveTo>
                    <a:pt x="409" y="1"/>
                  </a:moveTo>
                  <a:cubicBezTo>
                    <a:pt x="360" y="1"/>
                    <a:pt x="310" y="1"/>
                    <a:pt x="260" y="50"/>
                  </a:cubicBezTo>
                  <a:cubicBezTo>
                    <a:pt x="199" y="50"/>
                    <a:pt x="149" y="100"/>
                    <a:pt x="99" y="100"/>
                  </a:cubicBezTo>
                  <a:cubicBezTo>
                    <a:pt x="50" y="162"/>
                    <a:pt x="50" y="211"/>
                    <a:pt x="0" y="261"/>
                  </a:cubicBezTo>
                  <a:lnTo>
                    <a:pt x="0" y="410"/>
                  </a:lnTo>
                  <a:lnTo>
                    <a:pt x="0" y="521"/>
                  </a:lnTo>
                  <a:cubicBezTo>
                    <a:pt x="0" y="620"/>
                    <a:pt x="50" y="670"/>
                    <a:pt x="99" y="720"/>
                  </a:cubicBezTo>
                  <a:cubicBezTo>
                    <a:pt x="199" y="782"/>
                    <a:pt x="310" y="831"/>
                    <a:pt x="409" y="831"/>
                  </a:cubicBezTo>
                  <a:lnTo>
                    <a:pt x="570" y="831"/>
                  </a:lnTo>
                  <a:cubicBezTo>
                    <a:pt x="620" y="782"/>
                    <a:pt x="669" y="782"/>
                    <a:pt x="669" y="720"/>
                  </a:cubicBezTo>
                  <a:cubicBezTo>
                    <a:pt x="719" y="670"/>
                    <a:pt x="769" y="620"/>
                    <a:pt x="769" y="571"/>
                  </a:cubicBezTo>
                  <a:cubicBezTo>
                    <a:pt x="818" y="521"/>
                    <a:pt x="818" y="472"/>
                    <a:pt x="818" y="410"/>
                  </a:cubicBezTo>
                  <a:lnTo>
                    <a:pt x="818" y="311"/>
                  </a:lnTo>
                  <a:cubicBezTo>
                    <a:pt x="769" y="261"/>
                    <a:pt x="719" y="162"/>
                    <a:pt x="669" y="100"/>
                  </a:cubicBezTo>
                  <a:cubicBezTo>
                    <a:pt x="620" y="50"/>
                    <a:pt x="508" y="1"/>
                    <a:pt x="409" y="1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2649717" y="4988688"/>
              <a:ext cx="40831" cy="31527"/>
            </a:xfrm>
            <a:custGeom>
              <a:avLst/>
              <a:gdLst/>
              <a:ahLst/>
              <a:cxnLst/>
              <a:rect l="l" t="t" r="r" b="b"/>
              <a:pathLst>
                <a:path w="1141" h="881" extrusionOk="0">
                  <a:moveTo>
                    <a:pt x="570" y="0"/>
                  </a:moveTo>
                  <a:cubicBezTo>
                    <a:pt x="0" y="0"/>
                    <a:pt x="0" y="880"/>
                    <a:pt x="570" y="880"/>
                  </a:cubicBezTo>
                  <a:cubicBezTo>
                    <a:pt x="1140" y="880"/>
                    <a:pt x="1140" y="0"/>
                    <a:pt x="570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2727330" y="4870246"/>
              <a:ext cx="49705" cy="51924"/>
            </a:xfrm>
            <a:custGeom>
              <a:avLst/>
              <a:gdLst/>
              <a:ahLst/>
              <a:cxnLst/>
              <a:rect l="l" t="t" r="r" b="b"/>
              <a:pathLst>
                <a:path w="1389" h="1451" extrusionOk="0">
                  <a:moveTo>
                    <a:pt x="719" y="1"/>
                  </a:moveTo>
                  <a:cubicBezTo>
                    <a:pt x="521" y="1"/>
                    <a:pt x="360" y="112"/>
                    <a:pt x="211" y="212"/>
                  </a:cubicBezTo>
                  <a:cubicBezTo>
                    <a:pt x="149" y="311"/>
                    <a:pt x="99" y="373"/>
                    <a:pt x="50" y="472"/>
                  </a:cubicBezTo>
                  <a:cubicBezTo>
                    <a:pt x="50" y="521"/>
                    <a:pt x="0" y="621"/>
                    <a:pt x="0" y="732"/>
                  </a:cubicBezTo>
                  <a:cubicBezTo>
                    <a:pt x="0" y="881"/>
                    <a:pt x="99" y="1092"/>
                    <a:pt x="211" y="1240"/>
                  </a:cubicBezTo>
                  <a:cubicBezTo>
                    <a:pt x="360" y="1352"/>
                    <a:pt x="521" y="1451"/>
                    <a:pt x="719" y="1451"/>
                  </a:cubicBezTo>
                  <a:cubicBezTo>
                    <a:pt x="880" y="1451"/>
                    <a:pt x="1078" y="1352"/>
                    <a:pt x="1190" y="1240"/>
                  </a:cubicBezTo>
                  <a:cubicBezTo>
                    <a:pt x="1289" y="1141"/>
                    <a:pt x="1339" y="1092"/>
                    <a:pt x="1339" y="992"/>
                  </a:cubicBezTo>
                  <a:cubicBezTo>
                    <a:pt x="1388" y="930"/>
                    <a:pt x="1388" y="831"/>
                    <a:pt x="1388" y="732"/>
                  </a:cubicBezTo>
                  <a:cubicBezTo>
                    <a:pt x="1388" y="521"/>
                    <a:pt x="1339" y="373"/>
                    <a:pt x="1190" y="212"/>
                  </a:cubicBezTo>
                  <a:cubicBezTo>
                    <a:pt x="1078" y="112"/>
                    <a:pt x="880" y="1"/>
                    <a:pt x="719" y="1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2631074" y="4757601"/>
              <a:ext cx="18680" cy="15137"/>
            </a:xfrm>
            <a:custGeom>
              <a:avLst/>
              <a:gdLst/>
              <a:ahLst/>
              <a:cxnLst/>
              <a:rect l="l" t="t" r="r" b="b"/>
              <a:pathLst>
                <a:path w="522" h="423" extrusionOk="0">
                  <a:moveTo>
                    <a:pt x="261" y="1"/>
                  </a:moveTo>
                  <a:cubicBezTo>
                    <a:pt x="1" y="1"/>
                    <a:pt x="1" y="422"/>
                    <a:pt x="261" y="422"/>
                  </a:cubicBezTo>
                  <a:cubicBezTo>
                    <a:pt x="521" y="422"/>
                    <a:pt x="521" y="1"/>
                    <a:pt x="261" y="1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3449792" y="5206894"/>
              <a:ext cx="23976" cy="23976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211" y="0"/>
                  </a:moveTo>
                  <a:cubicBezTo>
                    <a:pt x="161" y="50"/>
                    <a:pt x="161" y="50"/>
                    <a:pt x="99" y="50"/>
                  </a:cubicBezTo>
                  <a:cubicBezTo>
                    <a:pt x="99" y="99"/>
                    <a:pt x="50" y="99"/>
                    <a:pt x="50" y="99"/>
                  </a:cubicBezTo>
                  <a:cubicBezTo>
                    <a:pt x="50" y="149"/>
                    <a:pt x="0" y="149"/>
                    <a:pt x="0" y="198"/>
                  </a:cubicBezTo>
                  <a:lnTo>
                    <a:pt x="0" y="310"/>
                  </a:lnTo>
                  <a:lnTo>
                    <a:pt x="0" y="409"/>
                  </a:lnTo>
                  <a:cubicBezTo>
                    <a:pt x="0" y="459"/>
                    <a:pt x="0" y="459"/>
                    <a:pt x="50" y="508"/>
                  </a:cubicBezTo>
                  <a:cubicBezTo>
                    <a:pt x="50" y="508"/>
                    <a:pt x="50" y="570"/>
                    <a:pt x="99" y="570"/>
                  </a:cubicBezTo>
                  <a:cubicBezTo>
                    <a:pt x="99" y="570"/>
                    <a:pt x="99" y="620"/>
                    <a:pt x="161" y="620"/>
                  </a:cubicBezTo>
                  <a:lnTo>
                    <a:pt x="211" y="669"/>
                  </a:lnTo>
                  <a:lnTo>
                    <a:pt x="360" y="669"/>
                  </a:lnTo>
                  <a:cubicBezTo>
                    <a:pt x="409" y="669"/>
                    <a:pt x="409" y="669"/>
                    <a:pt x="471" y="620"/>
                  </a:cubicBezTo>
                  <a:cubicBezTo>
                    <a:pt x="521" y="620"/>
                    <a:pt x="521" y="620"/>
                    <a:pt x="570" y="570"/>
                  </a:cubicBezTo>
                  <a:lnTo>
                    <a:pt x="620" y="508"/>
                  </a:lnTo>
                  <a:cubicBezTo>
                    <a:pt x="620" y="508"/>
                    <a:pt x="670" y="459"/>
                    <a:pt x="670" y="409"/>
                  </a:cubicBezTo>
                  <a:lnTo>
                    <a:pt x="670" y="310"/>
                  </a:lnTo>
                  <a:cubicBezTo>
                    <a:pt x="670" y="260"/>
                    <a:pt x="670" y="198"/>
                    <a:pt x="620" y="149"/>
                  </a:cubicBezTo>
                  <a:lnTo>
                    <a:pt x="570" y="99"/>
                  </a:lnTo>
                  <a:cubicBezTo>
                    <a:pt x="521" y="50"/>
                    <a:pt x="471" y="0"/>
                    <a:pt x="409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3462639" y="5289803"/>
              <a:ext cx="1825" cy="36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1" y="1"/>
                  </a:move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91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2573856" y="4691080"/>
              <a:ext cx="934990" cy="619188"/>
            </a:xfrm>
            <a:custGeom>
              <a:avLst/>
              <a:gdLst/>
              <a:ahLst/>
              <a:cxnLst/>
              <a:rect l="l" t="t" r="r" b="b"/>
              <a:pathLst>
                <a:path w="26128" h="17303" extrusionOk="0">
                  <a:moveTo>
                    <a:pt x="1860" y="1860"/>
                  </a:moveTo>
                  <a:cubicBezTo>
                    <a:pt x="2120" y="1860"/>
                    <a:pt x="2120" y="2281"/>
                    <a:pt x="1860" y="2281"/>
                  </a:cubicBezTo>
                  <a:cubicBezTo>
                    <a:pt x="1600" y="2281"/>
                    <a:pt x="1600" y="1860"/>
                    <a:pt x="1860" y="1860"/>
                  </a:cubicBezTo>
                  <a:close/>
                  <a:moveTo>
                    <a:pt x="5008" y="5008"/>
                  </a:moveTo>
                  <a:cubicBezTo>
                    <a:pt x="5169" y="5008"/>
                    <a:pt x="5367" y="5119"/>
                    <a:pt x="5479" y="5219"/>
                  </a:cubicBezTo>
                  <a:cubicBezTo>
                    <a:pt x="5628" y="5380"/>
                    <a:pt x="5677" y="5528"/>
                    <a:pt x="5677" y="5739"/>
                  </a:cubicBezTo>
                  <a:cubicBezTo>
                    <a:pt x="5677" y="5838"/>
                    <a:pt x="5677" y="5937"/>
                    <a:pt x="5628" y="5999"/>
                  </a:cubicBezTo>
                  <a:cubicBezTo>
                    <a:pt x="5628" y="6099"/>
                    <a:pt x="5578" y="6148"/>
                    <a:pt x="5479" y="6247"/>
                  </a:cubicBezTo>
                  <a:cubicBezTo>
                    <a:pt x="5367" y="6359"/>
                    <a:pt x="5169" y="6458"/>
                    <a:pt x="5008" y="6458"/>
                  </a:cubicBezTo>
                  <a:cubicBezTo>
                    <a:pt x="4810" y="6458"/>
                    <a:pt x="4649" y="6359"/>
                    <a:pt x="4500" y="6247"/>
                  </a:cubicBezTo>
                  <a:cubicBezTo>
                    <a:pt x="4388" y="6099"/>
                    <a:pt x="4289" y="5888"/>
                    <a:pt x="4289" y="5739"/>
                  </a:cubicBezTo>
                  <a:cubicBezTo>
                    <a:pt x="4289" y="5628"/>
                    <a:pt x="4339" y="5528"/>
                    <a:pt x="4339" y="5479"/>
                  </a:cubicBezTo>
                  <a:cubicBezTo>
                    <a:pt x="4388" y="5380"/>
                    <a:pt x="4438" y="5318"/>
                    <a:pt x="4500" y="5219"/>
                  </a:cubicBezTo>
                  <a:cubicBezTo>
                    <a:pt x="4649" y="5119"/>
                    <a:pt x="4810" y="5008"/>
                    <a:pt x="5008" y="5008"/>
                  </a:cubicBezTo>
                  <a:close/>
                  <a:moveTo>
                    <a:pt x="1" y="1"/>
                  </a:moveTo>
                  <a:cubicBezTo>
                    <a:pt x="23" y="2524"/>
                    <a:pt x="25" y="5058"/>
                    <a:pt x="55" y="7593"/>
                  </a:cubicBezTo>
                  <a:lnTo>
                    <a:pt x="55" y="7593"/>
                  </a:lnTo>
                  <a:cubicBezTo>
                    <a:pt x="835" y="6665"/>
                    <a:pt x="1762" y="5787"/>
                    <a:pt x="2529" y="4859"/>
                  </a:cubicBezTo>
                  <a:cubicBezTo>
                    <a:pt x="3769" y="3409"/>
                    <a:pt x="5008" y="1971"/>
                    <a:pt x="6148" y="472"/>
                  </a:cubicBezTo>
                  <a:cubicBezTo>
                    <a:pt x="6099" y="310"/>
                    <a:pt x="5987" y="162"/>
                    <a:pt x="5938" y="1"/>
                  </a:cubicBezTo>
                  <a:close/>
                  <a:moveTo>
                    <a:pt x="2690" y="8317"/>
                  </a:moveTo>
                  <a:cubicBezTo>
                    <a:pt x="3260" y="8317"/>
                    <a:pt x="3260" y="9197"/>
                    <a:pt x="2690" y="9197"/>
                  </a:cubicBezTo>
                  <a:cubicBezTo>
                    <a:pt x="2120" y="9197"/>
                    <a:pt x="2120" y="8317"/>
                    <a:pt x="2690" y="8317"/>
                  </a:cubicBezTo>
                  <a:close/>
                  <a:moveTo>
                    <a:pt x="9606" y="9147"/>
                  </a:moveTo>
                  <a:cubicBezTo>
                    <a:pt x="10486" y="9147"/>
                    <a:pt x="10486" y="10486"/>
                    <a:pt x="9606" y="10486"/>
                  </a:cubicBezTo>
                  <a:cubicBezTo>
                    <a:pt x="8726" y="10486"/>
                    <a:pt x="8726" y="9147"/>
                    <a:pt x="9606" y="9147"/>
                  </a:cubicBezTo>
                  <a:close/>
                  <a:moveTo>
                    <a:pt x="16163" y="10585"/>
                  </a:moveTo>
                  <a:cubicBezTo>
                    <a:pt x="16324" y="10585"/>
                    <a:pt x="16423" y="10647"/>
                    <a:pt x="16522" y="10746"/>
                  </a:cubicBezTo>
                  <a:cubicBezTo>
                    <a:pt x="16634" y="10846"/>
                    <a:pt x="16683" y="11007"/>
                    <a:pt x="16683" y="11155"/>
                  </a:cubicBezTo>
                  <a:cubicBezTo>
                    <a:pt x="16683" y="11205"/>
                    <a:pt x="16683" y="11267"/>
                    <a:pt x="16634" y="11366"/>
                  </a:cubicBezTo>
                  <a:cubicBezTo>
                    <a:pt x="16634" y="11416"/>
                    <a:pt x="16584" y="11465"/>
                    <a:pt x="16522" y="11515"/>
                  </a:cubicBezTo>
                  <a:cubicBezTo>
                    <a:pt x="16423" y="11626"/>
                    <a:pt x="16274" y="11676"/>
                    <a:pt x="16163" y="11676"/>
                  </a:cubicBezTo>
                  <a:cubicBezTo>
                    <a:pt x="16014" y="11676"/>
                    <a:pt x="15903" y="11626"/>
                    <a:pt x="15754" y="11515"/>
                  </a:cubicBezTo>
                  <a:cubicBezTo>
                    <a:pt x="15655" y="11416"/>
                    <a:pt x="15655" y="11267"/>
                    <a:pt x="15593" y="11155"/>
                  </a:cubicBezTo>
                  <a:cubicBezTo>
                    <a:pt x="15593" y="11056"/>
                    <a:pt x="15655" y="11007"/>
                    <a:pt x="15655" y="10957"/>
                  </a:cubicBezTo>
                  <a:cubicBezTo>
                    <a:pt x="15704" y="10846"/>
                    <a:pt x="15704" y="10796"/>
                    <a:pt x="15754" y="10746"/>
                  </a:cubicBezTo>
                  <a:cubicBezTo>
                    <a:pt x="15853" y="10647"/>
                    <a:pt x="16014" y="10585"/>
                    <a:pt x="16163" y="10585"/>
                  </a:cubicBezTo>
                  <a:close/>
                  <a:moveTo>
                    <a:pt x="6867" y="12915"/>
                  </a:moveTo>
                  <a:cubicBezTo>
                    <a:pt x="7388" y="12915"/>
                    <a:pt x="7388" y="13634"/>
                    <a:pt x="6867" y="13634"/>
                  </a:cubicBezTo>
                  <a:cubicBezTo>
                    <a:pt x="6408" y="13634"/>
                    <a:pt x="6408" y="12915"/>
                    <a:pt x="6867" y="12915"/>
                  </a:cubicBezTo>
                  <a:close/>
                  <a:moveTo>
                    <a:pt x="20451" y="13275"/>
                  </a:moveTo>
                  <a:cubicBezTo>
                    <a:pt x="20550" y="13275"/>
                    <a:pt x="20662" y="13324"/>
                    <a:pt x="20711" y="13374"/>
                  </a:cubicBezTo>
                  <a:cubicBezTo>
                    <a:pt x="20761" y="13436"/>
                    <a:pt x="20811" y="13535"/>
                    <a:pt x="20860" y="13585"/>
                  </a:cubicBezTo>
                  <a:lnTo>
                    <a:pt x="20860" y="13684"/>
                  </a:lnTo>
                  <a:cubicBezTo>
                    <a:pt x="20860" y="13746"/>
                    <a:pt x="20860" y="13795"/>
                    <a:pt x="20811" y="13845"/>
                  </a:cubicBezTo>
                  <a:cubicBezTo>
                    <a:pt x="20811" y="13894"/>
                    <a:pt x="20761" y="13944"/>
                    <a:pt x="20711" y="13994"/>
                  </a:cubicBezTo>
                  <a:cubicBezTo>
                    <a:pt x="20711" y="14056"/>
                    <a:pt x="20662" y="14056"/>
                    <a:pt x="20612" y="14105"/>
                  </a:cubicBezTo>
                  <a:lnTo>
                    <a:pt x="20451" y="14105"/>
                  </a:lnTo>
                  <a:cubicBezTo>
                    <a:pt x="20352" y="14105"/>
                    <a:pt x="20241" y="14056"/>
                    <a:pt x="20141" y="13994"/>
                  </a:cubicBezTo>
                  <a:cubicBezTo>
                    <a:pt x="20092" y="13944"/>
                    <a:pt x="20042" y="13894"/>
                    <a:pt x="20042" y="13795"/>
                  </a:cubicBezTo>
                  <a:lnTo>
                    <a:pt x="20042" y="13684"/>
                  </a:lnTo>
                  <a:lnTo>
                    <a:pt x="20042" y="13535"/>
                  </a:lnTo>
                  <a:cubicBezTo>
                    <a:pt x="20092" y="13485"/>
                    <a:pt x="20092" y="13436"/>
                    <a:pt x="20141" y="13374"/>
                  </a:cubicBezTo>
                  <a:cubicBezTo>
                    <a:pt x="20191" y="13374"/>
                    <a:pt x="20241" y="13324"/>
                    <a:pt x="20302" y="13324"/>
                  </a:cubicBezTo>
                  <a:cubicBezTo>
                    <a:pt x="20352" y="13275"/>
                    <a:pt x="20402" y="13275"/>
                    <a:pt x="20451" y="13275"/>
                  </a:cubicBezTo>
                  <a:close/>
                  <a:moveTo>
                    <a:pt x="6408" y="930"/>
                  </a:moveTo>
                  <a:cubicBezTo>
                    <a:pt x="4653" y="3662"/>
                    <a:pt x="2589" y="6703"/>
                    <a:pt x="69" y="8662"/>
                  </a:cubicBezTo>
                  <a:lnTo>
                    <a:pt x="69" y="8662"/>
                  </a:lnTo>
                  <a:cubicBezTo>
                    <a:pt x="64" y="8305"/>
                    <a:pt x="59" y="7949"/>
                    <a:pt x="55" y="7593"/>
                  </a:cubicBezTo>
                  <a:lnTo>
                    <a:pt x="55" y="7593"/>
                  </a:lnTo>
                  <a:cubicBezTo>
                    <a:pt x="53" y="7595"/>
                    <a:pt x="52" y="7596"/>
                    <a:pt x="50" y="7598"/>
                  </a:cubicBezTo>
                  <a:lnTo>
                    <a:pt x="50" y="8677"/>
                  </a:lnTo>
                  <a:cubicBezTo>
                    <a:pt x="57" y="8672"/>
                    <a:pt x="63" y="8667"/>
                    <a:pt x="69" y="8662"/>
                  </a:cubicBezTo>
                  <a:lnTo>
                    <a:pt x="69" y="8662"/>
                  </a:lnTo>
                  <a:cubicBezTo>
                    <a:pt x="101" y="10751"/>
                    <a:pt x="156" y="12839"/>
                    <a:pt x="261" y="14923"/>
                  </a:cubicBezTo>
                  <a:lnTo>
                    <a:pt x="261" y="14923"/>
                  </a:lnTo>
                  <a:cubicBezTo>
                    <a:pt x="881" y="14105"/>
                    <a:pt x="1501" y="13324"/>
                    <a:pt x="2120" y="12556"/>
                  </a:cubicBezTo>
                  <a:cubicBezTo>
                    <a:pt x="3260" y="11056"/>
                    <a:pt x="4438" y="9557"/>
                    <a:pt x="5628" y="8106"/>
                  </a:cubicBezTo>
                  <a:cubicBezTo>
                    <a:pt x="6607" y="6867"/>
                    <a:pt x="7648" y="5578"/>
                    <a:pt x="8677" y="4339"/>
                  </a:cubicBezTo>
                  <a:cubicBezTo>
                    <a:pt x="8317" y="3880"/>
                    <a:pt x="7958" y="3459"/>
                    <a:pt x="7598" y="3000"/>
                  </a:cubicBezTo>
                  <a:cubicBezTo>
                    <a:pt x="7598" y="2950"/>
                    <a:pt x="7536" y="2950"/>
                    <a:pt x="7536" y="2950"/>
                  </a:cubicBezTo>
                  <a:cubicBezTo>
                    <a:pt x="7437" y="2950"/>
                    <a:pt x="7388" y="2901"/>
                    <a:pt x="7338" y="2839"/>
                  </a:cubicBezTo>
                  <a:cubicBezTo>
                    <a:pt x="7288" y="2789"/>
                    <a:pt x="7288" y="2740"/>
                    <a:pt x="7227" y="2690"/>
                  </a:cubicBezTo>
                  <a:lnTo>
                    <a:pt x="7227" y="2479"/>
                  </a:lnTo>
                  <a:cubicBezTo>
                    <a:pt x="7227" y="2479"/>
                    <a:pt x="7288" y="2479"/>
                    <a:pt x="7288" y="2430"/>
                  </a:cubicBezTo>
                  <a:cubicBezTo>
                    <a:pt x="6979" y="1971"/>
                    <a:pt x="6669" y="1451"/>
                    <a:pt x="6408" y="930"/>
                  </a:cubicBezTo>
                  <a:close/>
                  <a:moveTo>
                    <a:pt x="24888" y="14415"/>
                  </a:moveTo>
                  <a:cubicBezTo>
                    <a:pt x="24950" y="14415"/>
                    <a:pt x="25000" y="14465"/>
                    <a:pt x="25049" y="14514"/>
                  </a:cubicBezTo>
                  <a:lnTo>
                    <a:pt x="25099" y="14564"/>
                  </a:lnTo>
                  <a:cubicBezTo>
                    <a:pt x="25149" y="14613"/>
                    <a:pt x="25149" y="14675"/>
                    <a:pt x="25149" y="14725"/>
                  </a:cubicBezTo>
                  <a:lnTo>
                    <a:pt x="25149" y="14824"/>
                  </a:lnTo>
                  <a:cubicBezTo>
                    <a:pt x="25149" y="14874"/>
                    <a:pt x="25099" y="14923"/>
                    <a:pt x="25099" y="14923"/>
                  </a:cubicBezTo>
                  <a:lnTo>
                    <a:pt x="25049" y="14985"/>
                  </a:lnTo>
                  <a:cubicBezTo>
                    <a:pt x="25000" y="15035"/>
                    <a:pt x="25000" y="15035"/>
                    <a:pt x="24950" y="15035"/>
                  </a:cubicBezTo>
                  <a:cubicBezTo>
                    <a:pt x="24888" y="15084"/>
                    <a:pt x="24888" y="15084"/>
                    <a:pt x="24839" y="15084"/>
                  </a:cubicBezTo>
                  <a:lnTo>
                    <a:pt x="24690" y="15084"/>
                  </a:lnTo>
                  <a:lnTo>
                    <a:pt x="24640" y="15035"/>
                  </a:lnTo>
                  <a:cubicBezTo>
                    <a:pt x="24578" y="15035"/>
                    <a:pt x="24578" y="14985"/>
                    <a:pt x="24578" y="14985"/>
                  </a:cubicBezTo>
                  <a:cubicBezTo>
                    <a:pt x="24529" y="14985"/>
                    <a:pt x="24529" y="14923"/>
                    <a:pt x="24529" y="14923"/>
                  </a:cubicBezTo>
                  <a:cubicBezTo>
                    <a:pt x="24479" y="14874"/>
                    <a:pt x="24479" y="14874"/>
                    <a:pt x="24479" y="14824"/>
                  </a:cubicBezTo>
                  <a:lnTo>
                    <a:pt x="24479" y="14725"/>
                  </a:lnTo>
                  <a:lnTo>
                    <a:pt x="24479" y="14613"/>
                  </a:lnTo>
                  <a:cubicBezTo>
                    <a:pt x="24479" y="14564"/>
                    <a:pt x="24529" y="14564"/>
                    <a:pt x="24529" y="14514"/>
                  </a:cubicBezTo>
                  <a:cubicBezTo>
                    <a:pt x="24529" y="14514"/>
                    <a:pt x="24578" y="14514"/>
                    <a:pt x="24578" y="14465"/>
                  </a:cubicBezTo>
                  <a:cubicBezTo>
                    <a:pt x="24640" y="14465"/>
                    <a:pt x="24640" y="14465"/>
                    <a:pt x="24690" y="14415"/>
                  </a:cubicBezTo>
                  <a:close/>
                  <a:moveTo>
                    <a:pt x="261" y="14923"/>
                  </a:moveTo>
                  <a:lnTo>
                    <a:pt x="261" y="14923"/>
                  </a:lnTo>
                  <a:cubicBezTo>
                    <a:pt x="261" y="14923"/>
                    <a:pt x="261" y="14923"/>
                    <a:pt x="261" y="14923"/>
                  </a:cubicBezTo>
                  <a:cubicBezTo>
                    <a:pt x="261" y="15401"/>
                    <a:pt x="303" y="15920"/>
                    <a:pt x="348" y="16443"/>
                  </a:cubicBezTo>
                  <a:lnTo>
                    <a:pt x="348" y="16443"/>
                  </a:lnTo>
                  <a:cubicBezTo>
                    <a:pt x="316" y="15937"/>
                    <a:pt x="287" y="15430"/>
                    <a:pt x="261" y="14923"/>
                  </a:cubicBezTo>
                  <a:close/>
                  <a:moveTo>
                    <a:pt x="19683" y="11465"/>
                  </a:moveTo>
                  <a:cubicBezTo>
                    <a:pt x="18691" y="12754"/>
                    <a:pt x="17712" y="14056"/>
                    <a:pt x="16832" y="15394"/>
                  </a:cubicBezTo>
                  <a:cubicBezTo>
                    <a:pt x="16522" y="15803"/>
                    <a:pt x="16274" y="16274"/>
                    <a:pt x="15964" y="16733"/>
                  </a:cubicBezTo>
                  <a:lnTo>
                    <a:pt x="16373" y="16733"/>
                  </a:lnTo>
                  <a:cubicBezTo>
                    <a:pt x="17712" y="16733"/>
                    <a:pt x="19113" y="16782"/>
                    <a:pt x="20451" y="16844"/>
                  </a:cubicBezTo>
                  <a:cubicBezTo>
                    <a:pt x="21071" y="15803"/>
                    <a:pt x="21740" y="14824"/>
                    <a:pt x="22410" y="13845"/>
                  </a:cubicBezTo>
                  <a:cubicBezTo>
                    <a:pt x="22620" y="13485"/>
                    <a:pt x="22880" y="13126"/>
                    <a:pt x="23141" y="12754"/>
                  </a:cubicBezTo>
                  <a:cubicBezTo>
                    <a:pt x="22980" y="12754"/>
                    <a:pt x="22880" y="12705"/>
                    <a:pt x="22781" y="12655"/>
                  </a:cubicBezTo>
                  <a:cubicBezTo>
                    <a:pt x="21740" y="12296"/>
                    <a:pt x="20711" y="11887"/>
                    <a:pt x="19683" y="11465"/>
                  </a:cubicBezTo>
                  <a:close/>
                  <a:moveTo>
                    <a:pt x="14663" y="9098"/>
                  </a:moveTo>
                  <a:cubicBezTo>
                    <a:pt x="14614" y="9197"/>
                    <a:pt x="14564" y="9296"/>
                    <a:pt x="14514" y="9346"/>
                  </a:cubicBezTo>
                  <a:cubicBezTo>
                    <a:pt x="13015" y="11825"/>
                    <a:pt x="11626" y="14465"/>
                    <a:pt x="9966" y="16894"/>
                  </a:cubicBezTo>
                  <a:cubicBezTo>
                    <a:pt x="11465" y="16844"/>
                    <a:pt x="13015" y="16782"/>
                    <a:pt x="14514" y="16733"/>
                  </a:cubicBezTo>
                  <a:cubicBezTo>
                    <a:pt x="15593" y="14675"/>
                    <a:pt x="17142" y="12754"/>
                    <a:pt x="18542" y="11007"/>
                  </a:cubicBezTo>
                  <a:cubicBezTo>
                    <a:pt x="17204" y="10436"/>
                    <a:pt x="15903" y="9817"/>
                    <a:pt x="14663" y="9098"/>
                  </a:cubicBezTo>
                  <a:close/>
                  <a:moveTo>
                    <a:pt x="20860" y="16844"/>
                  </a:moveTo>
                  <a:cubicBezTo>
                    <a:pt x="21170" y="16844"/>
                    <a:pt x="21542" y="16894"/>
                    <a:pt x="21901" y="16894"/>
                  </a:cubicBezTo>
                  <a:cubicBezTo>
                    <a:pt x="21903" y="16891"/>
                    <a:pt x="21904" y="16889"/>
                    <a:pt x="21906" y="16886"/>
                  </a:cubicBezTo>
                  <a:lnTo>
                    <a:pt x="21906" y="16886"/>
                  </a:lnTo>
                  <a:cubicBezTo>
                    <a:pt x="21558" y="16864"/>
                    <a:pt x="21211" y="16844"/>
                    <a:pt x="20860" y="16844"/>
                  </a:cubicBezTo>
                  <a:close/>
                  <a:moveTo>
                    <a:pt x="24219" y="13126"/>
                  </a:moveTo>
                  <a:cubicBezTo>
                    <a:pt x="23959" y="13485"/>
                    <a:pt x="23760" y="13795"/>
                    <a:pt x="23550" y="14155"/>
                  </a:cubicBezTo>
                  <a:cubicBezTo>
                    <a:pt x="23031" y="15032"/>
                    <a:pt x="22475" y="15959"/>
                    <a:pt x="21906" y="16886"/>
                  </a:cubicBezTo>
                  <a:lnTo>
                    <a:pt x="21906" y="16886"/>
                  </a:lnTo>
                  <a:cubicBezTo>
                    <a:pt x="22333" y="16913"/>
                    <a:pt x="22760" y="16943"/>
                    <a:pt x="23190" y="16943"/>
                  </a:cubicBezTo>
                  <a:cubicBezTo>
                    <a:pt x="23711" y="16943"/>
                    <a:pt x="24169" y="16943"/>
                    <a:pt x="24690" y="16782"/>
                  </a:cubicBezTo>
                  <a:cubicBezTo>
                    <a:pt x="24740" y="16782"/>
                    <a:pt x="24789" y="16782"/>
                    <a:pt x="24839" y="16733"/>
                  </a:cubicBezTo>
                  <a:lnTo>
                    <a:pt x="24888" y="16733"/>
                  </a:lnTo>
                  <a:cubicBezTo>
                    <a:pt x="25719" y="16324"/>
                    <a:pt x="26029" y="15183"/>
                    <a:pt x="26128" y="13894"/>
                  </a:cubicBezTo>
                  <a:cubicBezTo>
                    <a:pt x="25508" y="13585"/>
                    <a:pt x="24839" y="13324"/>
                    <a:pt x="24219" y="13126"/>
                  </a:cubicBezTo>
                  <a:close/>
                  <a:moveTo>
                    <a:pt x="9457" y="5169"/>
                  </a:moveTo>
                  <a:cubicBezTo>
                    <a:pt x="8577" y="6247"/>
                    <a:pt x="7697" y="7338"/>
                    <a:pt x="6818" y="8416"/>
                  </a:cubicBezTo>
                  <a:lnTo>
                    <a:pt x="3099" y="13064"/>
                  </a:lnTo>
                  <a:cubicBezTo>
                    <a:pt x="2219" y="14204"/>
                    <a:pt x="1339" y="15493"/>
                    <a:pt x="360" y="16584"/>
                  </a:cubicBezTo>
                  <a:cubicBezTo>
                    <a:pt x="356" y="16537"/>
                    <a:pt x="352" y="16490"/>
                    <a:pt x="348" y="16443"/>
                  </a:cubicBezTo>
                  <a:lnTo>
                    <a:pt x="348" y="16443"/>
                  </a:lnTo>
                  <a:cubicBezTo>
                    <a:pt x="352" y="16507"/>
                    <a:pt x="356" y="16570"/>
                    <a:pt x="360" y="16634"/>
                  </a:cubicBezTo>
                  <a:cubicBezTo>
                    <a:pt x="360" y="16683"/>
                    <a:pt x="360" y="16733"/>
                    <a:pt x="410" y="16782"/>
                  </a:cubicBezTo>
                  <a:lnTo>
                    <a:pt x="410" y="16943"/>
                  </a:lnTo>
                  <a:cubicBezTo>
                    <a:pt x="571" y="17204"/>
                    <a:pt x="980" y="17303"/>
                    <a:pt x="1500" y="17303"/>
                  </a:cubicBezTo>
                  <a:cubicBezTo>
                    <a:pt x="2070" y="17303"/>
                    <a:pt x="2740" y="17154"/>
                    <a:pt x="2950" y="17154"/>
                  </a:cubicBezTo>
                  <a:cubicBezTo>
                    <a:pt x="4388" y="17092"/>
                    <a:pt x="5888" y="16993"/>
                    <a:pt x="7388" y="16943"/>
                  </a:cubicBezTo>
                  <a:cubicBezTo>
                    <a:pt x="7846" y="16943"/>
                    <a:pt x="8317" y="16943"/>
                    <a:pt x="8726" y="16894"/>
                  </a:cubicBezTo>
                  <a:cubicBezTo>
                    <a:pt x="10127" y="14105"/>
                    <a:pt x="11986" y="11416"/>
                    <a:pt x="13585" y="8838"/>
                  </a:cubicBezTo>
                  <a:cubicBezTo>
                    <a:pt x="13684" y="8726"/>
                    <a:pt x="13734" y="8677"/>
                    <a:pt x="13795" y="8577"/>
                  </a:cubicBezTo>
                  <a:cubicBezTo>
                    <a:pt x="12184" y="7598"/>
                    <a:pt x="10746" y="6458"/>
                    <a:pt x="9457" y="5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0"/>
            <p:cNvSpPr/>
            <p:nvPr/>
          </p:nvSpPr>
          <p:spPr>
            <a:xfrm>
              <a:off x="2583160" y="4846307"/>
              <a:ext cx="329150" cy="438259"/>
            </a:xfrm>
            <a:custGeom>
              <a:avLst/>
              <a:gdLst/>
              <a:ahLst/>
              <a:cxnLst/>
              <a:rect l="l" t="t" r="r" b="b"/>
              <a:pathLst>
                <a:path w="9198" h="12247" extrusionOk="0">
                  <a:moveTo>
                    <a:pt x="8417" y="1"/>
                  </a:moveTo>
                  <a:cubicBezTo>
                    <a:pt x="7388" y="1240"/>
                    <a:pt x="6347" y="2529"/>
                    <a:pt x="5368" y="3768"/>
                  </a:cubicBezTo>
                  <a:cubicBezTo>
                    <a:pt x="4178" y="5219"/>
                    <a:pt x="3000" y="6718"/>
                    <a:pt x="1860" y="8218"/>
                  </a:cubicBezTo>
                  <a:cubicBezTo>
                    <a:pt x="1240" y="8986"/>
                    <a:pt x="621" y="9767"/>
                    <a:pt x="1" y="10585"/>
                  </a:cubicBezTo>
                  <a:cubicBezTo>
                    <a:pt x="1" y="11106"/>
                    <a:pt x="51" y="11676"/>
                    <a:pt x="100" y="12246"/>
                  </a:cubicBezTo>
                  <a:cubicBezTo>
                    <a:pt x="1079" y="11155"/>
                    <a:pt x="1959" y="9866"/>
                    <a:pt x="2839" y="8726"/>
                  </a:cubicBezTo>
                  <a:lnTo>
                    <a:pt x="6558" y="4078"/>
                  </a:lnTo>
                  <a:cubicBezTo>
                    <a:pt x="7437" y="3000"/>
                    <a:pt x="8317" y="1909"/>
                    <a:pt x="9197" y="831"/>
                  </a:cubicBezTo>
                  <a:cubicBezTo>
                    <a:pt x="8937" y="571"/>
                    <a:pt x="8677" y="26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2575645" y="4707934"/>
              <a:ext cx="227557" cy="293652"/>
            </a:xfrm>
            <a:custGeom>
              <a:avLst/>
              <a:gdLst/>
              <a:ahLst/>
              <a:cxnLst/>
              <a:rect l="l" t="t" r="r" b="b"/>
              <a:pathLst>
                <a:path w="6359" h="8206" extrusionOk="0">
                  <a:moveTo>
                    <a:pt x="6098" y="1"/>
                  </a:moveTo>
                  <a:cubicBezTo>
                    <a:pt x="4958" y="1500"/>
                    <a:pt x="3719" y="2938"/>
                    <a:pt x="2479" y="4388"/>
                  </a:cubicBezTo>
                  <a:cubicBezTo>
                    <a:pt x="1711" y="5318"/>
                    <a:pt x="781" y="6198"/>
                    <a:pt x="0" y="7127"/>
                  </a:cubicBezTo>
                  <a:lnTo>
                    <a:pt x="0" y="8206"/>
                  </a:lnTo>
                  <a:cubicBezTo>
                    <a:pt x="2529" y="6247"/>
                    <a:pt x="4599" y="3198"/>
                    <a:pt x="6358" y="459"/>
                  </a:cubicBezTo>
                  <a:cubicBezTo>
                    <a:pt x="6247" y="310"/>
                    <a:pt x="6197" y="149"/>
                    <a:pt x="6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3305658" y="5147458"/>
              <a:ext cx="134874" cy="148150"/>
            </a:xfrm>
            <a:custGeom>
              <a:avLst/>
              <a:gdLst/>
              <a:ahLst/>
              <a:cxnLst/>
              <a:rect l="l" t="t" r="r" b="b"/>
              <a:pathLst>
                <a:path w="3769" h="4140" extrusionOk="0">
                  <a:moveTo>
                    <a:pt x="2690" y="0"/>
                  </a:moveTo>
                  <a:cubicBezTo>
                    <a:pt x="2429" y="372"/>
                    <a:pt x="2169" y="731"/>
                    <a:pt x="1959" y="1091"/>
                  </a:cubicBezTo>
                  <a:cubicBezTo>
                    <a:pt x="1289" y="2070"/>
                    <a:pt x="620" y="3049"/>
                    <a:pt x="0" y="4090"/>
                  </a:cubicBezTo>
                  <a:lnTo>
                    <a:pt x="409" y="4090"/>
                  </a:lnTo>
                  <a:cubicBezTo>
                    <a:pt x="719" y="4090"/>
                    <a:pt x="1091" y="4140"/>
                    <a:pt x="1450" y="4140"/>
                  </a:cubicBezTo>
                  <a:cubicBezTo>
                    <a:pt x="2020" y="3210"/>
                    <a:pt x="2578" y="2281"/>
                    <a:pt x="3099" y="1401"/>
                  </a:cubicBezTo>
                  <a:cubicBezTo>
                    <a:pt x="3309" y="1041"/>
                    <a:pt x="3508" y="731"/>
                    <a:pt x="3768" y="372"/>
                  </a:cubicBezTo>
                  <a:cubicBezTo>
                    <a:pt x="3359" y="260"/>
                    <a:pt x="3000" y="161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3093213" y="5084909"/>
              <a:ext cx="184973" cy="204941"/>
            </a:xfrm>
            <a:custGeom>
              <a:avLst/>
              <a:gdLst/>
              <a:ahLst/>
              <a:cxnLst/>
              <a:rect l="l" t="t" r="r" b="b"/>
              <a:pathLst>
                <a:path w="5169" h="5727" extrusionOk="0">
                  <a:moveTo>
                    <a:pt x="4028" y="1"/>
                  </a:moveTo>
                  <a:cubicBezTo>
                    <a:pt x="2628" y="1748"/>
                    <a:pt x="1079" y="3669"/>
                    <a:pt x="0" y="5727"/>
                  </a:cubicBezTo>
                  <a:lnTo>
                    <a:pt x="1450" y="5727"/>
                  </a:lnTo>
                  <a:cubicBezTo>
                    <a:pt x="1760" y="5268"/>
                    <a:pt x="2008" y="4797"/>
                    <a:pt x="2318" y="4388"/>
                  </a:cubicBezTo>
                  <a:cubicBezTo>
                    <a:pt x="3198" y="3050"/>
                    <a:pt x="4177" y="1748"/>
                    <a:pt x="5169" y="459"/>
                  </a:cubicBezTo>
                  <a:cubicBezTo>
                    <a:pt x="4747" y="310"/>
                    <a:pt x="4388" y="149"/>
                    <a:pt x="4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2886100" y="4997992"/>
              <a:ext cx="212491" cy="297624"/>
            </a:xfrm>
            <a:custGeom>
              <a:avLst/>
              <a:gdLst/>
              <a:ahLst/>
              <a:cxnLst/>
              <a:rect l="l" t="t" r="r" b="b"/>
              <a:pathLst>
                <a:path w="5938" h="8317" extrusionOk="0">
                  <a:moveTo>
                    <a:pt x="5069" y="0"/>
                  </a:moveTo>
                  <a:cubicBezTo>
                    <a:pt x="5008" y="100"/>
                    <a:pt x="4958" y="149"/>
                    <a:pt x="4859" y="261"/>
                  </a:cubicBezTo>
                  <a:cubicBezTo>
                    <a:pt x="3260" y="2839"/>
                    <a:pt x="1401" y="5528"/>
                    <a:pt x="0" y="8317"/>
                  </a:cubicBezTo>
                  <a:lnTo>
                    <a:pt x="1240" y="8317"/>
                  </a:lnTo>
                  <a:cubicBezTo>
                    <a:pt x="2900" y="5888"/>
                    <a:pt x="4289" y="3248"/>
                    <a:pt x="5788" y="769"/>
                  </a:cubicBezTo>
                  <a:cubicBezTo>
                    <a:pt x="5838" y="719"/>
                    <a:pt x="5888" y="620"/>
                    <a:pt x="5937" y="521"/>
                  </a:cubicBezTo>
                  <a:cubicBezTo>
                    <a:pt x="5627" y="360"/>
                    <a:pt x="5317" y="149"/>
                    <a:pt x="5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2833105" y="4246761"/>
              <a:ext cx="435790" cy="286745"/>
            </a:xfrm>
            <a:custGeom>
              <a:avLst/>
              <a:gdLst/>
              <a:ahLst/>
              <a:cxnLst/>
              <a:rect l="l" t="t" r="r" b="b"/>
              <a:pathLst>
                <a:path w="12178" h="8013" extrusionOk="0">
                  <a:moveTo>
                    <a:pt x="6392" y="0"/>
                  </a:moveTo>
                  <a:cubicBezTo>
                    <a:pt x="6293" y="0"/>
                    <a:pt x="6189" y="8"/>
                    <a:pt x="6079" y="23"/>
                  </a:cubicBezTo>
                  <a:cubicBezTo>
                    <a:pt x="4481" y="284"/>
                    <a:pt x="3911" y="2143"/>
                    <a:pt x="3911" y="3742"/>
                  </a:cubicBezTo>
                  <a:cubicBezTo>
                    <a:pt x="3650" y="3072"/>
                    <a:pt x="3291" y="2502"/>
                    <a:pt x="2621" y="2192"/>
                  </a:cubicBezTo>
                  <a:cubicBezTo>
                    <a:pt x="2389" y="2092"/>
                    <a:pt x="2152" y="2043"/>
                    <a:pt x="1922" y="2043"/>
                  </a:cubicBezTo>
                  <a:cubicBezTo>
                    <a:pt x="1331" y="2043"/>
                    <a:pt x="783" y="2361"/>
                    <a:pt x="452" y="2924"/>
                  </a:cubicBezTo>
                  <a:cubicBezTo>
                    <a:pt x="1" y="3756"/>
                    <a:pt x="268" y="7169"/>
                    <a:pt x="1615" y="7169"/>
                  </a:cubicBezTo>
                  <a:cubicBezTo>
                    <a:pt x="1672" y="7169"/>
                    <a:pt x="1731" y="7162"/>
                    <a:pt x="1791" y="7150"/>
                  </a:cubicBezTo>
                  <a:cubicBezTo>
                    <a:pt x="2151" y="7460"/>
                    <a:pt x="2460" y="7460"/>
                    <a:pt x="2981" y="7509"/>
                  </a:cubicBezTo>
                  <a:cubicBezTo>
                    <a:pt x="3911" y="7621"/>
                    <a:pt x="4840" y="7720"/>
                    <a:pt x="5770" y="7819"/>
                  </a:cubicBezTo>
                  <a:cubicBezTo>
                    <a:pt x="6780" y="7883"/>
                    <a:pt x="7840" y="8013"/>
                    <a:pt x="8881" y="8013"/>
                  </a:cubicBezTo>
                  <a:cubicBezTo>
                    <a:pt x="9653" y="8013"/>
                    <a:pt x="10414" y="7942"/>
                    <a:pt x="11136" y="7720"/>
                  </a:cubicBezTo>
                  <a:cubicBezTo>
                    <a:pt x="11508" y="7621"/>
                    <a:pt x="11508" y="7100"/>
                    <a:pt x="11198" y="7001"/>
                  </a:cubicBezTo>
                  <a:cubicBezTo>
                    <a:pt x="12066" y="5601"/>
                    <a:pt x="12177" y="2973"/>
                    <a:pt x="10827" y="1932"/>
                  </a:cubicBezTo>
                  <a:cubicBezTo>
                    <a:pt x="10593" y="1740"/>
                    <a:pt x="10320" y="1654"/>
                    <a:pt x="10044" y="1654"/>
                  </a:cubicBezTo>
                  <a:cubicBezTo>
                    <a:pt x="9661" y="1654"/>
                    <a:pt x="9270" y="1819"/>
                    <a:pt x="8967" y="2093"/>
                  </a:cubicBezTo>
                  <a:cubicBezTo>
                    <a:pt x="8558" y="2403"/>
                    <a:pt x="8298" y="2862"/>
                    <a:pt x="8100" y="3333"/>
                  </a:cubicBezTo>
                  <a:cubicBezTo>
                    <a:pt x="8193" y="1830"/>
                    <a:pt x="7925" y="0"/>
                    <a:pt x="6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2490911" y="4459170"/>
              <a:ext cx="1086683" cy="231958"/>
            </a:xfrm>
            <a:custGeom>
              <a:avLst/>
              <a:gdLst/>
              <a:ahLst/>
              <a:cxnLst/>
              <a:rect l="l" t="t" r="r" b="b"/>
              <a:pathLst>
                <a:path w="30367" h="6482" extrusionOk="0">
                  <a:moveTo>
                    <a:pt x="17317" y="1"/>
                  </a:moveTo>
                  <a:cubicBezTo>
                    <a:pt x="11729" y="1"/>
                    <a:pt x="6136" y="205"/>
                    <a:pt x="559" y="644"/>
                  </a:cubicBezTo>
                  <a:cubicBezTo>
                    <a:pt x="199" y="644"/>
                    <a:pt x="100" y="1016"/>
                    <a:pt x="150" y="1264"/>
                  </a:cubicBezTo>
                  <a:cubicBezTo>
                    <a:pt x="1" y="2875"/>
                    <a:pt x="1" y="4523"/>
                    <a:pt x="150" y="6122"/>
                  </a:cubicBezTo>
                  <a:cubicBezTo>
                    <a:pt x="199" y="6333"/>
                    <a:pt x="311" y="6482"/>
                    <a:pt x="559" y="6482"/>
                  </a:cubicBezTo>
                  <a:cubicBezTo>
                    <a:pt x="10226" y="6482"/>
                    <a:pt x="19931" y="6382"/>
                    <a:pt x="29586" y="6122"/>
                  </a:cubicBezTo>
                  <a:cubicBezTo>
                    <a:pt x="29797" y="6122"/>
                    <a:pt x="29995" y="5973"/>
                    <a:pt x="29995" y="5713"/>
                  </a:cubicBezTo>
                  <a:cubicBezTo>
                    <a:pt x="30107" y="4052"/>
                    <a:pt x="30206" y="2404"/>
                    <a:pt x="30367" y="755"/>
                  </a:cubicBezTo>
                  <a:cubicBezTo>
                    <a:pt x="30367" y="545"/>
                    <a:pt x="30156" y="334"/>
                    <a:pt x="29896" y="334"/>
                  </a:cubicBezTo>
                  <a:cubicBezTo>
                    <a:pt x="25712" y="116"/>
                    <a:pt x="21516" y="1"/>
                    <a:pt x="17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2492700" y="4464000"/>
              <a:ext cx="1080922" cy="227127"/>
            </a:xfrm>
            <a:custGeom>
              <a:avLst/>
              <a:gdLst/>
              <a:ahLst/>
              <a:cxnLst/>
              <a:rect l="l" t="t" r="r" b="b"/>
              <a:pathLst>
                <a:path w="30206" h="6347" extrusionOk="0">
                  <a:moveTo>
                    <a:pt x="9556" y="1"/>
                  </a:moveTo>
                  <a:cubicBezTo>
                    <a:pt x="6507" y="100"/>
                    <a:pt x="3508" y="261"/>
                    <a:pt x="509" y="509"/>
                  </a:cubicBezTo>
                  <a:cubicBezTo>
                    <a:pt x="199" y="509"/>
                    <a:pt x="100" y="769"/>
                    <a:pt x="100" y="980"/>
                  </a:cubicBezTo>
                  <a:lnTo>
                    <a:pt x="100" y="1129"/>
                  </a:lnTo>
                  <a:cubicBezTo>
                    <a:pt x="100" y="1438"/>
                    <a:pt x="50" y="1810"/>
                    <a:pt x="50" y="2120"/>
                  </a:cubicBezTo>
                  <a:cubicBezTo>
                    <a:pt x="1" y="2579"/>
                    <a:pt x="1" y="3050"/>
                    <a:pt x="1" y="3508"/>
                  </a:cubicBezTo>
                  <a:cubicBezTo>
                    <a:pt x="1" y="4339"/>
                    <a:pt x="50" y="5157"/>
                    <a:pt x="100" y="5987"/>
                  </a:cubicBezTo>
                  <a:cubicBezTo>
                    <a:pt x="149" y="6198"/>
                    <a:pt x="261" y="6347"/>
                    <a:pt x="509" y="6347"/>
                  </a:cubicBezTo>
                  <a:lnTo>
                    <a:pt x="571" y="6347"/>
                  </a:lnTo>
                  <a:cubicBezTo>
                    <a:pt x="10226" y="6347"/>
                    <a:pt x="19881" y="6247"/>
                    <a:pt x="29536" y="5987"/>
                  </a:cubicBezTo>
                  <a:cubicBezTo>
                    <a:pt x="29747" y="5987"/>
                    <a:pt x="29945" y="5838"/>
                    <a:pt x="29945" y="5578"/>
                  </a:cubicBezTo>
                  <a:cubicBezTo>
                    <a:pt x="30057" y="4289"/>
                    <a:pt x="30106" y="2988"/>
                    <a:pt x="30205" y="1649"/>
                  </a:cubicBezTo>
                  <a:cubicBezTo>
                    <a:pt x="29747" y="1500"/>
                    <a:pt x="29226" y="1389"/>
                    <a:pt x="28768" y="1339"/>
                  </a:cubicBezTo>
                  <a:cubicBezTo>
                    <a:pt x="28557" y="1290"/>
                    <a:pt x="28297" y="1290"/>
                    <a:pt x="28036" y="1290"/>
                  </a:cubicBezTo>
                  <a:cubicBezTo>
                    <a:pt x="26487" y="1290"/>
                    <a:pt x="24479" y="1649"/>
                    <a:pt x="22360" y="1959"/>
                  </a:cubicBezTo>
                  <a:cubicBezTo>
                    <a:pt x="20240" y="2318"/>
                    <a:pt x="18022" y="2628"/>
                    <a:pt x="15952" y="2628"/>
                  </a:cubicBezTo>
                  <a:cubicBezTo>
                    <a:pt x="13213" y="2628"/>
                    <a:pt x="10845" y="2058"/>
                    <a:pt x="95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3015600" y="4844518"/>
              <a:ext cx="44373" cy="44409"/>
            </a:xfrm>
            <a:custGeom>
              <a:avLst/>
              <a:gdLst/>
              <a:ahLst/>
              <a:cxnLst/>
              <a:rect l="l" t="t" r="r" b="b"/>
              <a:pathLst>
                <a:path w="1240" h="1241" extrusionOk="0">
                  <a:moveTo>
                    <a:pt x="620" y="1"/>
                  </a:moveTo>
                  <a:cubicBezTo>
                    <a:pt x="521" y="1"/>
                    <a:pt x="459" y="1"/>
                    <a:pt x="360" y="51"/>
                  </a:cubicBezTo>
                  <a:cubicBezTo>
                    <a:pt x="310" y="51"/>
                    <a:pt x="261" y="100"/>
                    <a:pt x="211" y="162"/>
                  </a:cubicBezTo>
                  <a:cubicBezTo>
                    <a:pt x="100" y="212"/>
                    <a:pt x="100" y="311"/>
                    <a:pt x="50" y="360"/>
                  </a:cubicBezTo>
                  <a:cubicBezTo>
                    <a:pt x="0" y="472"/>
                    <a:pt x="0" y="522"/>
                    <a:pt x="0" y="621"/>
                  </a:cubicBezTo>
                  <a:lnTo>
                    <a:pt x="0" y="782"/>
                  </a:lnTo>
                  <a:cubicBezTo>
                    <a:pt x="50" y="881"/>
                    <a:pt x="100" y="980"/>
                    <a:pt x="211" y="1030"/>
                  </a:cubicBezTo>
                  <a:cubicBezTo>
                    <a:pt x="211" y="1092"/>
                    <a:pt x="261" y="1092"/>
                    <a:pt x="310" y="1141"/>
                  </a:cubicBezTo>
                  <a:cubicBezTo>
                    <a:pt x="409" y="1191"/>
                    <a:pt x="521" y="1240"/>
                    <a:pt x="620" y="1240"/>
                  </a:cubicBezTo>
                  <a:cubicBezTo>
                    <a:pt x="719" y="1240"/>
                    <a:pt x="769" y="1191"/>
                    <a:pt x="880" y="1191"/>
                  </a:cubicBezTo>
                  <a:lnTo>
                    <a:pt x="1029" y="1030"/>
                  </a:lnTo>
                  <a:cubicBezTo>
                    <a:pt x="1141" y="980"/>
                    <a:pt x="1141" y="931"/>
                    <a:pt x="1190" y="831"/>
                  </a:cubicBezTo>
                  <a:cubicBezTo>
                    <a:pt x="1240" y="782"/>
                    <a:pt x="1240" y="670"/>
                    <a:pt x="1240" y="621"/>
                  </a:cubicBezTo>
                  <a:cubicBezTo>
                    <a:pt x="1240" y="571"/>
                    <a:pt x="1240" y="522"/>
                    <a:pt x="1190" y="472"/>
                  </a:cubicBezTo>
                  <a:cubicBezTo>
                    <a:pt x="1190" y="360"/>
                    <a:pt x="1141" y="261"/>
                    <a:pt x="1029" y="162"/>
                  </a:cubicBezTo>
                  <a:cubicBezTo>
                    <a:pt x="1029" y="162"/>
                    <a:pt x="979" y="100"/>
                    <a:pt x="930" y="51"/>
                  </a:cubicBezTo>
                  <a:cubicBezTo>
                    <a:pt x="831" y="1"/>
                    <a:pt x="719" y="1"/>
                    <a:pt x="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3233805" y="4892432"/>
              <a:ext cx="60799" cy="59475"/>
            </a:xfrm>
            <a:custGeom>
              <a:avLst/>
              <a:gdLst/>
              <a:ahLst/>
              <a:cxnLst/>
              <a:rect l="l" t="t" r="r" b="b"/>
              <a:pathLst>
                <a:path w="1699" h="1662" extrusionOk="0">
                  <a:moveTo>
                    <a:pt x="818" y="1"/>
                  </a:moveTo>
                  <a:cubicBezTo>
                    <a:pt x="620" y="1"/>
                    <a:pt x="409" y="112"/>
                    <a:pt x="248" y="211"/>
                  </a:cubicBezTo>
                  <a:cubicBezTo>
                    <a:pt x="99" y="372"/>
                    <a:pt x="0" y="620"/>
                    <a:pt x="50" y="831"/>
                  </a:cubicBezTo>
                  <a:cubicBezTo>
                    <a:pt x="50" y="1042"/>
                    <a:pt x="99" y="1240"/>
                    <a:pt x="248" y="1401"/>
                  </a:cubicBezTo>
                  <a:cubicBezTo>
                    <a:pt x="409" y="1550"/>
                    <a:pt x="620" y="1661"/>
                    <a:pt x="818" y="1661"/>
                  </a:cubicBezTo>
                  <a:cubicBezTo>
                    <a:pt x="1079" y="1661"/>
                    <a:pt x="1289" y="1550"/>
                    <a:pt x="1438" y="1401"/>
                  </a:cubicBezTo>
                  <a:cubicBezTo>
                    <a:pt x="1550" y="1240"/>
                    <a:pt x="1698" y="1042"/>
                    <a:pt x="1649" y="831"/>
                  </a:cubicBezTo>
                  <a:cubicBezTo>
                    <a:pt x="1649" y="620"/>
                    <a:pt x="1599" y="372"/>
                    <a:pt x="1438" y="211"/>
                  </a:cubicBezTo>
                  <a:cubicBezTo>
                    <a:pt x="1289" y="112"/>
                    <a:pt x="1079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3342443" y="4763362"/>
              <a:ext cx="35535" cy="35069"/>
            </a:xfrm>
            <a:custGeom>
              <a:avLst/>
              <a:gdLst/>
              <a:ahLst/>
              <a:cxnLst/>
              <a:rect l="l" t="t" r="r" b="b"/>
              <a:pathLst>
                <a:path w="993" h="980" extrusionOk="0">
                  <a:moveTo>
                    <a:pt x="472" y="1"/>
                  </a:moveTo>
                  <a:cubicBezTo>
                    <a:pt x="311" y="1"/>
                    <a:pt x="162" y="100"/>
                    <a:pt x="63" y="199"/>
                  </a:cubicBezTo>
                  <a:cubicBezTo>
                    <a:pt x="1" y="311"/>
                    <a:pt x="1" y="360"/>
                    <a:pt x="1" y="459"/>
                  </a:cubicBezTo>
                  <a:cubicBezTo>
                    <a:pt x="1" y="571"/>
                    <a:pt x="1" y="621"/>
                    <a:pt x="63" y="720"/>
                  </a:cubicBezTo>
                  <a:lnTo>
                    <a:pt x="112" y="769"/>
                  </a:lnTo>
                  <a:lnTo>
                    <a:pt x="261" y="930"/>
                  </a:lnTo>
                  <a:cubicBezTo>
                    <a:pt x="311" y="980"/>
                    <a:pt x="422" y="980"/>
                    <a:pt x="472" y="980"/>
                  </a:cubicBezTo>
                  <a:cubicBezTo>
                    <a:pt x="571" y="980"/>
                    <a:pt x="621" y="980"/>
                    <a:pt x="732" y="930"/>
                  </a:cubicBezTo>
                  <a:cubicBezTo>
                    <a:pt x="782" y="881"/>
                    <a:pt x="831" y="819"/>
                    <a:pt x="881" y="769"/>
                  </a:cubicBezTo>
                  <a:lnTo>
                    <a:pt x="931" y="720"/>
                  </a:lnTo>
                  <a:cubicBezTo>
                    <a:pt x="931" y="621"/>
                    <a:pt x="992" y="571"/>
                    <a:pt x="992" y="459"/>
                  </a:cubicBezTo>
                  <a:cubicBezTo>
                    <a:pt x="992" y="360"/>
                    <a:pt x="931" y="311"/>
                    <a:pt x="931" y="199"/>
                  </a:cubicBezTo>
                  <a:cubicBezTo>
                    <a:pt x="831" y="100"/>
                    <a:pt x="683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3364629" y="5027692"/>
              <a:ext cx="57685" cy="44409"/>
            </a:xfrm>
            <a:custGeom>
              <a:avLst/>
              <a:gdLst/>
              <a:ahLst/>
              <a:cxnLst/>
              <a:rect l="l" t="t" r="r" b="b"/>
              <a:pathLst>
                <a:path w="1612" h="1241" extrusionOk="0">
                  <a:moveTo>
                    <a:pt x="831" y="1"/>
                  </a:moveTo>
                  <a:cubicBezTo>
                    <a:pt x="1" y="1"/>
                    <a:pt x="1" y="1240"/>
                    <a:pt x="831" y="1240"/>
                  </a:cubicBezTo>
                  <a:cubicBezTo>
                    <a:pt x="1612" y="1240"/>
                    <a:pt x="1612" y="1"/>
                    <a:pt x="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2803155" y="5153219"/>
              <a:ext cx="35069" cy="25765"/>
            </a:xfrm>
            <a:custGeom>
              <a:avLst/>
              <a:gdLst/>
              <a:ahLst/>
              <a:cxnLst/>
              <a:rect l="l" t="t" r="r" b="b"/>
              <a:pathLst>
                <a:path w="980" h="720" extrusionOk="0">
                  <a:moveTo>
                    <a:pt x="459" y="0"/>
                  </a:moveTo>
                  <a:cubicBezTo>
                    <a:pt x="0" y="0"/>
                    <a:pt x="0" y="719"/>
                    <a:pt x="459" y="719"/>
                  </a:cubicBezTo>
                  <a:cubicBezTo>
                    <a:pt x="980" y="719"/>
                    <a:pt x="980" y="0"/>
                    <a:pt x="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2886100" y="5018388"/>
              <a:ext cx="63017" cy="47952"/>
            </a:xfrm>
            <a:custGeom>
              <a:avLst/>
              <a:gdLst/>
              <a:ahLst/>
              <a:cxnLst/>
              <a:rect l="l" t="t" r="r" b="b"/>
              <a:pathLst>
                <a:path w="1761" h="1340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3131787" y="5069845"/>
              <a:ext cx="39077" cy="39041"/>
            </a:xfrm>
            <a:custGeom>
              <a:avLst/>
              <a:gdLst/>
              <a:ahLst/>
              <a:cxnLst/>
              <a:rect l="l" t="t" r="r" b="b"/>
              <a:pathLst>
                <a:path w="1092" h="1091" extrusionOk="0">
                  <a:moveTo>
                    <a:pt x="571" y="0"/>
                  </a:moveTo>
                  <a:cubicBezTo>
                    <a:pt x="422" y="0"/>
                    <a:pt x="261" y="62"/>
                    <a:pt x="162" y="161"/>
                  </a:cubicBezTo>
                  <a:cubicBezTo>
                    <a:pt x="112" y="211"/>
                    <a:pt x="112" y="261"/>
                    <a:pt x="63" y="372"/>
                  </a:cubicBezTo>
                  <a:cubicBezTo>
                    <a:pt x="63" y="422"/>
                    <a:pt x="1" y="471"/>
                    <a:pt x="1" y="570"/>
                  </a:cubicBezTo>
                  <a:cubicBezTo>
                    <a:pt x="63" y="682"/>
                    <a:pt x="63" y="831"/>
                    <a:pt x="162" y="930"/>
                  </a:cubicBezTo>
                  <a:cubicBezTo>
                    <a:pt x="311" y="1041"/>
                    <a:pt x="422" y="1091"/>
                    <a:pt x="571" y="1091"/>
                  </a:cubicBezTo>
                  <a:cubicBezTo>
                    <a:pt x="682" y="1091"/>
                    <a:pt x="831" y="1041"/>
                    <a:pt x="930" y="930"/>
                  </a:cubicBezTo>
                  <a:cubicBezTo>
                    <a:pt x="992" y="880"/>
                    <a:pt x="1042" y="831"/>
                    <a:pt x="1042" y="781"/>
                  </a:cubicBezTo>
                  <a:cubicBezTo>
                    <a:pt x="1091" y="682"/>
                    <a:pt x="1091" y="620"/>
                    <a:pt x="1091" y="570"/>
                  </a:cubicBezTo>
                  <a:cubicBezTo>
                    <a:pt x="1091" y="422"/>
                    <a:pt x="1042" y="261"/>
                    <a:pt x="930" y="161"/>
                  </a:cubicBezTo>
                  <a:cubicBezTo>
                    <a:pt x="831" y="62"/>
                    <a:pt x="732" y="0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3291023" y="5166065"/>
              <a:ext cx="29308" cy="29773"/>
            </a:xfrm>
            <a:custGeom>
              <a:avLst/>
              <a:gdLst/>
              <a:ahLst/>
              <a:cxnLst/>
              <a:rect l="l" t="t" r="r" b="b"/>
              <a:pathLst>
                <a:path w="819" h="832" extrusionOk="0">
                  <a:moveTo>
                    <a:pt x="409" y="1"/>
                  </a:moveTo>
                  <a:cubicBezTo>
                    <a:pt x="360" y="1"/>
                    <a:pt x="310" y="1"/>
                    <a:pt x="260" y="50"/>
                  </a:cubicBezTo>
                  <a:cubicBezTo>
                    <a:pt x="199" y="50"/>
                    <a:pt x="149" y="100"/>
                    <a:pt x="99" y="100"/>
                  </a:cubicBezTo>
                  <a:cubicBezTo>
                    <a:pt x="50" y="162"/>
                    <a:pt x="50" y="211"/>
                    <a:pt x="0" y="261"/>
                  </a:cubicBezTo>
                  <a:lnTo>
                    <a:pt x="0" y="410"/>
                  </a:lnTo>
                  <a:lnTo>
                    <a:pt x="0" y="521"/>
                  </a:lnTo>
                  <a:cubicBezTo>
                    <a:pt x="0" y="620"/>
                    <a:pt x="50" y="670"/>
                    <a:pt x="99" y="720"/>
                  </a:cubicBezTo>
                  <a:cubicBezTo>
                    <a:pt x="199" y="782"/>
                    <a:pt x="310" y="831"/>
                    <a:pt x="409" y="831"/>
                  </a:cubicBezTo>
                  <a:lnTo>
                    <a:pt x="570" y="831"/>
                  </a:lnTo>
                  <a:cubicBezTo>
                    <a:pt x="620" y="782"/>
                    <a:pt x="669" y="782"/>
                    <a:pt x="669" y="720"/>
                  </a:cubicBezTo>
                  <a:cubicBezTo>
                    <a:pt x="719" y="670"/>
                    <a:pt x="769" y="620"/>
                    <a:pt x="769" y="571"/>
                  </a:cubicBezTo>
                  <a:cubicBezTo>
                    <a:pt x="818" y="521"/>
                    <a:pt x="818" y="472"/>
                    <a:pt x="818" y="410"/>
                  </a:cubicBezTo>
                  <a:lnTo>
                    <a:pt x="818" y="311"/>
                  </a:lnTo>
                  <a:cubicBezTo>
                    <a:pt x="769" y="261"/>
                    <a:pt x="719" y="162"/>
                    <a:pt x="669" y="100"/>
                  </a:cubicBezTo>
                  <a:cubicBezTo>
                    <a:pt x="620" y="50"/>
                    <a:pt x="508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649717" y="4988688"/>
              <a:ext cx="40831" cy="31527"/>
            </a:xfrm>
            <a:custGeom>
              <a:avLst/>
              <a:gdLst/>
              <a:ahLst/>
              <a:cxnLst/>
              <a:rect l="l" t="t" r="r" b="b"/>
              <a:pathLst>
                <a:path w="1141" h="881" extrusionOk="0">
                  <a:moveTo>
                    <a:pt x="570" y="0"/>
                  </a:moveTo>
                  <a:cubicBezTo>
                    <a:pt x="0" y="0"/>
                    <a:pt x="0" y="880"/>
                    <a:pt x="570" y="880"/>
                  </a:cubicBezTo>
                  <a:cubicBezTo>
                    <a:pt x="1140" y="880"/>
                    <a:pt x="1140" y="0"/>
                    <a:pt x="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727330" y="4870246"/>
              <a:ext cx="49705" cy="51924"/>
            </a:xfrm>
            <a:custGeom>
              <a:avLst/>
              <a:gdLst/>
              <a:ahLst/>
              <a:cxnLst/>
              <a:rect l="l" t="t" r="r" b="b"/>
              <a:pathLst>
                <a:path w="1389" h="1451" extrusionOk="0">
                  <a:moveTo>
                    <a:pt x="719" y="1"/>
                  </a:moveTo>
                  <a:cubicBezTo>
                    <a:pt x="521" y="1"/>
                    <a:pt x="360" y="112"/>
                    <a:pt x="211" y="212"/>
                  </a:cubicBezTo>
                  <a:cubicBezTo>
                    <a:pt x="149" y="311"/>
                    <a:pt x="99" y="373"/>
                    <a:pt x="50" y="472"/>
                  </a:cubicBezTo>
                  <a:cubicBezTo>
                    <a:pt x="50" y="521"/>
                    <a:pt x="0" y="621"/>
                    <a:pt x="0" y="732"/>
                  </a:cubicBezTo>
                  <a:cubicBezTo>
                    <a:pt x="0" y="881"/>
                    <a:pt x="99" y="1092"/>
                    <a:pt x="211" y="1240"/>
                  </a:cubicBezTo>
                  <a:cubicBezTo>
                    <a:pt x="360" y="1352"/>
                    <a:pt x="521" y="1451"/>
                    <a:pt x="719" y="1451"/>
                  </a:cubicBezTo>
                  <a:cubicBezTo>
                    <a:pt x="880" y="1451"/>
                    <a:pt x="1078" y="1352"/>
                    <a:pt x="1190" y="1240"/>
                  </a:cubicBezTo>
                  <a:cubicBezTo>
                    <a:pt x="1289" y="1141"/>
                    <a:pt x="1339" y="1092"/>
                    <a:pt x="1339" y="992"/>
                  </a:cubicBezTo>
                  <a:cubicBezTo>
                    <a:pt x="1388" y="930"/>
                    <a:pt x="1388" y="831"/>
                    <a:pt x="1388" y="732"/>
                  </a:cubicBezTo>
                  <a:cubicBezTo>
                    <a:pt x="1388" y="521"/>
                    <a:pt x="1339" y="373"/>
                    <a:pt x="1190" y="212"/>
                  </a:cubicBezTo>
                  <a:cubicBezTo>
                    <a:pt x="1078" y="112"/>
                    <a:pt x="880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631074" y="4757601"/>
              <a:ext cx="18680" cy="15137"/>
            </a:xfrm>
            <a:custGeom>
              <a:avLst/>
              <a:gdLst/>
              <a:ahLst/>
              <a:cxnLst/>
              <a:rect l="l" t="t" r="r" b="b"/>
              <a:pathLst>
                <a:path w="522" h="423" extrusionOk="0">
                  <a:moveTo>
                    <a:pt x="261" y="1"/>
                  </a:moveTo>
                  <a:cubicBezTo>
                    <a:pt x="1" y="1"/>
                    <a:pt x="1" y="422"/>
                    <a:pt x="261" y="422"/>
                  </a:cubicBezTo>
                  <a:cubicBezTo>
                    <a:pt x="521" y="422"/>
                    <a:pt x="521" y="1"/>
                    <a:pt x="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3449792" y="5206894"/>
              <a:ext cx="23976" cy="23976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211" y="0"/>
                  </a:moveTo>
                  <a:cubicBezTo>
                    <a:pt x="161" y="50"/>
                    <a:pt x="161" y="50"/>
                    <a:pt x="99" y="50"/>
                  </a:cubicBezTo>
                  <a:cubicBezTo>
                    <a:pt x="99" y="99"/>
                    <a:pt x="50" y="99"/>
                    <a:pt x="50" y="99"/>
                  </a:cubicBezTo>
                  <a:cubicBezTo>
                    <a:pt x="50" y="149"/>
                    <a:pt x="0" y="149"/>
                    <a:pt x="0" y="198"/>
                  </a:cubicBezTo>
                  <a:lnTo>
                    <a:pt x="0" y="310"/>
                  </a:lnTo>
                  <a:lnTo>
                    <a:pt x="0" y="409"/>
                  </a:lnTo>
                  <a:cubicBezTo>
                    <a:pt x="0" y="459"/>
                    <a:pt x="0" y="459"/>
                    <a:pt x="50" y="508"/>
                  </a:cubicBezTo>
                  <a:cubicBezTo>
                    <a:pt x="50" y="508"/>
                    <a:pt x="50" y="570"/>
                    <a:pt x="99" y="570"/>
                  </a:cubicBezTo>
                  <a:cubicBezTo>
                    <a:pt x="99" y="570"/>
                    <a:pt x="99" y="620"/>
                    <a:pt x="161" y="620"/>
                  </a:cubicBezTo>
                  <a:lnTo>
                    <a:pt x="211" y="669"/>
                  </a:lnTo>
                  <a:lnTo>
                    <a:pt x="360" y="669"/>
                  </a:lnTo>
                  <a:cubicBezTo>
                    <a:pt x="409" y="669"/>
                    <a:pt x="409" y="669"/>
                    <a:pt x="471" y="620"/>
                  </a:cubicBezTo>
                  <a:cubicBezTo>
                    <a:pt x="521" y="620"/>
                    <a:pt x="521" y="620"/>
                    <a:pt x="570" y="570"/>
                  </a:cubicBezTo>
                  <a:lnTo>
                    <a:pt x="620" y="508"/>
                  </a:lnTo>
                  <a:cubicBezTo>
                    <a:pt x="620" y="508"/>
                    <a:pt x="670" y="459"/>
                    <a:pt x="670" y="409"/>
                  </a:cubicBezTo>
                  <a:lnTo>
                    <a:pt x="670" y="310"/>
                  </a:lnTo>
                  <a:cubicBezTo>
                    <a:pt x="670" y="260"/>
                    <a:pt x="670" y="198"/>
                    <a:pt x="620" y="149"/>
                  </a:cubicBezTo>
                  <a:lnTo>
                    <a:pt x="570" y="99"/>
                  </a:lnTo>
                  <a:cubicBezTo>
                    <a:pt x="521" y="50"/>
                    <a:pt x="471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814480" y="4757821"/>
              <a:ext cx="49705" cy="51924"/>
            </a:xfrm>
            <a:custGeom>
              <a:avLst/>
              <a:gdLst/>
              <a:ahLst/>
              <a:cxnLst/>
              <a:rect l="l" t="t" r="r" b="b"/>
              <a:pathLst>
                <a:path w="1389" h="1451" extrusionOk="0">
                  <a:moveTo>
                    <a:pt x="719" y="1"/>
                  </a:moveTo>
                  <a:cubicBezTo>
                    <a:pt x="521" y="1"/>
                    <a:pt x="360" y="112"/>
                    <a:pt x="211" y="212"/>
                  </a:cubicBezTo>
                  <a:cubicBezTo>
                    <a:pt x="149" y="311"/>
                    <a:pt x="99" y="373"/>
                    <a:pt x="50" y="472"/>
                  </a:cubicBezTo>
                  <a:cubicBezTo>
                    <a:pt x="50" y="521"/>
                    <a:pt x="0" y="621"/>
                    <a:pt x="0" y="732"/>
                  </a:cubicBezTo>
                  <a:cubicBezTo>
                    <a:pt x="0" y="881"/>
                    <a:pt x="99" y="1092"/>
                    <a:pt x="211" y="1240"/>
                  </a:cubicBezTo>
                  <a:cubicBezTo>
                    <a:pt x="360" y="1352"/>
                    <a:pt x="521" y="1451"/>
                    <a:pt x="719" y="1451"/>
                  </a:cubicBezTo>
                  <a:cubicBezTo>
                    <a:pt x="880" y="1451"/>
                    <a:pt x="1078" y="1352"/>
                    <a:pt x="1190" y="1240"/>
                  </a:cubicBezTo>
                  <a:cubicBezTo>
                    <a:pt x="1289" y="1141"/>
                    <a:pt x="1339" y="1092"/>
                    <a:pt x="1339" y="992"/>
                  </a:cubicBezTo>
                  <a:cubicBezTo>
                    <a:pt x="1388" y="930"/>
                    <a:pt x="1388" y="831"/>
                    <a:pt x="1388" y="732"/>
                  </a:cubicBezTo>
                  <a:cubicBezTo>
                    <a:pt x="1388" y="521"/>
                    <a:pt x="1339" y="373"/>
                    <a:pt x="1190" y="212"/>
                  </a:cubicBezTo>
                  <a:cubicBezTo>
                    <a:pt x="1078" y="112"/>
                    <a:pt x="880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30"/>
          <p:cNvGrpSpPr/>
          <p:nvPr/>
        </p:nvGrpSpPr>
        <p:grpSpPr>
          <a:xfrm>
            <a:off x="7203360" y="3991999"/>
            <a:ext cx="2265527" cy="1368604"/>
            <a:chOff x="7203360" y="3991999"/>
            <a:chExt cx="2265527" cy="1368604"/>
          </a:xfrm>
        </p:grpSpPr>
        <p:grpSp>
          <p:nvGrpSpPr>
            <p:cNvPr id="1285" name="Google Shape;1285;p30"/>
            <p:cNvGrpSpPr/>
            <p:nvPr/>
          </p:nvGrpSpPr>
          <p:grpSpPr>
            <a:xfrm>
              <a:off x="7203360" y="3991999"/>
              <a:ext cx="1398943" cy="1368604"/>
              <a:chOff x="5673072" y="3941674"/>
              <a:chExt cx="1398943" cy="1368604"/>
            </a:xfrm>
          </p:grpSpPr>
          <p:sp>
            <p:nvSpPr>
              <p:cNvPr id="1286" name="Google Shape;1286;p30"/>
              <p:cNvSpPr/>
              <p:nvPr/>
            </p:nvSpPr>
            <p:spPr>
              <a:xfrm>
                <a:off x="6113527" y="3941674"/>
                <a:ext cx="561073" cy="368586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0300" extrusionOk="0">
                    <a:moveTo>
                      <a:pt x="8259" y="0"/>
                    </a:moveTo>
                    <a:cubicBezTo>
                      <a:pt x="8124" y="0"/>
                      <a:pt x="7982" y="11"/>
                      <a:pt x="7833" y="34"/>
                    </a:cubicBezTo>
                    <a:cubicBezTo>
                      <a:pt x="5812" y="344"/>
                      <a:pt x="5093" y="2712"/>
                      <a:pt x="5044" y="4781"/>
                    </a:cubicBezTo>
                    <a:cubicBezTo>
                      <a:pt x="4734" y="3951"/>
                      <a:pt x="4213" y="3183"/>
                      <a:pt x="3333" y="2823"/>
                    </a:cubicBezTo>
                    <a:cubicBezTo>
                      <a:pt x="3031" y="2685"/>
                      <a:pt x="2719" y="2618"/>
                      <a:pt x="2415" y="2618"/>
                    </a:cubicBezTo>
                    <a:cubicBezTo>
                      <a:pt x="1684" y="2618"/>
                      <a:pt x="997" y="3003"/>
                      <a:pt x="594" y="3703"/>
                    </a:cubicBezTo>
                    <a:cubicBezTo>
                      <a:pt x="1" y="4783"/>
                      <a:pt x="362" y="9195"/>
                      <a:pt x="2071" y="9195"/>
                    </a:cubicBezTo>
                    <a:cubicBezTo>
                      <a:pt x="2146" y="9195"/>
                      <a:pt x="2224" y="9187"/>
                      <a:pt x="2305" y="9169"/>
                    </a:cubicBezTo>
                    <a:cubicBezTo>
                      <a:pt x="2813" y="9590"/>
                      <a:pt x="3234" y="9590"/>
                      <a:pt x="3854" y="9640"/>
                    </a:cubicBezTo>
                    <a:cubicBezTo>
                      <a:pt x="5044" y="9789"/>
                      <a:pt x="6283" y="9950"/>
                      <a:pt x="7461" y="10049"/>
                    </a:cubicBezTo>
                    <a:cubicBezTo>
                      <a:pt x="8743" y="10142"/>
                      <a:pt x="10108" y="10300"/>
                      <a:pt x="11448" y="10300"/>
                    </a:cubicBezTo>
                    <a:cubicBezTo>
                      <a:pt x="12439" y="10300"/>
                      <a:pt x="13417" y="10213"/>
                      <a:pt x="14340" y="9950"/>
                    </a:cubicBezTo>
                    <a:cubicBezTo>
                      <a:pt x="14848" y="9789"/>
                      <a:pt x="14798" y="9119"/>
                      <a:pt x="14439" y="8971"/>
                    </a:cubicBezTo>
                    <a:cubicBezTo>
                      <a:pt x="15579" y="7161"/>
                      <a:pt x="15678" y="3802"/>
                      <a:pt x="13968" y="2464"/>
                    </a:cubicBezTo>
                    <a:cubicBezTo>
                      <a:pt x="13648" y="2227"/>
                      <a:pt x="13301" y="2123"/>
                      <a:pt x="12953" y="2123"/>
                    </a:cubicBezTo>
                    <a:cubicBezTo>
                      <a:pt x="12463" y="2123"/>
                      <a:pt x="11971" y="2329"/>
                      <a:pt x="11551" y="2662"/>
                    </a:cubicBezTo>
                    <a:cubicBezTo>
                      <a:pt x="10981" y="3083"/>
                      <a:pt x="10671" y="3641"/>
                      <a:pt x="10460" y="4261"/>
                    </a:cubicBezTo>
                    <a:cubicBezTo>
                      <a:pt x="10553" y="2337"/>
                      <a:pt x="10201" y="0"/>
                      <a:pt x="8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5774947" y="4393293"/>
                <a:ext cx="1258022" cy="916525"/>
              </a:xfrm>
              <a:custGeom>
                <a:avLst/>
                <a:gdLst/>
                <a:ahLst/>
                <a:cxnLst/>
                <a:rect l="l" t="t" r="r" b="b"/>
                <a:pathLst>
                  <a:path w="35155" h="25612" extrusionOk="0">
                    <a:moveTo>
                      <a:pt x="30235" y="1"/>
                    </a:moveTo>
                    <a:cubicBezTo>
                      <a:pt x="26048" y="1"/>
                      <a:pt x="21847" y="627"/>
                      <a:pt x="17704" y="1245"/>
                    </a:cubicBezTo>
                    <a:cubicBezTo>
                      <a:pt x="13343" y="1895"/>
                      <a:pt x="8634" y="2983"/>
                      <a:pt x="4122" y="2983"/>
                    </a:cubicBezTo>
                    <a:cubicBezTo>
                      <a:pt x="2862" y="2983"/>
                      <a:pt x="1618" y="2898"/>
                      <a:pt x="401" y="2696"/>
                    </a:cubicBezTo>
                    <a:cubicBezTo>
                      <a:pt x="384" y="2693"/>
                      <a:pt x="367" y="2691"/>
                      <a:pt x="351" y="2691"/>
                    </a:cubicBezTo>
                    <a:cubicBezTo>
                      <a:pt x="81" y="2691"/>
                      <a:pt x="1" y="3064"/>
                      <a:pt x="141" y="3216"/>
                    </a:cubicBezTo>
                    <a:cubicBezTo>
                      <a:pt x="190" y="10392"/>
                      <a:pt x="91" y="17618"/>
                      <a:pt x="562" y="24745"/>
                    </a:cubicBezTo>
                    <a:cubicBezTo>
                      <a:pt x="612" y="24794"/>
                      <a:pt x="612" y="24906"/>
                      <a:pt x="661" y="24956"/>
                    </a:cubicBezTo>
                    <a:cubicBezTo>
                      <a:pt x="661" y="25005"/>
                      <a:pt x="661" y="25104"/>
                      <a:pt x="711" y="25166"/>
                    </a:cubicBezTo>
                    <a:cubicBezTo>
                      <a:pt x="852" y="25517"/>
                      <a:pt x="1434" y="25612"/>
                      <a:pt x="2069" y="25612"/>
                    </a:cubicBezTo>
                    <a:cubicBezTo>
                      <a:pt x="2826" y="25612"/>
                      <a:pt x="3659" y="25476"/>
                      <a:pt x="3909" y="25476"/>
                    </a:cubicBezTo>
                    <a:cubicBezTo>
                      <a:pt x="5830" y="25365"/>
                      <a:pt x="7739" y="25265"/>
                      <a:pt x="9647" y="25216"/>
                    </a:cubicBezTo>
                    <a:cubicBezTo>
                      <a:pt x="13514" y="25055"/>
                      <a:pt x="17344" y="24906"/>
                      <a:pt x="21211" y="24906"/>
                    </a:cubicBezTo>
                    <a:cubicBezTo>
                      <a:pt x="23120" y="24906"/>
                      <a:pt x="25041" y="24956"/>
                      <a:pt x="26950" y="25005"/>
                    </a:cubicBezTo>
                    <a:cubicBezTo>
                      <a:pt x="27972" y="25036"/>
                      <a:pt x="29019" y="25186"/>
                      <a:pt x="30047" y="25186"/>
                    </a:cubicBezTo>
                    <a:cubicBezTo>
                      <a:pt x="30677" y="25186"/>
                      <a:pt x="31300" y="25130"/>
                      <a:pt x="31907" y="24956"/>
                    </a:cubicBezTo>
                    <a:cubicBezTo>
                      <a:pt x="31957" y="24956"/>
                      <a:pt x="32056" y="24956"/>
                      <a:pt x="32106" y="24906"/>
                    </a:cubicBezTo>
                    <a:cubicBezTo>
                      <a:pt x="34436" y="24076"/>
                      <a:pt x="33767" y="18349"/>
                      <a:pt x="33816" y="16230"/>
                    </a:cubicBezTo>
                    <a:cubicBezTo>
                      <a:pt x="33965" y="11421"/>
                      <a:pt x="33767" y="6674"/>
                      <a:pt x="33767" y="1865"/>
                    </a:cubicBezTo>
                    <a:cubicBezTo>
                      <a:pt x="33915" y="1865"/>
                      <a:pt x="34126" y="1927"/>
                      <a:pt x="34275" y="1927"/>
                    </a:cubicBezTo>
                    <a:cubicBezTo>
                      <a:pt x="34288" y="1928"/>
                      <a:pt x="34300" y="1928"/>
                      <a:pt x="34313" y="1928"/>
                    </a:cubicBezTo>
                    <a:cubicBezTo>
                      <a:pt x="35155" y="1928"/>
                      <a:pt x="35142" y="314"/>
                      <a:pt x="34275" y="217"/>
                    </a:cubicBezTo>
                    <a:cubicBezTo>
                      <a:pt x="32931" y="66"/>
                      <a:pt x="31584" y="1"/>
                      <a:pt x="30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757445" y="4395690"/>
                <a:ext cx="70568" cy="898204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5100" extrusionOk="0">
                    <a:moveTo>
                      <a:pt x="422" y="1"/>
                    </a:moveTo>
                    <a:cubicBezTo>
                      <a:pt x="112" y="4897"/>
                      <a:pt x="1" y="9805"/>
                      <a:pt x="112" y="14713"/>
                    </a:cubicBezTo>
                    <a:cubicBezTo>
                      <a:pt x="212" y="17192"/>
                      <a:pt x="261" y="19720"/>
                      <a:pt x="472" y="22199"/>
                    </a:cubicBezTo>
                    <a:cubicBezTo>
                      <a:pt x="571" y="23129"/>
                      <a:pt x="621" y="24058"/>
                      <a:pt x="683" y="25037"/>
                    </a:cubicBezTo>
                    <a:cubicBezTo>
                      <a:pt x="1141" y="25037"/>
                      <a:pt x="1550" y="25099"/>
                      <a:pt x="1972" y="25099"/>
                    </a:cubicBezTo>
                    <a:cubicBezTo>
                      <a:pt x="1860" y="24009"/>
                      <a:pt x="1711" y="22930"/>
                      <a:pt x="1612" y="21889"/>
                    </a:cubicBezTo>
                    <a:cubicBezTo>
                      <a:pt x="1401" y="19361"/>
                      <a:pt x="1191" y="16882"/>
                      <a:pt x="1042" y="14403"/>
                    </a:cubicBezTo>
                    <a:cubicBezTo>
                      <a:pt x="782" y="9607"/>
                      <a:pt x="732" y="4798"/>
                      <a:pt x="8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0"/>
              <p:cNvSpPr/>
              <p:nvPr/>
            </p:nvSpPr>
            <p:spPr>
              <a:xfrm>
                <a:off x="6595133" y="4410361"/>
                <a:ext cx="82985" cy="875981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4479" extrusionOk="0">
                    <a:moveTo>
                      <a:pt x="459" y="0"/>
                    </a:moveTo>
                    <a:cubicBezTo>
                      <a:pt x="360" y="0"/>
                      <a:pt x="199" y="0"/>
                      <a:pt x="50" y="50"/>
                    </a:cubicBezTo>
                    <a:cubicBezTo>
                      <a:pt x="1" y="4747"/>
                      <a:pt x="149" y="9444"/>
                      <a:pt x="410" y="14154"/>
                    </a:cubicBezTo>
                    <a:cubicBezTo>
                      <a:pt x="620" y="17501"/>
                      <a:pt x="719" y="21070"/>
                      <a:pt x="1190" y="24479"/>
                    </a:cubicBezTo>
                    <a:lnTo>
                      <a:pt x="2318" y="24479"/>
                    </a:lnTo>
                    <a:cubicBezTo>
                      <a:pt x="2120" y="20909"/>
                      <a:pt x="1599" y="17352"/>
                      <a:pt x="1290" y="13782"/>
                    </a:cubicBezTo>
                    <a:cubicBezTo>
                      <a:pt x="980" y="9197"/>
                      <a:pt x="719" y="4598"/>
                      <a:pt x="459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0"/>
              <p:cNvSpPr/>
              <p:nvPr/>
            </p:nvSpPr>
            <p:spPr>
              <a:xfrm>
                <a:off x="5778203" y="4506582"/>
                <a:ext cx="859591" cy="803695"/>
              </a:xfrm>
              <a:custGeom>
                <a:avLst/>
                <a:gdLst/>
                <a:ahLst/>
                <a:cxnLst/>
                <a:rect l="l" t="t" r="r" b="b"/>
                <a:pathLst>
                  <a:path w="24021" h="22459" extrusionOk="0">
                    <a:moveTo>
                      <a:pt x="21021" y="1"/>
                    </a:moveTo>
                    <a:lnTo>
                      <a:pt x="21021" y="1"/>
                    </a:lnTo>
                    <a:cubicBezTo>
                      <a:pt x="19422" y="50"/>
                      <a:pt x="17761" y="50"/>
                      <a:pt x="16162" y="100"/>
                    </a:cubicBezTo>
                    <a:cubicBezTo>
                      <a:pt x="16522" y="3967"/>
                      <a:pt x="16782" y="7846"/>
                      <a:pt x="17204" y="11713"/>
                    </a:cubicBezTo>
                    <a:cubicBezTo>
                      <a:pt x="17563" y="15072"/>
                      <a:pt x="18183" y="18431"/>
                      <a:pt x="18493" y="21740"/>
                    </a:cubicBezTo>
                    <a:lnTo>
                      <a:pt x="21120" y="21740"/>
                    </a:lnTo>
                    <a:cubicBezTo>
                      <a:pt x="22050" y="21740"/>
                      <a:pt x="23029" y="21740"/>
                      <a:pt x="24020" y="21790"/>
                    </a:cubicBezTo>
                    <a:cubicBezTo>
                      <a:pt x="23549" y="18381"/>
                      <a:pt x="23450" y="14812"/>
                      <a:pt x="23240" y="11465"/>
                    </a:cubicBezTo>
                    <a:cubicBezTo>
                      <a:pt x="23190" y="10684"/>
                      <a:pt x="23140" y="9966"/>
                      <a:pt x="23140" y="9185"/>
                    </a:cubicBezTo>
                    <a:cubicBezTo>
                      <a:pt x="22570" y="8677"/>
                      <a:pt x="22099" y="8106"/>
                      <a:pt x="21740" y="7375"/>
                    </a:cubicBezTo>
                    <a:cubicBezTo>
                      <a:pt x="20550" y="5206"/>
                      <a:pt x="20711" y="2479"/>
                      <a:pt x="21021" y="1"/>
                    </a:cubicBezTo>
                    <a:close/>
                    <a:moveTo>
                      <a:pt x="15543" y="100"/>
                    </a:moveTo>
                    <a:cubicBezTo>
                      <a:pt x="13845" y="100"/>
                      <a:pt x="12134" y="100"/>
                      <a:pt x="10436" y="149"/>
                    </a:cubicBezTo>
                    <a:cubicBezTo>
                      <a:pt x="10796" y="3917"/>
                      <a:pt x="10845" y="7797"/>
                      <a:pt x="11155" y="11564"/>
                    </a:cubicBezTo>
                    <a:cubicBezTo>
                      <a:pt x="11415" y="15022"/>
                      <a:pt x="11824" y="18480"/>
                      <a:pt x="12085" y="21938"/>
                    </a:cubicBezTo>
                    <a:cubicBezTo>
                      <a:pt x="13845" y="21889"/>
                      <a:pt x="15654" y="21790"/>
                      <a:pt x="17402" y="21790"/>
                    </a:cubicBezTo>
                    <a:cubicBezTo>
                      <a:pt x="16832" y="18592"/>
                      <a:pt x="16633" y="15233"/>
                      <a:pt x="16324" y="12023"/>
                    </a:cubicBezTo>
                    <a:cubicBezTo>
                      <a:pt x="15902" y="8057"/>
                      <a:pt x="15592" y="4078"/>
                      <a:pt x="15543" y="100"/>
                    </a:cubicBezTo>
                    <a:close/>
                    <a:moveTo>
                      <a:pt x="4599" y="149"/>
                    </a:moveTo>
                    <a:cubicBezTo>
                      <a:pt x="4747" y="4128"/>
                      <a:pt x="5008" y="8106"/>
                      <a:pt x="5268" y="12085"/>
                    </a:cubicBezTo>
                    <a:cubicBezTo>
                      <a:pt x="5528" y="15426"/>
                      <a:pt x="5985" y="18778"/>
                      <a:pt x="6196" y="22181"/>
                    </a:cubicBezTo>
                    <a:lnTo>
                      <a:pt x="6196" y="22181"/>
                    </a:lnTo>
                    <a:cubicBezTo>
                      <a:pt x="7318" y="22125"/>
                      <a:pt x="8437" y="22079"/>
                      <a:pt x="9556" y="22050"/>
                    </a:cubicBezTo>
                    <a:cubicBezTo>
                      <a:pt x="10015" y="22000"/>
                      <a:pt x="10436" y="22000"/>
                      <a:pt x="10845" y="22000"/>
                    </a:cubicBezTo>
                    <a:cubicBezTo>
                      <a:pt x="10486" y="18741"/>
                      <a:pt x="10325" y="15431"/>
                      <a:pt x="10126" y="12234"/>
                    </a:cubicBezTo>
                    <a:cubicBezTo>
                      <a:pt x="9916" y="8255"/>
                      <a:pt x="9556" y="4128"/>
                      <a:pt x="9655" y="149"/>
                    </a:cubicBezTo>
                    <a:close/>
                    <a:moveTo>
                      <a:pt x="6196" y="22181"/>
                    </a:moveTo>
                    <a:cubicBezTo>
                      <a:pt x="6033" y="22189"/>
                      <a:pt x="5870" y="22197"/>
                      <a:pt x="5707" y="22206"/>
                    </a:cubicBezTo>
                    <a:lnTo>
                      <a:pt x="5707" y="22206"/>
                    </a:lnTo>
                    <a:cubicBezTo>
                      <a:pt x="5875" y="22199"/>
                      <a:pt x="6036" y="22199"/>
                      <a:pt x="6197" y="22199"/>
                    </a:cubicBezTo>
                    <a:cubicBezTo>
                      <a:pt x="6197" y="22193"/>
                      <a:pt x="6197" y="22187"/>
                      <a:pt x="6196" y="22181"/>
                    </a:cubicBezTo>
                    <a:close/>
                    <a:moveTo>
                      <a:pt x="5707" y="22206"/>
                    </a:moveTo>
                    <a:lnTo>
                      <a:pt x="5707" y="22206"/>
                    </a:lnTo>
                    <a:cubicBezTo>
                      <a:pt x="5665" y="22207"/>
                      <a:pt x="5622" y="22210"/>
                      <a:pt x="5579" y="22212"/>
                    </a:cubicBezTo>
                    <a:lnTo>
                      <a:pt x="5579" y="22212"/>
                    </a:lnTo>
                    <a:cubicBezTo>
                      <a:pt x="5622" y="22210"/>
                      <a:pt x="5664" y="22208"/>
                      <a:pt x="5707" y="22206"/>
                    </a:cubicBezTo>
                    <a:close/>
                    <a:moveTo>
                      <a:pt x="5579" y="22212"/>
                    </a:moveTo>
                    <a:cubicBezTo>
                      <a:pt x="5458" y="22219"/>
                      <a:pt x="5337" y="22225"/>
                      <a:pt x="5216" y="22232"/>
                    </a:cubicBezTo>
                    <a:lnTo>
                      <a:pt x="5216" y="22232"/>
                    </a:lnTo>
                    <a:cubicBezTo>
                      <a:pt x="5217" y="22237"/>
                      <a:pt x="5218" y="22243"/>
                      <a:pt x="5218" y="22248"/>
                    </a:cubicBezTo>
                    <a:cubicBezTo>
                      <a:pt x="5344" y="22231"/>
                      <a:pt x="5463" y="22220"/>
                      <a:pt x="5579" y="22212"/>
                    </a:cubicBezTo>
                    <a:close/>
                    <a:moveTo>
                      <a:pt x="4128" y="149"/>
                    </a:moveTo>
                    <a:cubicBezTo>
                      <a:pt x="2739" y="149"/>
                      <a:pt x="1401" y="199"/>
                      <a:pt x="50" y="199"/>
                    </a:cubicBezTo>
                    <a:cubicBezTo>
                      <a:pt x="99" y="7276"/>
                      <a:pt x="0" y="14502"/>
                      <a:pt x="471" y="21579"/>
                    </a:cubicBezTo>
                    <a:cubicBezTo>
                      <a:pt x="521" y="21628"/>
                      <a:pt x="521" y="21740"/>
                      <a:pt x="570" y="21790"/>
                    </a:cubicBezTo>
                    <a:cubicBezTo>
                      <a:pt x="570" y="21839"/>
                      <a:pt x="570" y="21938"/>
                      <a:pt x="620" y="22000"/>
                    </a:cubicBezTo>
                    <a:cubicBezTo>
                      <a:pt x="781" y="22360"/>
                      <a:pt x="1339" y="22459"/>
                      <a:pt x="1959" y="22459"/>
                    </a:cubicBezTo>
                    <a:cubicBezTo>
                      <a:pt x="2739" y="22459"/>
                      <a:pt x="3570" y="22310"/>
                      <a:pt x="3818" y="22310"/>
                    </a:cubicBezTo>
                    <a:cubicBezTo>
                      <a:pt x="4285" y="22283"/>
                      <a:pt x="4751" y="22257"/>
                      <a:pt x="5216" y="22232"/>
                    </a:cubicBezTo>
                    <a:lnTo>
                      <a:pt x="5216" y="22232"/>
                    </a:lnTo>
                    <a:cubicBezTo>
                      <a:pt x="4858" y="18989"/>
                      <a:pt x="4747" y="15637"/>
                      <a:pt x="4549" y="12395"/>
                    </a:cubicBezTo>
                    <a:cubicBezTo>
                      <a:pt x="4338" y="8305"/>
                      <a:pt x="4190" y="4227"/>
                      <a:pt x="4128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0"/>
              <p:cNvSpPr/>
              <p:nvPr/>
            </p:nvSpPr>
            <p:spPr>
              <a:xfrm>
                <a:off x="6120147" y="4511914"/>
                <a:ext cx="90500" cy="781974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1852" extrusionOk="0">
                    <a:moveTo>
                      <a:pt x="99" y="0"/>
                    </a:moveTo>
                    <a:cubicBezTo>
                      <a:pt x="0" y="3979"/>
                      <a:pt x="360" y="8106"/>
                      <a:pt x="570" y="12085"/>
                    </a:cubicBezTo>
                    <a:cubicBezTo>
                      <a:pt x="769" y="15282"/>
                      <a:pt x="930" y="18592"/>
                      <a:pt x="1289" y="21851"/>
                    </a:cubicBezTo>
                    <a:cubicBezTo>
                      <a:pt x="1698" y="21789"/>
                      <a:pt x="2120" y="21789"/>
                      <a:pt x="2529" y="21789"/>
                    </a:cubicBezTo>
                    <a:cubicBezTo>
                      <a:pt x="2268" y="18331"/>
                      <a:pt x="1859" y="14873"/>
                      <a:pt x="1599" y="11415"/>
                    </a:cubicBezTo>
                    <a:cubicBezTo>
                      <a:pt x="1289" y="7648"/>
                      <a:pt x="1240" y="3768"/>
                      <a:pt x="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0"/>
              <p:cNvSpPr/>
              <p:nvPr/>
            </p:nvSpPr>
            <p:spPr>
              <a:xfrm>
                <a:off x="5925880" y="4511914"/>
                <a:ext cx="74111" cy="790849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2100" extrusionOk="0">
                    <a:moveTo>
                      <a:pt x="1" y="0"/>
                    </a:moveTo>
                    <a:cubicBezTo>
                      <a:pt x="63" y="4078"/>
                      <a:pt x="211" y="8156"/>
                      <a:pt x="422" y="12246"/>
                    </a:cubicBezTo>
                    <a:cubicBezTo>
                      <a:pt x="620" y="15493"/>
                      <a:pt x="732" y="18852"/>
                      <a:pt x="1091" y="22099"/>
                    </a:cubicBezTo>
                    <a:cubicBezTo>
                      <a:pt x="1451" y="22050"/>
                      <a:pt x="1761" y="22050"/>
                      <a:pt x="2070" y="22050"/>
                    </a:cubicBezTo>
                    <a:cubicBezTo>
                      <a:pt x="1860" y="18641"/>
                      <a:pt x="1401" y="15282"/>
                      <a:pt x="1141" y="11936"/>
                    </a:cubicBezTo>
                    <a:cubicBezTo>
                      <a:pt x="881" y="7957"/>
                      <a:pt x="620" y="3979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0"/>
              <p:cNvSpPr/>
              <p:nvPr/>
            </p:nvSpPr>
            <p:spPr>
              <a:xfrm>
                <a:off x="6334345" y="4510125"/>
                <a:ext cx="105602" cy="77621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21691" extrusionOk="0">
                    <a:moveTo>
                      <a:pt x="1" y="1"/>
                    </a:moveTo>
                    <a:cubicBezTo>
                      <a:pt x="50" y="3979"/>
                      <a:pt x="360" y="7958"/>
                      <a:pt x="782" y="11924"/>
                    </a:cubicBezTo>
                    <a:cubicBezTo>
                      <a:pt x="1091" y="15134"/>
                      <a:pt x="1290" y="18493"/>
                      <a:pt x="1860" y="21691"/>
                    </a:cubicBezTo>
                    <a:cubicBezTo>
                      <a:pt x="2219" y="21691"/>
                      <a:pt x="2591" y="21691"/>
                      <a:pt x="2951" y="21641"/>
                    </a:cubicBezTo>
                    <a:cubicBezTo>
                      <a:pt x="2641" y="18332"/>
                      <a:pt x="2021" y="14973"/>
                      <a:pt x="1662" y="11614"/>
                    </a:cubicBezTo>
                    <a:cubicBezTo>
                      <a:pt x="1240" y="7747"/>
                      <a:pt x="980" y="3868"/>
                      <a:pt x="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0"/>
              <p:cNvSpPr/>
              <p:nvPr/>
            </p:nvSpPr>
            <p:spPr>
              <a:xfrm>
                <a:off x="6606226" y="4835215"/>
                <a:ext cx="71892" cy="451106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2606" extrusionOk="0">
                    <a:moveTo>
                      <a:pt x="0" y="1"/>
                    </a:moveTo>
                    <a:cubicBezTo>
                      <a:pt x="0" y="782"/>
                      <a:pt x="50" y="1500"/>
                      <a:pt x="100" y="2281"/>
                    </a:cubicBezTo>
                    <a:cubicBezTo>
                      <a:pt x="310" y="5628"/>
                      <a:pt x="409" y="9197"/>
                      <a:pt x="880" y="12606"/>
                    </a:cubicBezTo>
                    <a:lnTo>
                      <a:pt x="2008" y="12606"/>
                    </a:lnTo>
                    <a:cubicBezTo>
                      <a:pt x="1810" y="9036"/>
                      <a:pt x="1289" y="5479"/>
                      <a:pt x="980" y="1909"/>
                    </a:cubicBezTo>
                    <a:cubicBezTo>
                      <a:pt x="980" y="1500"/>
                      <a:pt x="930" y="1091"/>
                      <a:pt x="930" y="670"/>
                    </a:cubicBezTo>
                    <a:cubicBezTo>
                      <a:pt x="571" y="472"/>
                      <a:pt x="261" y="2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0"/>
              <p:cNvSpPr/>
              <p:nvPr/>
            </p:nvSpPr>
            <p:spPr>
              <a:xfrm>
                <a:off x="5673072" y="4213876"/>
                <a:ext cx="1398943" cy="299843"/>
              </a:xfrm>
              <a:custGeom>
                <a:avLst/>
                <a:gdLst/>
                <a:ahLst/>
                <a:cxnLst/>
                <a:rect l="l" t="t" r="r" b="b"/>
                <a:pathLst>
                  <a:path w="39093" h="8379" extrusionOk="0">
                    <a:moveTo>
                      <a:pt x="22574" y="1"/>
                    </a:moveTo>
                    <a:cubicBezTo>
                      <a:pt x="15273" y="1"/>
                      <a:pt x="7978" y="277"/>
                      <a:pt x="720" y="843"/>
                    </a:cubicBezTo>
                    <a:cubicBezTo>
                      <a:pt x="249" y="893"/>
                      <a:pt x="100" y="1302"/>
                      <a:pt x="199" y="1674"/>
                    </a:cubicBezTo>
                    <a:cubicBezTo>
                      <a:pt x="1" y="3681"/>
                      <a:pt x="1" y="5801"/>
                      <a:pt x="199" y="7871"/>
                    </a:cubicBezTo>
                    <a:cubicBezTo>
                      <a:pt x="249" y="8119"/>
                      <a:pt x="410" y="8379"/>
                      <a:pt x="720" y="8379"/>
                    </a:cubicBezTo>
                    <a:cubicBezTo>
                      <a:pt x="13164" y="8379"/>
                      <a:pt x="25607" y="8230"/>
                      <a:pt x="38113" y="7920"/>
                    </a:cubicBezTo>
                    <a:cubicBezTo>
                      <a:pt x="38423" y="7920"/>
                      <a:pt x="38621" y="7660"/>
                      <a:pt x="38621" y="7400"/>
                    </a:cubicBezTo>
                    <a:cubicBezTo>
                      <a:pt x="38783" y="5231"/>
                      <a:pt x="38931" y="3111"/>
                      <a:pt x="39092" y="992"/>
                    </a:cubicBezTo>
                    <a:cubicBezTo>
                      <a:pt x="39092" y="682"/>
                      <a:pt x="38832" y="484"/>
                      <a:pt x="38522" y="434"/>
                    </a:cubicBezTo>
                    <a:cubicBezTo>
                      <a:pt x="33211" y="147"/>
                      <a:pt x="27891" y="1"/>
                      <a:pt x="2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0"/>
              <p:cNvSpPr/>
              <p:nvPr/>
            </p:nvSpPr>
            <p:spPr>
              <a:xfrm>
                <a:off x="5674861" y="4221856"/>
                <a:ext cx="1391392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8882" h="8156" extrusionOk="0">
                    <a:moveTo>
                      <a:pt x="11155" y="0"/>
                    </a:moveTo>
                    <a:cubicBezTo>
                      <a:pt x="7747" y="149"/>
                      <a:pt x="4388" y="310"/>
                      <a:pt x="980" y="571"/>
                    </a:cubicBezTo>
                    <a:cubicBezTo>
                      <a:pt x="880" y="620"/>
                      <a:pt x="769" y="620"/>
                      <a:pt x="670" y="620"/>
                    </a:cubicBezTo>
                    <a:cubicBezTo>
                      <a:pt x="310" y="620"/>
                      <a:pt x="100" y="930"/>
                      <a:pt x="100" y="1190"/>
                    </a:cubicBezTo>
                    <a:cubicBezTo>
                      <a:pt x="100" y="1289"/>
                      <a:pt x="149" y="1339"/>
                      <a:pt x="149" y="1451"/>
                    </a:cubicBezTo>
                    <a:cubicBezTo>
                      <a:pt x="50" y="2430"/>
                      <a:pt x="0" y="3458"/>
                      <a:pt x="0" y="4487"/>
                    </a:cubicBezTo>
                    <a:cubicBezTo>
                      <a:pt x="0" y="5528"/>
                      <a:pt x="50" y="6607"/>
                      <a:pt x="149" y="7648"/>
                    </a:cubicBezTo>
                    <a:cubicBezTo>
                      <a:pt x="199" y="7896"/>
                      <a:pt x="360" y="8156"/>
                      <a:pt x="670" y="8156"/>
                    </a:cubicBezTo>
                    <a:lnTo>
                      <a:pt x="769" y="8156"/>
                    </a:lnTo>
                    <a:cubicBezTo>
                      <a:pt x="13163" y="8156"/>
                      <a:pt x="25607" y="8007"/>
                      <a:pt x="38063" y="7697"/>
                    </a:cubicBezTo>
                    <a:cubicBezTo>
                      <a:pt x="38373" y="7697"/>
                      <a:pt x="38571" y="7437"/>
                      <a:pt x="38571" y="7177"/>
                    </a:cubicBezTo>
                    <a:cubicBezTo>
                      <a:pt x="38621" y="6198"/>
                      <a:pt x="38733" y="5218"/>
                      <a:pt x="38782" y="4239"/>
                    </a:cubicBezTo>
                    <a:cubicBezTo>
                      <a:pt x="38782" y="4128"/>
                      <a:pt x="38782" y="3979"/>
                      <a:pt x="38832" y="3818"/>
                    </a:cubicBezTo>
                    <a:cubicBezTo>
                      <a:pt x="38832" y="3359"/>
                      <a:pt x="38881" y="2888"/>
                      <a:pt x="38881" y="2430"/>
                    </a:cubicBezTo>
                    <a:cubicBezTo>
                      <a:pt x="38373" y="2269"/>
                      <a:pt x="37803" y="2169"/>
                      <a:pt x="37233" y="2169"/>
                    </a:cubicBezTo>
                    <a:lnTo>
                      <a:pt x="37183" y="2169"/>
                    </a:lnTo>
                    <a:cubicBezTo>
                      <a:pt x="35163" y="2169"/>
                      <a:pt x="33205" y="2839"/>
                      <a:pt x="31184" y="3099"/>
                    </a:cubicBezTo>
                    <a:cubicBezTo>
                      <a:pt x="29077" y="3409"/>
                      <a:pt x="26908" y="3558"/>
                      <a:pt x="24677" y="3558"/>
                    </a:cubicBezTo>
                    <a:lnTo>
                      <a:pt x="23909" y="3558"/>
                    </a:lnTo>
                    <a:cubicBezTo>
                      <a:pt x="20711" y="3508"/>
                      <a:pt x="12965" y="3620"/>
                      <a:pt x="11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30"/>
            <p:cNvGrpSpPr/>
            <p:nvPr/>
          </p:nvGrpSpPr>
          <p:grpSpPr>
            <a:xfrm>
              <a:off x="8313926" y="4176282"/>
              <a:ext cx="1154961" cy="1128604"/>
              <a:chOff x="6783639" y="4125957"/>
              <a:chExt cx="1154961" cy="1128604"/>
            </a:xfrm>
          </p:grpSpPr>
          <p:sp>
            <p:nvSpPr>
              <p:cNvPr id="1298" name="Google Shape;1298;p30"/>
              <p:cNvSpPr/>
              <p:nvPr/>
            </p:nvSpPr>
            <p:spPr>
              <a:xfrm>
                <a:off x="6853917" y="4498710"/>
                <a:ext cx="1038552" cy="755851"/>
              </a:xfrm>
              <a:custGeom>
                <a:avLst/>
                <a:gdLst/>
                <a:ahLst/>
                <a:cxnLst/>
                <a:rect l="l" t="t" r="r" b="b"/>
                <a:pathLst>
                  <a:path w="29022" h="21122" extrusionOk="0">
                    <a:moveTo>
                      <a:pt x="25028" y="1"/>
                    </a:moveTo>
                    <a:cubicBezTo>
                      <a:pt x="21625" y="1"/>
                      <a:pt x="18190" y="480"/>
                      <a:pt x="14818" y="989"/>
                    </a:cubicBezTo>
                    <a:lnTo>
                      <a:pt x="14607" y="989"/>
                    </a:lnTo>
                    <a:cubicBezTo>
                      <a:pt x="11011" y="1551"/>
                      <a:pt x="7134" y="2470"/>
                      <a:pt x="3391" y="2470"/>
                    </a:cubicBezTo>
                    <a:cubicBezTo>
                      <a:pt x="2349" y="2470"/>
                      <a:pt x="1317" y="2399"/>
                      <a:pt x="304" y="2228"/>
                    </a:cubicBezTo>
                    <a:cubicBezTo>
                      <a:pt x="288" y="2225"/>
                      <a:pt x="272" y="2224"/>
                      <a:pt x="257" y="2224"/>
                    </a:cubicBezTo>
                    <a:cubicBezTo>
                      <a:pt x="38" y="2224"/>
                      <a:pt x="1" y="2545"/>
                      <a:pt x="94" y="2637"/>
                    </a:cubicBezTo>
                    <a:lnTo>
                      <a:pt x="94" y="2749"/>
                    </a:lnTo>
                    <a:cubicBezTo>
                      <a:pt x="205" y="8636"/>
                      <a:pt x="94" y="14573"/>
                      <a:pt x="465" y="20411"/>
                    </a:cubicBezTo>
                    <a:cubicBezTo>
                      <a:pt x="515" y="20460"/>
                      <a:pt x="515" y="20510"/>
                      <a:pt x="515" y="20559"/>
                    </a:cubicBezTo>
                    <a:cubicBezTo>
                      <a:pt x="565" y="20609"/>
                      <a:pt x="565" y="20671"/>
                      <a:pt x="565" y="20721"/>
                    </a:cubicBezTo>
                    <a:cubicBezTo>
                      <a:pt x="686" y="21033"/>
                      <a:pt x="1190" y="21122"/>
                      <a:pt x="1728" y="21122"/>
                    </a:cubicBezTo>
                    <a:cubicBezTo>
                      <a:pt x="2342" y="21122"/>
                      <a:pt x="3001" y="21007"/>
                      <a:pt x="3192" y="20981"/>
                    </a:cubicBezTo>
                    <a:cubicBezTo>
                      <a:pt x="4803" y="20919"/>
                      <a:pt x="6402" y="20820"/>
                      <a:pt x="7952" y="20770"/>
                    </a:cubicBezTo>
                    <a:cubicBezTo>
                      <a:pt x="10739" y="20684"/>
                      <a:pt x="13489" y="20550"/>
                      <a:pt x="16275" y="20550"/>
                    </a:cubicBezTo>
                    <a:cubicBezTo>
                      <a:pt x="16685" y="20550"/>
                      <a:pt x="17096" y="20553"/>
                      <a:pt x="17508" y="20559"/>
                    </a:cubicBezTo>
                    <a:cubicBezTo>
                      <a:pt x="19057" y="20559"/>
                      <a:pt x="20656" y="20559"/>
                      <a:pt x="22255" y="20609"/>
                    </a:cubicBezTo>
                    <a:cubicBezTo>
                      <a:pt x="23071" y="20647"/>
                      <a:pt x="23929" y="20777"/>
                      <a:pt x="24767" y="20777"/>
                    </a:cubicBezTo>
                    <a:cubicBezTo>
                      <a:pt x="25303" y="20777"/>
                      <a:pt x="25830" y="20724"/>
                      <a:pt x="26332" y="20559"/>
                    </a:cubicBezTo>
                    <a:lnTo>
                      <a:pt x="26493" y="20559"/>
                    </a:lnTo>
                    <a:cubicBezTo>
                      <a:pt x="28043" y="19989"/>
                      <a:pt x="27981" y="16891"/>
                      <a:pt x="27931" y="14722"/>
                    </a:cubicBezTo>
                    <a:cubicBezTo>
                      <a:pt x="27931" y="14214"/>
                      <a:pt x="27882" y="13743"/>
                      <a:pt x="27931" y="13383"/>
                    </a:cubicBezTo>
                    <a:cubicBezTo>
                      <a:pt x="28043" y="9715"/>
                      <a:pt x="27882" y="6046"/>
                      <a:pt x="27882" y="2390"/>
                    </a:cubicBezTo>
                    <a:lnTo>
                      <a:pt x="27882" y="1559"/>
                    </a:lnTo>
                    <a:lnTo>
                      <a:pt x="28241" y="1559"/>
                    </a:lnTo>
                    <a:cubicBezTo>
                      <a:pt x="28255" y="1560"/>
                      <a:pt x="28268" y="1560"/>
                      <a:pt x="28281" y="1560"/>
                    </a:cubicBezTo>
                    <a:cubicBezTo>
                      <a:pt x="29022" y="1560"/>
                      <a:pt x="29008" y="219"/>
                      <a:pt x="28241" y="159"/>
                    </a:cubicBezTo>
                    <a:cubicBezTo>
                      <a:pt x="27175" y="48"/>
                      <a:pt x="26103" y="1"/>
                      <a:pt x="25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0"/>
              <p:cNvSpPr/>
              <p:nvPr/>
            </p:nvSpPr>
            <p:spPr>
              <a:xfrm>
                <a:off x="6850482" y="4562010"/>
                <a:ext cx="356311" cy="202328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5654" extrusionOk="0">
                    <a:moveTo>
                      <a:pt x="9956" y="1"/>
                    </a:moveTo>
                    <a:cubicBezTo>
                      <a:pt x="7740" y="380"/>
                      <a:pt x="5507" y="696"/>
                      <a:pt x="3346" y="696"/>
                    </a:cubicBezTo>
                    <a:cubicBezTo>
                      <a:pt x="2328" y="696"/>
                      <a:pt x="1327" y="626"/>
                      <a:pt x="351" y="459"/>
                    </a:cubicBezTo>
                    <a:cubicBezTo>
                      <a:pt x="334" y="456"/>
                      <a:pt x="318" y="455"/>
                      <a:pt x="303" y="455"/>
                    </a:cubicBezTo>
                    <a:cubicBezTo>
                      <a:pt x="79" y="455"/>
                      <a:pt x="1" y="776"/>
                      <a:pt x="140" y="868"/>
                    </a:cubicBezTo>
                    <a:lnTo>
                      <a:pt x="140" y="2108"/>
                    </a:lnTo>
                    <a:cubicBezTo>
                      <a:pt x="661" y="3248"/>
                      <a:pt x="1280" y="4339"/>
                      <a:pt x="1900" y="5206"/>
                    </a:cubicBezTo>
                    <a:cubicBezTo>
                      <a:pt x="1640" y="5206"/>
                      <a:pt x="1640" y="5628"/>
                      <a:pt x="1900" y="5628"/>
                    </a:cubicBezTo>
                    <a:cubicBezTo>
                      <a:pt x="2143" y="5645"/>
                      <a:pt x="2390" y="5654"/>
                      <a:pt x="2638" y="5654"/>
                    </a:cubicBezTo>
                    <a:cubicBezTo>
                      <a:pt x="5283" y="5654"/>
                      <a:pt x="8117" y="4663"/>
                      <a:pt x="9386" y="2170"/>
                    </a:cubicBezTo>
                    <a:cubicBezTo>
                      <a:pt x="9696" y="1488"/>
                      <a:pt x="9907" y="769"/>
                      <a:pt x="9956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0"/>
              <p:cNvSpPr/>
              <p:nvPr/>
            </p:nvSpPr>
            <p:spPr>
              <a:xfrm>
                <a:off x="7064358" y="4354898"/>
                <a:ext cx="77653" cy="357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00" extrusionOk="0">
                    <a:moveTo>
                      <a:pt x="2170" y="1"/>
                    </a:moveTo>
                    <a:cubicBezTo>
                      <a:pt x="1451" y="50"/>
                      <a:pt x="720" y="50"/>
                      <a:pt x="1" y="100"/>
                    </a:cubicBezTo>
                    <a:cubicBezTo>
                      <a:pt x="720" y="100"/>
                      <a:pt x="1451" y="50"/>
                      <a:pt x="2170" y="50"/>
                    </a:cubicBezTo>
                    <a:lnTo>
                      <a:pt x="2170" y="1"/>
                    </a:lnTo>
                    <a:close/>
                  </a:path>
                </a:pathLst>
              </a:custGeom>
              <a:solidFill>
                <a:srgbClr val="7B6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0"/>
              <p:cNvSpPr/>
              <p:nvPr/>
            </p:nvSpPr>
            <p:spPr>
              <a:xfrm>
                <a:off x="7120680" y="4125957"/>
                <a:ext cx="463094" cy="303779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8489" extrusionOk="0">
                    <a:moveTo>
                      <a:pt x="6890" y="0"/>
                    </a:moveTo>
                    <a:cubicBezTo>
                      <a:pt x="6763" y="0"/>
                      <a:pt x="6628" y="13"/>
                      <a:pt x="6483" y="40"/>
                    </a:cubicBezTo>
                    <a:cubicBezTo>
                      <a:pt x="4835" y="301"/>
                      <a:pt x="4215" y="2271"/>
                      <a:pt x="4165" y="3969"/>
                    </a:cubicBezTo>
                    <a:cubicBezTo>
                      <a:pt x="3905" y="3251"/>
                      <a:pt x="3484" y="2631"/>
                      <a:pt x="2814" y="2321"/>
                    </a:cubicBezTo>
                    <a:cubicBezTo>
                      <a:pt x="2567" y="2220"/>
                      <a:pt x="2316" y="2172"/>
                      <a:pt x="2072" y="2172"/>
                    </a:cubicBezTo>
                    <a:cubicBezTo>
                      <a:pt x="1449" y="2172"/>
                      <a:pt x="876" y="2487"/>
                      <a:pt x="546" y="3040"/>
                    </a:cubicBezTo>
                    <a:cubicBezTo>
                      <a:pt x="1" y="3929"/>
                      <a:pt x="306" y="7562"/>
                      <a:pt x="1733" y="7562"/>
                    </a:cubicBezTo>
                    <a:cubicBezTo>
                      <a:pt x="1797" y="7562"/>
                      <a:pt x="1865" y="7555"/>
                      <a:pt x="1934" y="7539"/>
                    </a:cubicBezTo>
                    <a:cubicBezTo>
                      <a:pt x="2356" y="7898"/>
                      <a:pt x="2666" y="7898"/>
                      <a:pt x="3236" y="7948"/>
                    </a:cubicBezTo>
                    <a:cubicBezTo>
                      <a:pt x="4215" y="8047"/>
                      <a:pt x="5194" y="8208"/>
                      <a:pt x="6173" y="8258"/>
                    </a:cubicBezTo>
                    <a:cubicBezTo>
                      <a:pt x="7266" y="8345"/>
                      <a:pt x="8414" y="8488"/>
                      <a:pt x="9539" y="8488"/>
                    </a:cubicBezTo>
                    <a:cubicBezTo>
                      <a:pt x="10329" y="8488"/>
                      <a:pt x="11109" y="8418"/>
                      <a:pt x="11850" y="8208"/>
                    </a:cubicBezTo>
                    <a:cubicBezTo>
                      <a:pt x="12271" y="8047"/>
                      <a:pt x="12222" y="7539"/>
                      <a:pt x="11912" y="7378"/>
                    </a:cubicBezTo>
                    <a:cubicBezTo>
                      <a:pt x="12891" y="5928"/>
                      <a:pt x="12940" y="3089"/>
                      <a:pt x="11540" y="2061"/>
                    </a:cubicBezTo>
                    <a:cubicBezTo>
                      <a:pt x="11276" y="1839"/>
                      <a:pt x="10984" y="1741"/>
                      <a:pt x="10689" y="1741"/>
                    </a:cubicBezTo>
                    <a:cubicBezTo>
                      <a:pt x="10292" y="1741"/>
                      <a:pt x="9887" y="1918"/>
                      <a:pt x="9532" y="2209"/>
                    </a:cubicBezTo>
                    <a:cubicBezTo>
                      <a:pt x="9123" y="2519"/>
                      <a:pt x="8813" y="2990"/>
                      <a:pt x="8652" y="3511"/>
                    </a:cubicBezTo>
                    <a:cubicBezTo>
                      <a:pt x="8698" y="1930"/>
                      <a:pt x="8437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0"/>
              <p:cNvSpPr/>
              <p:nvPr/>
            </p:nvSpPr>
            <p:spPr>
              <a:xfrm>
                <a:off x="6783639" y="4350783"/>
                <a:ext cx="1154961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2275" h="6883" extrusionOk="0">
                    <a:moveTo>
                      <a:pt x="19734" y="0"/>
                    </a:moveTo>
                    <a:cubicBezTo>
                      <a:pt x="18871" y="0"/>
                      <a:pt x="18007" y="6"/>
                      <a:pt x="17141" y="17"/>
                    </a:cubicBezTo>
                    <a:cubicBezTo>
                      <a:pt x="11614" y="17"/>
                      <a:pt x="6086" y="264"/>
                      <a:pt x="570" y="686"/>
                    </a:cubicBezTo>
                    <a:cubicBezTo>
                      <a:pt x="198" y="686"/>
                      <a:pt x="99" y="1095"/>
                      <a:pt x="198" y="1355"/>
                    </a:cubicBezTo>
                    <a:cubicBezTo>
                      <a:pt x="0" y="3053"/>
                      <a:pt x="0" y="4764"/>
                      <a:pt x="149" y="6462"/>
                    </a:cubicBezTo>
                    <a:cubicBezTo>
                      <a:pt x="198" y="6722"/>
                      <a:pt x="360" y="6883"/>
                      <a:pt x="570" y="6883"/>
                    </a:cubicBezTo>
                    <a:lnTo>
                      <a:pt x="2479" y="6883"/>
                    </a:lnTo>
                    <a:cubicBezTo>
                      <a:pt x="7387" y="6883"/>
                      <a:pt x="12283" y="6833"/>
                      <a:pt x="17191" y="6771"/>
                    </a:cubicBezTo>
                    <a:cubicBezTo>
                      <a:pt x="21529" y="6722"/>
                      <a:pt x="25867" y="6623"/>
                      <a:pt x="30205" y="6524"/>
                    </a:cubicBezTo>
                    <a:lnTo>
                      <a:pt x="31444" y="6524"/>
                    </a:lnTo>
                    <a:cubicBezTo>
                      <a:pt x="31705" y="6524"/>
                      <a:pt x="31866" y="6313"/>
                      <a:pt x="31866" y="6053"/>
                    </a:cubicBezTo>
                    <a:cubicBezTo>
                      <a:pt x="32015" y="4293"/>
                      <a:pt x="32114" y="2545"/>
                      <a:pt x="32225" y="785"/>
                    </a:cubicBezTo>
                    <a:cubicBezTo>
                      <a:pt x="32275" y="525"/>
                      <a:pt x="32015" y="376"/>
                      <a:pt x="31804" y="376"/>
                    </a:cubicBezTo>
                    <a:cubicBezTo>
                      <a:pt x="27771" y="121"/>
                      <a:pt x="23764" y="0"/>
                      <a:pt x="19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0"/>
              <p:cNvSpPr/>
              <p:nvPr/>
            </p:nvSpPr>
            <p:spPr>
              <a:xfrm>
                <a:off x="7580172" y="5045834"/>
                <a:ext cx="271465" cy="19635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7" extrusionOk="0">
                    <a:moveTo>
                      <a:pt x="5839" y="1"/>
                    </a:moveTo>
                    <a:cubicBezTo>
                      <a:pt x="5386" y="1"/>
                      <a:pt x="4946" y="82"/>
                      <a:pt x="4537" y="262"/>
                    </a:cubicBezTo>
                    <a:cubicBezTo>
                      <a:pt x="3099" y="783"/>
                      <a:pt x="2107" y="2221"/>
                      <a:pt x="1240" y="3410"/>
                    </a:cubicBezTo>
                    <a:cubicBezTo>
                      <a:pt x="719" y="4030"/>
                      <a:pt x="360" y="4650"/>
                      <a:pt x="0" y="5269"/>
                    </a:cubicBezTo>
                    <a:cubicBezTo>
                      <a:pt x="620" y="5319"/>
                      <a:pt x="1240" y="5319"/>
                      <a:pt x="1909" y="5319"/>
                    </a:cubicBezTo>
                    <a:cubicBezTo>
                      <a:pt x="2726" y="5357"/>
                      <a:pt x="3565" y="5487"/>
                      <a:pt x="4400" y="5487"/>
                    </a:cubicBezTo>
                    <a:cubicBezTo>
                      <a:pt x="4933" y="5487"/>
                      <a:pt x="5465" y="5434"/>
                      <a:pt x="5987" y="5269"/>
                    </a:cubicBezTo>
                    <a:lnTo>
                      <a:pt x="6135" y="5269"/>
                    </a:lnTo>
                    <a:cubicBezTo>
                      <a:pt x="7437" y="4761"/>
                      <a:pt x="7586" y="2382"/>
                      <a:pt x="7586" y="361"/>
                    </a:cubicBezTo>
                    <a:cubicBezTo>
                      <a:pt x="7010" y="132"/>
                      <a:pt x="6414" y="1"/>
                      <a:pt x="5839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0"/>
              <p:cNvSpPr/>
              <p:nvPr/>
            </p:nvSpPr>
            <p:spPr>
              <a:xfrm>
                <a:off x="7141971" y="4351355"/>
                <a:ext cx="242157" cy="5368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50" extrusionOk="0"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4499" y="1"/>
                      <a:pt x="2269" y="50"/>
                      <a:pt x="1" y="100"/>
                    </a:cubicBezTo>
                    <a:lnTo>
                      <a:pt x="1" y="149"/>
                    </a:lnTo>
                    <a:cubicBezTo>
                      <a:pt x="2269" y="50"/>
                      <a:pt x="4499" y="1"/>
                      <a:pt x="6767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0"/>
              <p:cNvSpPr/>
              <p:nvPr/>
            </p:nvSpPr>
            <p:spPr>
              <a:xfrm>
                <a:off x="6961016" y="4593070"/>
                <a:ext cx="892442" cy="658229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18394" extrusionOk="0">
                    <a:moveTo>
                      <a:pt x="11875" y="0"/>
                    </a:moveTo>
                    <a:cubicBezTo>
                      <a:pt x="10177" y="62"/>
                      <a:pt x="8417" y="62"/>
                      <a:pt x="6706" y="62"/>
                    </a:cubicBezTo>
                    <a:cubicBezTo>
                      <a:pt x="6607" y="471"/>
                      <a:pt x="6458" y="880"/>
                      <a:pt x="6297" y="1302"/>
                    </a:cubicBezTo>
                    <a:cubicBezTo>
                      <a:pt x="5219" y="3471"/>
                      <a:pt x="2988" y="4500"/>
                      <a:pt x="720" y="4710"/>
                    </a:cubicBezTo>
                    <a:lnTo>
                      <a:pt x="720" y="7908"/>
                    </a:lnTo>
                    <a:cubicBezTo>
                      <a:pt x="1079" y="7858"/>
                      <a:pt x="1501" y="7809"/>
                      <a:pt x="1860" y="7809"/>
                    </a:cubicBezTo>
                    <a:cubicBezTo>
                      <a:pt x="2368" y="7809"/>
                      <a:pt x="2938" y="7858"/>
                      <a:pt x="3459" y="8007"/>
                    </a:cubicBezTo>
                    <a:cubicBezTo>
                      <a:pt x="7846" y="8937"/>
                      <a:pt x="10115" y="13746"/>
                      <a:pt x="8367" y="17774"/>
                    </a:cubicBezTo>
                    <a:cubicBezTo>
                      <a:pt x="8318" y="17871"/>
                      <a:pt x="8258" y="17921"/>
                      <a:pt x="8255" y="18028"/>
                    </a:cubicBezTo>
                    <a:lnTo>
                      <a:pt x="8255" y="18028"/>
                    </a:lnTo>
                    <a:cubicBezTo>
                      <a:pt x="10230" y="17969"/>
                      <a:pt x="12189" y="17922"/>
                      <a:pt x="14143" y="17922"/>
                    </a:cubicBezTo>
                    <a:lnTo>
                      <a:pt x="17303" y="17922"/>
                    </a:lnTo>
                    <a:cubicBezTo>
                      <a:pt x="17663" y="17303"/>
                      <a:pt x="18022" y="16683"/>
                      <a:pt x="18543" y="16063"/>
                    </a:cubicBezTo>
                    <a:cubicBezTo>
                      <a:pt x="19410" y="14874"/>
                      <a:pt x="20402" y="13436"/>
                      <a:pt x="21840" y="12915"/>
                    </a:cubicBezTo>
                    <a:cubicBezTo>
                      <a:pt x="22261" y="12705"/>
                      <a:pt x="22670" y="12655"/>
                      <a:pt x="23129" y="12655"/>
                    </a:cubicBezTo>
                    <a:cubicBezTo>
                      <a:pt x="23699" y="12655"/>
                      <a:pt x="24318" y="12816"/>
                      <a:pt x="24889" y="13014"/>
                    </a:cubicBezTo>
                    <a:cubicBezTo>
                      <a:pt x="24889" y="15035"/>
                      <a:pt x="24740" y="17414"/>
                      <a:pt x="23438" y="17922"/>
                    </a:cubicBezTo>
                    <a:lnTo>
                      <a:pt x="23500" y="17922"/>
                    </a:lnTo>
                    <a:cubicBezTo>
                      <a:pt x="24740" y="17464"/>
                      <a:pt x="24938" y="15295"/>
                      <a:pt x="24938" y="13324"/>
                    </a:cubicBezTo>
                    <a:lnTo>
                      <a:pt x="24938" y="12085"/>
                    </a:lnTo>
                    <a:cubicBezTo>
                      <a:pt x="22199" y="11775"/>
                      <a:pt x="19522" y="11056"/>
                      <a:pt x="17241" y="9606"/>
                    </a:cubicBezTo>
                    <a:cubicBezTo>
                      <a:pt x="17241" y="9668"/>
                      <a:pt x="17192" y="9668"/>
                      <a:pt x="17192" y="9718"/>
                    </a:cubicBezTo>
                    <a:cubicBezTo>
                      <a:pt x="17093" y="9866"/>
                      <a:pt x="17043" y="9916"/>
                      <a:pt x="16931" y="9916"/>
                    </a:cubicBezTo>
                    <a:cubicBezTo>
                      <a:pt x="16522" y="10486"/>
                      <a:pt x="15903" y="10796"/>
                      <a:pt x="15134" y="10796"/>
                    </a:cubicBezTo>
                    <a:cubicBezTo>
                      <a:pt x="14924" y="10796"/>
                      <a:pt x="14762" y="10796"/>
                      <a:pt x="14564" y="10746"/>
                    </a:cubicBezTo>
                    <a:cubicBezTo>
                      <a:pt x="12494" y="10337"/>
                      <a:pt x="11255" y="8367"/>
                      <a:pt x="11255" y="6408"/>
                    </a:cubicBezTo>
                    <a:cubicBezTo>
                      <a:pt x="10945" y="5429"/>
                      <a:pt x="11726" y="4648"/>
                      <a:pt x="12705" y="4239"/>
                    </a:cubicBezTo>
                    <a:cubicBezTo>
                      <a:pt x="12184" y="2901"/>
                      <a:pt x="11974" y="1451"/>
                      <a:pt x="11875" y="0"/>
                    </a:cubicBezTo>
                    <a:close/>
                    <a:moveTo>
                      <a:pt x="8255" y="18028"/>
                    </a:moveTo>
                    <a:cubicBezTo>
                      <a:pt x="7614" y="18047"/>
                      <a:pt x="6972" y="18068"/>
                      <a:pt x="6327" y="18089"/>
                    </a:cubicBezTo>
                    <a:lnTo>
                      <a:pt x="6327" y="18089"/>
                    </a:lnTo>
                    <a:cubicBezTo>
                      <a:pt x="6965" y="18074"/>
                      <a:pt x="7612" y="18062"/>
                      <a:pt x="8255" y="18034"/>
                    </a:cubicBezTo>
                    <a:cubicBezTo>
                      <a:pt x="8255" y="18032"/>
                      <a:pt x="8255" y="18030"/>
                      <a:pt x="8255" y="18028"/>
                    </a:cubicBezTo>
                    <a:close/>
                    <a:moveTo>
                      <a:pt x="23290" y="17922"/>
                    </a:moveTo>
                    <a:cubicBezTo>
                      <a:pt x="22769" y="18084"/>
                      <a:pt x="22261" y="18133"/>
                      <a:pt x="21691" y="18133"/>
                    </a:cubicBezTo>
                    <a:lnTo>
                      <a:pt x="21790" y="18133"/>
                    </a:lnTo>
                    <a:cubicBezTo>
                      <a:pt x="22311" y="18133"/>
                      <a:pt x="22819" y="18084"/>
                      <a:pt x="23339" y="17922"/>
                    </a:cubicBezTo>
                    <a:close/>
                    <a:moveTo>
                      <a:pt x="6327" y="18089"/>
                    </a:moveTo>
                    <a:lnTo>
                      <a:pt x="6327" y="18089"/>
                    </a:lnTo>
                    <a:cubicBezTo>
                      <a:pt x="5847" y="18100"/>
                      <a:pt x="5372" y="18112"/>
                      <a:pt x="4909" y="18133"/>
                    </a:cubicBezTo>
                    <a:cubicBezTo>
                      <a:pt x="3298" y="18183"/>
                      <a:pt x="1748" y="18282"/>
                      <a:pt x="150" y="18344"/>
                    </a:cubicBezTo>
                    <a:cubicBezTo>
                      <a:pt x="100" y="18344"/>
                      <a:pt x="50" y="18344"/>
                      <a:pt x="1" y="18393"/>
                    </a:cubicBezTo>
                    <a:cubicBezTo>
                      <a:pt x="100" y="18344"/>
                      <a:pt x="150" y="18344"/>
                      <a:pt x="199" y="18344"/>
                    </a:cubicBezTo>
                    <a:cubicBezTo>
                      <a:pt x="1810" y="18282"/>
                      <a:pt x="3409" y="18183"/>
                      <a:pt x="4959" y="18133"/>
                    </a:cubicBezTo>
                    <a:cubicBezTo>
                      <a:pt x="5416" y="18119"/>
                      <a:pt x="5872" y="18104"/>
                      <a:pt x="6327" y="18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0"/>
              <p:cNvSpPr/>
              <p:nvPr/>
            </p:nvSpPr>
            <p:spPr>
              <a:xfrm>
                <a:off x="6961016" y="4872465"/>
                <a:ext cx="361965" cy="378820"/>
              </a:xfrm>
              <a:custGeom>
                <a:avLst/>
                <a:gdLst/>
                <a:ahLst/>
                <a:cxnLst/>
                <a:rect l="l" t="t" r="r" b="b"/>
                <a:pathLst>
                  <a:path w="10115" h="10586" extrusionOk="0">
                    <a:moveTo>
                      <a:pt x="1860" y="1"/>
                    </a:moveTo>
                    <a:cubicBezTo>
                      <a:pt x="1501" y="1"/>
                      <a:pt x="1079" y="50"/>
                      <a:pt x="720" y="100"/>
                    </a:cubicBezTo>
                    <a:cubicBezTo>
                      <a:pt x="720" y="980"/>
                      <a:pt x="720" y="1910"/>
                      <a:pt x="670" y="2839"/>
                    </a:cubicBezTo>
                    <a:lnTo>
                      <a:pt x="670" y="3199"/>
                    </a:lnTo>
                    <a:cubicBezTo>
                      <a:pt x="670" y="3917"/>
                      <a:pt x="720" y="4897"/>
                      <a:pt x="720" y="5938"/>
                    </a:cubicBezTo>
                    <a:cubicBezTo>
                      <a:pt x="720" y="7586"/>
                      <a:pt x="621" y="9445"/>
                      <a:pt x="1" y="10585"/>
                    </a:cubicBezTo>
                    <a:cubicBezTo>
                      <a:pt x="50" y="10536"/>
                      <a:pt x="100" y="10536"/>
                      <a:pt x="150" y="10536"/>
                    </a:cubicBezTo>
                    <a:cubicBezTo>
                      <a:pt x="1748" y="10474"/>
                      <a:pt x="3298" y="10375"/>
                      <a:pt x="4909" y="10325"/>
                    </a:cubicBezTo>
                    <a:cubicBezTo>
                      <a:pt x="5987" y="10276"/>
                      <a:pt x="7128" y="10276"/>
                      <a:pt x="8255" y="10226"/>
                    </a:cubicBezTo>
                    <a:cubicBezTo>
                      <a:pt x="8255" y="10114"/>
                      <a:pt x="8317" y="10065"/>
                      <a:pt x="8367" y="9966"/>
                    </a:cubicBezTo>
                    <a:cubicBezTo>
                      <a:pt x="10115" y="5938"/>
                      <a:pt x="7846" y="1129"/>
                      <a:pt x="3459" y="199"/>
                    </a:cubicBezTo>
                    <a:cubicBezTo>
                      <a:pt x="2938" y="50"/>
                      <a:pt x="2368" y="1"/>
                      <a:pt x="18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0"/>
              <p:cNvSpPr/>
              <p:nvPr/>
            </p:nvSpPr>
            <p:spPr>
              <a:xfrm>
                <a:off x="7580172" y="5045870"/>
                <a:ext cx="271465" cy="19610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0" extrusionOk="0">
                    <a:moveTo>
                      <a:pt x="5826" y="1"/>
                    </a:moveTo>
                    <a:cubicBezTo>
                      <a:pt x="5367" y="1"/>
                      <a:pt x="4958" y="51"/>
                      <a:pt x="4537" y="261"/>
                    </a:cubicBezTo>
                    <a:cubicBezTo>
                      <a:pt x="3099" y="782"/>
                      <a:pt x="2107" y="2220"/>
                      <a:pt x="1240" y="3409"/>
                    </a:cubicBezTo>
                    <a:cubicBezTo>
                      <a:pt x="719" y="4029"/>
                      <a:pt x="360" y="4649"/>
                      <a:pt x="0" y="5268"/>
                    </a:cubicBezTo>
                    <a:cubicBezTo>
                      <a:pt x="670" y="5318"/>
                      <a:pt x="1289" y="5318"/>
                      <a:pt x="1959" y="5318"/>
                    </a:cubicBezTo>
                    <a:cubicBezTo>
                      <a:pt x="2789" y="5380"/>
                      <a:pt x="3607" y="5479"/>
                      <a:pt x="4388" y="5479"/>
                    </a:cubicBezTo>
                    <a:cubicBezTo>
                      <a:pt x="4958" y="5479"/>
                      <a:pt x="5466" y="5430"/>
                      <a:pt x="5987" y="5268"/>
                    </a:cubicBezTo>
                    <a:lnTo>
                      <a:pt x="6135" y="5268"/>
                    </a:lnTo>
                    <a:cubicBezTo>
                      <a:pt x="7437" y="4760"/>
                      <a:pt x="7586" y="2381"/>
                      <a:pt x="7586" y="360"/>
                    </a:cubicBezTo>
                    <a:cubicBezTo>
                      <a:pt x="7015" y="162"/>
                      <a:pt x="6396" y="1"/>
                      <a:pt x="5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0"/>
              <p:cNvSpPr/>
              <p:nvPr/>
            </p:nvSpPr>
            <p:spPr>
              <a:xfrm>
                <a:off x="6984991" y="4595289"/>
                <a:ext cx="216034" cy="166364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4649" extrusionOk="0">
                    <a:moveTo>
                      <a:pt x="6036" y="0"/>
                    </a:moveTo>
                    <a:lnTo>
                      <a:pt x="6036" y="0"/>
                    </a:lnTo>
                    <a:cubicBezTo>
                      <a:pt x="4028" y="50"/>
                      <a:pt x="2008" y="50"/>
                      <a:pt x="0" y="50"/>
                    </a:cubicBezTo>
                    <a:cubicBezTo>
                      <a:pt x="0" y="1599"/>
                      <a:pt x="50" y="3149"/>
                      <a:pt x="50" y="4648"/>
                    </a:cubicBezTo>
                    <a:cubicBezTo>
                      <a:pt x="2318" y="4438"/>
                      <a:pt x="4549" y="3409"/>
                      <a:pt x="5627" y="1240"/>
                    </a:cubicBezTo>
                    <a:cubicBezTo>
                      <a:pt x="5788" y="818"/>
                      <a:pt x="5937" y="409"/>
                      <a:pt x="6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0"/>
              <p:cNvSpPr/>
              <p:nvPr/>
            </p:nvSpPr>
            <p:spPr>
              <a:xfrm>
                <a:off x="7352627" y="4744755"/>
                <a:ext cx="225374" cy="23464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557" extrusionOk="0">
                    <a:moveTo>
                      <a:pt x="1761" y="0"/>
                    </a:moveTo>
                    <a:cubicBezTo>
                      <a:pt x="782" y="409"/>
                      <a:pt x="1" y="1190"/>
                      <a:pt x="311" y="2169"/>
                    </a:cubicBezTo>
                    <a:cubicBezTo>
                      <a:pt x="311" y="4128"/>
                      <a:pt x="1550" y="6098"/>
                      <a:pt x="3620" y="6507"/>
                    </a:cubicBezTo>
                    <a:cubicBezTo>
                      <a:pt x="3818" y="6557"/>
                      <a:pt x="3980" y="6557"/>
                      <a:pt x="4190" y="6557"/>
                    </a:cubicBezTo>
                    <a:cubicBezTo>
                      <a:pt x="4959" y="6557"/>
                      <a:pt x="5578" y="6247"/>
                      <a:pt x="5987" y="5677"/>
                    </a:cubicBezTo>
                    <a:cubicBezTo>
                      <a:pt x="6099" y="5677"/>
                      <a:pt x="6149" y="5627"/>
                      <a:pt x="6248" y="5479"/>
                    </a:cubicBezTo>
                    <a:cubicBezTo>
                      <a:pt x="6248" y="5429"/>
                      <a:pt x="6297" y="5429"/>
                      <a:pt x="6297" y="5367"/>
                    </a:cubicBezTo>
                    <a:cubicBezTo>
                      <a:pt x="5318" y="4747"/>
                      <a:pt x="4438" y="4028"/>
                      <a:pt x="3620" y="3099"/>
                    </a:cubicBezTo>
                    <a:cubicBezTo>
                      <a:pt x="2740" y="2120"/>
                      <a:pt x="2170" y="1091"/>
                      <a:pt x="1761" y="0"/>
                    </a:cubicBezTo>
                    <a:close/>
                  </a:path>
                </a:pathLst>
              </a:custGeom>
              <a:solidFill>
                <a:srgbClr val="30B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0"/>
              <p:cNvSpPr/>
              <p:nvPr/>
            </p:nvSpPr>
            <p:spPr>
              <a:xfrm>
                <a:off x="6983201" y="4351355"/>
                <a:ext cx="402760" cy="245736"/>
              </a:xfrm>
              <a:custGeom>
                <a:avLst/>
                <a:gdLst/>
                <a:ahLst/>
                <a:cxnLst/>
                <a:rect l="l" t="t" r="r" b="b"/>
                <a:pathLst>
                  <a:path w="11255" h="6867" extrusionOk="0">
                    <a:moveTo>
                      <a:pt x="11205" y="1"/>
                    </a:moveTo>
                    <a:cubicBezTo>
                      <a:pt x="8937" y="1"/>
                      <a:pt x="6706" y="50"/>
                      <a:pt x="4438" y="149"/>
                    </a:cubicBezTo>
                    <a:cubicBezTo>
                      <a:pt x="3719" y="149"/>
                      <a:pt x="2988" y="199"/>
                      <a:pt x="2269" y="199"/>
                    </a:cubicBezTo>
                    <a:cubicBezTo>
                      <a:pt x="2219" y="360"/>
                      <a:pt x="2219" y="509"/>
                      <a:pt x="2219" y="620"/>
                    </a:cubicBezTo>
                    <a:cubicBezTo>
                      <a:pt x="2170" y="1599"/>
                      <a:pt x="2058" y="2579"/>
                      <a:pt x="2008" y="3558"/>
                    </a:cubicBezTo>
                    <a:cubicBezTo>
                      <a:pt x="2008" y="3818"/>
                      <a:pt x="1810" y="4078"/>
                      <a:pt x="1500" y="4078"/>
                    </a:cubicBezTo>
                    <a:cubicBezTo>
                      <a:pt x="980" y="4078"/>
                      <a:pt x="509" y="4078"/>
                      <a:pt x="1" y="4128"/>
                    </a:cubicBezTo>
                    <a:cubicBezTo>
                      <a:pt x="50" y="5008"/>
                      <a:pt x="50" y="5937"/>
                      <a:pt x="50" y="6867"/>
                    </a:cubicBezTo>
                    <a:cubicBezTo>
                      <a:pt x="2058" y="6867"/>
                      <a:pt x="4078" y="6867"/>
                      <a:pt x="6086" y="6817"/>
                    </a:cubicBezTo>
                    <a:cubicBezTo>
                      <a:pt x="7797" y="6817"/>
                      <a:pt x="9557" y="6817"/>
                      <a:pt x="11255" y="6755"/>
                    </a:cubicBezTo>
                    <a:cubicBezTo>
                      <a:pt x="11205" y="6198"/>
                      <a:pt x="11205" y="5677"/>
                      <a:pt x="11205" y="5107"/>
                    </a:cubicBezTo>
                    <a:cubicBezTo>
                      <a:pt x="11155" y="3409"/>
                      <a:pt x="11255" y="1699"/>
                      <a:pt x="11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0"/>
              <p:cNvSpPr/>
              <p:nvPr/>
            </p:nvSpPr>
            <p:spPr>
              <a:xfrm>
                <a:off x="7348011" y="4731658"/>
                <a:ext cx="248598" cy="248133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6934" extrusionOk="0">
                    <a:moveTo>
                      <a:pt x="3536" y="1"/>
                    </a:moveTo>
                    <a:cubicBezTo>
                      <a:pt x="2000" y="1"/>
                      <a:pt x="0" y="1007"/>
                      <a:pt x="440" y="2535"/>
                    </a:cubicBezTo>
                    <a:cubicBezTo>
                      <a:pt x="440" y="4494"/>
                      <a:pt x="1679" y="6464"/>
                      <a:pt x="3749" y="6873"/>
                    </a:cubicBezTo>
                    <a:cubicBezTo>
                      <a:pt x="3948" y="6914"/>
                      <a:pt x="4139" y="6933"/>
                      <a:pt x="4321" y="6933"/>
                    </a:cubicBezTo>
                    <a:cubicBezTo>
                      <a:pt x="5086" y="6933"/>
                      <a:pt x="5706" y="6593"/>
                      <a:pt x="6116" y="6043"/>
                    </a:cubicBezTo>
                    <a:cubicBezTo>
                      <a:pt x="6228" y="6043"/>
                      <a:pt x="6278" y="5993"/>
                      <a:pt x="6377" y="5845"/>
                    </a:cubicBezTo>
                    <a:cubicBezTo>
                      <a:pt x="6947" y="4803"/>
                      <a:pt x="6798" y="3676"/>
                      <a:pt x="6327" y="2634"/>
                    </a:cubicBezTo>
                    <a:cubicBezTo>
                      <a:pt x="5918" y="1655"/>
                      <a:pt x="5398" y="465"/>
                      <a:pt x="4319" y="106"/>
                    </a:cubicBezTo>
                    <a:cubicBezTo>
                      <a:pt x="4086" y="35"/>
                      <a:pt x="3819" y="1"/>
                      <a:pt x="3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4" name="Picture 2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2" y="1075045"/>
            <a:ext cx="2682718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2a/e2/4b/2ae24bb26acd12a6aa41a9813df09f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7" y="1075045"/>
            <a:ext cx="2780056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784" r="14305"/>
          <a:stretch/>
        </p:blipFill>
        <p:spPr>
          <a:xfrm>
            <a:off x="5910000" y="1075045"/>
            <a:ext cx="2935480" cy="234548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"/>
          <p:cNvSpPr txBox="1">
            <a:spLocks noGrp="1"/>
          </p:cNvSpPr>
          <p:nvPr>
            <p:ph type="title"/>
          </p:nvPr>
        </p:nvSpPr>
        <p:spPr>
          <a:xfrm>
            <a:off x="1417042" y="1941380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dirty="0" smtClean="0"/>
              <a:t>Luyện tập – Sáng tạo</a:t>
            </a:r>
            <a:endParaRPr sz="4400" dirty="0"/>
          </a:p>
        </p:txBody>
      </p:sp>
      <p:sp>
        <p:nvSpPr>
          <p:cNvPr id="883" name="Google Shape;883;p26"/>
          <p:cNvSpPr/>
          <p:nvPr/>
        </p:nvSpPr>
        <p:spPr>
          <a:xfrm>
            <a:off x="6678078" y="5741708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26"/>
          <p:cNvGrpSpPr/>
          <p:nvPr/>
        </p:nvGrpSpPr>
        <p:grpSpPr>
          <a:xfrm>
            <a:off x="1268935" y="2601362"/>
            <a:ext cx="6745864" cy="3149686"/>
            <a:chOff x="1268935" y="2601362"/>
            <a:chExt cx="6745864" cy="3149686"/>
          </a:xfrm>
        </p:grpSpPr>
        <p:grpSp>
          <p:nvGrpSpPr>
            <p:cNvPr id="885" name="Google Shape;885;p26"/>
            <p:cNvGrpSpPr/>
            <p:nvPr/>
          </p:nvGrpSpPr>
          <p:grpSpPr>
            <a:xfrm>
              <a:off x="6859839" y="4202157"/>
              <a:ext cx="1154961" cy="1128604"/>
              <a:chOff x="6783639" y="4125957"/>
              <a:chExt cx="1154961" cy="1128604"/>
            </a:xfrm>
          </p:grpSpPr>
          <p:sp>
            <p:nvSpPr>
              <p:cNvPr id="886" name="Google Shape;886;p26"/>
              <p:cNvSpPr/>
              <p:nvPr/>
            </p:nvSpPr>
            <p:spPr>
              <a:xfrm>
                <a:off x="6853917" y="4498710"/>
                <a:ext cx="1038552" cy="755851"/>
              </a:xfrm>
              <a:custGeom>
                <a:avLst/>
                <a:gdLst/>
                <a:ahLst/>
                <a:cxnLst/>
                <a:rect l="l" t="t" r="r" b="b"/>
                <a:pathLst>
                  <a:path w="29022" h="21122" extrusionOk="0">
                    <a:moveTo>
                      <a:pt x="25028" y="1"/>
                    </a:moveTo>
                    <a:cubicBezTo>
                      <a:pt x="21625" y="1"/>
                      <a:pt x="18190" y="480"/>
                      <a:pt x="14818" y="989"/>
                    </a:cubicBezTo>
                    <a:lnTo>
                      <a:pt x="14607" y="989"/>
                    </a:lnTo>
                    <a:cubicBezTo>
                      <a:pt x="11011" y="1551"/>
                      <a:pt x="7134" y="2470"/>
                      <a:pt x="3391" y="2470"/>
                    </a:cubicBezTo>
                    <a:cubicBezTo>
                      <a:pt x="2349" y="2470"/>
                      <a:pt x="1317" y="2399"/>
                      <a:pt x="304" y="2228"/>
                    </a:cubicBezTo>
                    <a:cubicBezTo>
                      <a:pt x="288" y="2225"/>
                      <a:pt x="272" y="2224"/>
                      <a:pt x="257" y="2224"/>
                    </a:cubicBezTo>
                    <a:cubicBezTo>
                      <a:pt x="38" y="2224"/>
                      <a:pt x="1" y="2545"/>
                      <a:pt x="94" y="2637"/>
                    </a:cubicBezTo>
                    <a:lnTo>
                      <a:pt x="94" y="2749"/>
                    </a:lnTo>
                    <a:cubicBezTo>
                      <a:pt x="205" y="8636"/>
                      <a:pt x="94" y="14573"/>
                      <a:pt x="465" y="20411"/>
                    </a:cubicBezTo>
                    <a:cubicBezTo>
                      <a:pt x="515" y="20460"/>
                      <a:pt x="515" y="20510"/>
                      <a:pt x="515" y="20559"/>
                    </a:cubicBezTo>
                    <a:cubicBezTo>
                      <a:pt x="565" y="20609"/>
                      <a:pt x="565" y="20671"/>
                      <a:pt x="565" y="20721"/>
                    </a:cubicBezTo>
                    <a:cubicBezTo>
                      <a:pt x="686" y="21033"/>
                      <a:pt x="1190" y="21122"/>
                      <a:pt x="1728" y="21122"/>
                    </a:cubicBezTo>
                    <a:cubicBezTo>
                      <a:pt x="2342" y="21122"/>
                      <a:pt x="3001" y="21007"/>
                      <a:pt x="3192" y="20981"/>
                    </a:cubicBezTo>
                    <a:cubicBezTo>
                      <a:pt x="4803" y="20919"/>
                      <a:pt x="6402" y="20820"/>
                      <a:pt x="7952" y="20770"/>
                    </a:cubicBezTo>
                    <a:cubicBezTo>
                      <a:pt x="10739" y="20684"/>
                      <a:pt x="13489" y="20550"/>
                      <a:pt x="16275" y="20550"/>
                    </a:cubicBezTo>
                    <a:cubicBezTo>
                      <a:pt x="16685" y="20550"/>
                      <a:pt x="17096" y="20553"/>
                      <a:pt x="17508" y="20559"/>
                    </a:cubicBezTo>
                    <a:cubicBezTo>
                      <a:pt x="19057" y="20559"/>
                      <a:pt x="20656" y="20559"/>
                      <a:pt x="22255" y="20609"/>
                    </a:cubicBezTo>
                    <a:cubicBezTo>
                      <a:pt x="23071" y="20647"/>
                      <a:pt x="23929" y="20777"/>
                      <a:pt x="24767" y="20777"/>
                    </a:cubicBezTo>
                    <a:cubicBezTo>
                      <a:pt x="25303" y="20777"/>
                      <a:pt x="25830" y="20724"/>
                      <a:pt x="26332" y="20559"/>
                    </a:cubicBezTo>
                    <a:lnTo>
                      <a:pt x="26493" y="20559"/>
                    </a:lnTo>
                    <a:cubicBezTo>
                      <a:pt x="28043" y="19989"/>
                      <a:pt x="27981" y="16891"/>
                      <a:pt x="27931" y="14722"/>
                    </a:cubicBezTo>
                    <a:cubicBezTo>
                      <a:pt x="27931" y="14214"/>
                      <a:pt x="27882" y="13743"/>
                      <a:pt x="27931" y="13383"/>
                    </a:cubicBezTo>
                    <a:cubicBezTo>
                      <a:pt x="28043" y="9715"/>
                      <a:pt x="27882" y="6046"/>
                      <a:pt x="27882" y="2390"/>
                    </a:cubicBezTo>
                    <a:lnTo>
                      <a:pt x="27882" y="1559"/>
                    </a:lnTo>
                    <a:lnTo>
                      <a:pt x="28241" y="1559"/>
                    </a:lnTo>
                    <a:cubicBezTo>
                      <a:pt x="28255" y="1560"/>
                      <a:pt x="28268" y="1560"/>
                      <a:pt x="28281" y="1560"/>
                    </a:cubicBezTo>
                    <a:cubicBezTo>
                      <a:pt x="29022" y="1560"/>
                      <a:pt x="29008" y="219"/>
                      <a:pt x="28241" y="159"/>
                    </a:cubicBezTo>
                    <a:cubicBezTo>
                      <a:pt x="27175" y="48"/>
                      <a:pt x="26103" y="1"/>
                      <a:pt x="25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>
                <a:off x="6850482" y="4562010"/>
                <a:ext cx="356311" cy="202328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5654" extrusionOk="0">
                    <a:moveTo>
                      <a:pt x="9956" y="1"/>
                    </a:moveTo>
                    <a:cubicBezTo>
                      <a:pt x="7740" y="380"/>
                      <a:pt x="5507" y="696"/>
                      <a:pt x="3346" y="696"/>
                    </a:cubicBezTo>
                    <a:cubicBezTo>
                      <a:pt x="2328" y="696"/>
                      <a:pt x="1327" y="626"/>
                      <a:pt x="351" y="459"/>
                    </a:cubicBezTo>
                    <a:cubicBezTo>
                      <a:pt x="334" y="456"/>
                      <a:pt x="318" y="455"/>
                      <a:pt x="303" y="455"/>
                    </a:cubicBezTo>
                    <a:cubicBezTo>
                      <a:pt x="79" y="455"/>
                      <a:pt x="1" y="776"/>
                      <a:pt x="140" y="868"/>
                    </a:cubicBezTo>
                    <a:lnTo>
                      <a:pt x="140" y="2108"/>
                    </a:lnTo>
                    <a:cubicBezTo>
                      <a:pt x="661" y="3248"/>
                      <a:pt x="1280" y="4339"/>
                      <a:pt x="1900" y="5206"/>
                    </a:cubicBezTo>
                    <a:cubicBezTo>
                      <a:pt x="1640" y="5206"/>
                      <a:pt x="1640" y="5628"/>
                      <a:pt x="1900" y="5628"/>
                    </a:cubicBezTo>
                    <a:cubicBezTo>
                      <a:pt x="2143" y="5645"/>
                      <a:pt x="2390" y="5654"/>
                      <a:pt x="2638" y="5654"/>
                    </a:cubicBezTo>
                    <a:cubicBezTo>
                      <a:pt x="5283" y="5654"/>
                      <a:pt x="8117" y="4663"/>
                      <a:pt x="9386" y="2170"/>
                    </a:cubicBezTo>
                    <a:cubicBezTo>
                      <a:pt x="9696" y="1488"/>
                      <a:pt x="9907" y="769"/>
                      <a:pt x="9956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>
                <a:off x="7064358" y="4354898"/>
                <a:ext cx="77653" cy="357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00" extrusionOk="0">
                    <a:moveTo>
                      <a:pt x="2170" y="1"/>
                    </a:moveTo>
                    <a:cubicBezTo>
                      <a:pt x="1451" y="50"/>
                      <a:pt x="720" y="50"/>
                      <a:pt x="1" y="100"/>
                    </a:cubicBezTo>
                    <a:cubicBezTo>
                      <a:pt x="720" y="100"/>
                      <a:pt x="1451" y="50"/>
                      <a:pt x="2170" y="50"/>
                    </a:cubicBezTo>
                    <a:lnTo>
                      <a:pt x="2170" y="1"/>
                    </a:lnTo>
                    <a:close/>
                  </a:path>
                </a:pathLst>
              </a:custGeom>
              <a:solidFill>
                <a:srgbClr val="7B6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>
                <a:off x="7120680" y="4125957"/>
                <a:ext cx="463094" cy="303779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8489" extrusionOk="0">
                    <a:moveTo>
                      <a:pt x="6890" y="0"/>
                    </a:moveTo>
                    <a:cubicBezTo>
                      <a:pt x="6763" y="0"/>
                      <a:pt x="6628" y="13"/>
                      <a:pt x="6483" y="40"/>
                    </a:cubicBezTo>
                    <a:cubicBezTo>
                      <a:pt x="4835" y="301"/>
                      <a:pt x="4215" y="2271"/>
                      <a:pt x="4165" y="3969"/>
                    </a:cubicBezTo>
                    <a:cubicBezTo>
                      <a:pt x="3905" y="3251"/>
                      <a:pt x="3484" y="2631"/>
                      <a:pt x="2814" y="2321"/>
                    </a:cubicBezTo>
                    <a:cubicBezTo>
                      <a:pt x="2567" y="2220"/>
                      <a:pt x="2316" y="2172"/>
                      <a:pt x="2072" y="2172"/>
                    </a:cubicBezTo>
                    <a:cubicBezTo>
                      <a:pt x="1449" y="2172"/>
                      <a:pt x="876" y="2487"/>
                      <a:pt x="546" y="3040"/>
                    </a:cubicBezTo>
                    <a:cubicBezTo>
                      <a:pt x="1" y="3929"/>
                      <a:pt x="306" y="7562"/>
                      <a:pt x="1733" y="7562"/>
                    </a:cubicBezTo>
                    <a:cubicBezTo>
                      <a:pt x="1797" y="7562"/>
                      <a:pt x="1865" y="7555"/>
                      <a:pt x="1934" y="7539"/>
                    </a:cubicBezTo>
                    <a:cubicBezTo>
                      <a:pt x="2356" y="7898"/>
                      <a:pt x="2666" y="7898"/>
                      <a:pt x="3236" y="7948"/>
                    </a:cubicBezTo>
                    <a:cubicBezTo>
                      <a:pt x="4215" y="8047"/>
                      <a:pt x="5194" y="8208"/>
                      <a:pt x="6173" y="8258"/>
                    </a:cubicBezTo>
                    <a:cubicBezTo>
                      <a:pt x="7266" y="8345"/>
                      <a:pt x="8414" y="8488"/>
                      <a:pt x="9539" y="8488"/>
                    </a:cubicBezTo>
                    <a:cubicBezTo>
                      <a:pt x="10329" y="8488"/>
                      <a:pt x="11109" y="8418"/>
                      <a:pt x="11850" y="8208"/>
                    </a:cubicBezTo>
                    <a:cubicBezTo>
                      <a:pt x="12271" y="8047"/>
                      <a:pt x="12222" y="7539"/>
                      <a:pt x="11912" y="7378"/>
                    </a:cubicBezTo>
                    <a:cubicBezTo>
                      <a:pt x="12891" y="5928"/>
                      <a:pt x="12940" y="3089"/>
                      <a:pt x="11540" y="2061"/>
                    </a:cubicBezTo>
                    <a:cubicBezTo>
                      <a:pt x="11276" y="1839"/>
                      <a:pt x="10984" y="1741"/>
                      <a:pt x="10689" y="1741"/>
                    </a:cubicBezTo>
                    <a:cubicBezTo>
                      <a:pt x="10292" y="1741"/>
                      <a:pt x="9887" y="1918"/>
                      <a:pt x="9532" y="2209"/>
                    </a:cubicBezTo>
                    <a:cubicBezTo>
                      <a:pt x="9123" y="2519"/>
                      <a:pt x="8813" y="2990"/>
                      <a:pt x="8652" y="3511"/>
                    </a:cubicBezTo>
                    <a:cubicBezTo>
                      <a:pt x="8698" y="1930"/>
                      <a:pt x="8437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6783639" y="4350783"/>
                <a:ext cx="1154961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2275" h="6883" extrusionOk="0">
                    <a:moveTo>
                      <a:pt x="19734" y="0"/>
                    </a:moveTo>
                    <a:cubicBezTo>
                      <a:pt x="18871" y="0"/>
                      <a:pt x="18007" y="6"/>
                      <a:pt x="17141" y="17"/>
                    </a:cubicBezTo>
                    <a:cubicBezTo>
                      <a:pt x="11614" y="17"/>
                      <a:pt x="6086" y="264"/>
                      <a:pt x="570" y="686"/>
                    </a:cubicBezTo>
                    <a:cubicBezTo>
                      <a:pt x="198" y="686"/>
                      <a:pt x="99" y="1095"/>
                      <a:pt x="198" y="1355"/>
                    </a:cubicBezTo>
                    <a:cubicBezTo>
                      <a:pt x="0" y="3053"/>
                      <a:pt x="0" y="4764"/>
                      <a:pt x="149" y="6462"/>
                    </a:cubicBezTo>
                    <a:cubicBezTo>
                      <a:pt x="198" y="6722"/>
                      <a:pt x="360" y="6883"/>
                      <a:pt x="570" y="6883"/>
                    </a:cubicBezTo>
                    <a:lnTo>
                      <a:pt x="2479" y="6883"/>
                    </a:lnTo>
                    <a:cubicBezTo>
                      <a:pt x="7387" y="6883"/>
                      <a:pt x="12283" y="6833"/>
                      <a:pt x="17191" y="6771"/>
                    </a:cubicBezTo>
                    <a:cubicBezTo>
                      <a:pt x="21529" y="6722"/>
                      <a:pt x="25867" y="6623"/>
                      <a:pt x="30205" y="6524"/>
                    </a:cubicBezTo>
                    <a:lnTo>
                      <a:pt x="31444" y="6524"/>
                    </a:lnTo>
                    <a:cubicBezTo>
                      <a:pt x="31705" y="6524"/>
                      <a:pt x="31866" y="6313"/>
                      <a:pt x="31866" y="6053"/>
                    </a:cubicBezTo>
                    <a:cubicBezTo>
                      <a:pt x="32015" y="4293"/>
                      <a:pt x="32114" y="2545"/>
                      <a:pt x="32225" y="785"/>
                    </a:cubicBezTo>
                    <a:cubicBezTo>
                      <a:pt x="32275" y="525"/>
                      <a:pt x="32015" y="376"/>
                      <a:pt x="31804" y="376"/>
                    </a:cubicBezTo>
                    <a:cubicBezTo>
                      <a:pt x="27771" y="121"/>
                      <a:pt x="23764" y="0"/>
                      <a:pt x="19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7580172" y="5045834"/>
                <a:ext cx="271465" cy="19635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7" extrusionOk="0">
                    <a:moveTo>
                      <a:pt x="5839" y="1"/>
                    </a:moveTo>
                    <a:cubicBezTo>
                      <a:pt x="5386" y="1"/>
                      <a:pt x="4946" y="82"/>
                      <a:pt x="4537" y="262"/>
                    </a:cubicBezTo>
                    <a:cubicBezTo>
                      <a:pt x="3099" y="783"/>
                      <a:pt x="2107" y="2221"/>
                      <a:pt x="1240" y="3410"/>
                    </a:cubicBezTo>
                    <a:cubicBezTo>
                      <a:pt x="719" y="4030"/>
                      <a:pt x="360" y="4650"/>
                      <a:pt x="0" y="5269"/>
                    </a:cubicBezTo>
                    <a:cubicBezTo>
                      <a:pt x="620" y="5319"/>
                      <a:pt x="1240" y="5319"/>
                      <a:pt x="1909" y="5319"/>
                    </a:cubicBezTo>
                    <a:cubicBezTo>
                      <a:pt x="2726" y="5357"/>
                      <a:pt x="3565" y="5487"/>
                      <a:pt x="4400" y="5487"/>
                    </a:cubicBezTo>
                    <a:cubicBezTo>
                      <a:pt x="4933" y="5487"/>
                      <a:pt x="5465" y="5434"/>
                      <a:pt x="5987" y="5269"/>
                    </a:cubicBezTo>
                    <a:lnTo>
                      <a:pt x="6135" y="5269"/>
                    </a:lnTo>
                    <a:cubicBezTo>
                      <a:pt x="7437" y="4761"/>
                      <a:pt x="7586" y="2382"/>
                      <a:pt x="7586" y="361"/>
                    </a:cubicBezTo>
                    <a:cubicBezTo>
                      <a:pt x="7010" y="132"/>
                      <a:pt x="6414" y="1"/>
                      <a:pt x="5839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>
                <a:off x="7141971" y="4351355"/>
                <a:ext cx="242157" cy="5368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50" extrusionOk="0"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4499" y="1"/>
                      <a:pt x="2269" y="50"/>
                      <a:pt x="1" y="100"/>
                    </a:cubicBezTo>
                    <a:lnTo>
                      <a:pt x="1" y="149"/>
                    </a:lnTo>
                    <a:cubicBezTo>
                      <a:pt x="2269" y="50"/>
                      <a:pt x="4499" y="1"/>
                      <a:pt x="6767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6"/>
              <p:cNvSpPr/>
              <p:nvPr/>
            </p:nvSpPr>
            <p:spPr>
              <a:xfrm>
                <a:off x="6961016" y="4593070"/>
                <a:ext cx="892442" cy="658229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18394" extrusionOk="0">
                    <a:moveTo>
                      <a:pt x="11875" y="0"/>
                    </a:moveTo>
                    <a:cubicBezTo>
                      <a:pt x="10177" y="62"/>
                      <a:pt x="8417" y="62"/>
                      <a:pt x="6706" y="62"/>
                    </a:cubicBezTo>
                    <a:cubicBezTo>
                      <a:pt x="6607" y="471"/>
                      <a:pt x="6458" y="880"/>
                      <a:pt x="6297" y="1302"/>
                    </a:cubicBezTo>
                    <a:cubicBezTo>
                      <a:pt x="5219" y="3471"/>
                      <a:pt x="2988" y="4500"/>
                      <a:pt x="720" y="4710"/>
                    </a:cubicBezTo>
                    <a:lnTo>
                      <a:pt x="720" y="7908"/>
                    </a:lnTo>
                    <a:cubicBezTo>
                      <a:pt x="1079" y="7858"/>
                      <a:pt x="1501" y="7809"/>
                      <a:pt x="1860" y="7809"/>
                    </a:cubicBezTo>
                    <a:cubicBezTo>
                      <a:pt x="2368" y="7809"/>
                      <a:pt x="2938" y="7858"/>
                      <a:pt x="3459" y="8007"/>
                    </a:cubicBezTo>
                    <a:cubicBezTo>
                      <a:pt x="7846" y="8937"/>
                      <a:pt x="10115" y="13746"/>
                      <a:pt x="8367" y="17774"/>
                    </a:cubicBezTo>
                    <a:cubicBezTo>
                      <a:pt x="8318" y="17871"/>
                      <a:pt x="8258" y="17921"/>
                      <a:pt x="8255" y="18028"/>
                    </a:cubicBezTo>
                    <a:lnTo>
                      <a:pt x="8255" y="18028"/>
                    </a:lnTo>
                    <a:cubicBezTo>
                      <a:pt x="10230" y="17969"/>
                      <a:pt x="12189" y="17922"/>
                      <a:pt x="14143" y="17922"/>
                    </a:cubicBezTo>
                    <a:lnTo>
                      <a:pt x="17303" y="17922"/>
                    </a:lnTo>
                    <a:cubicBezTo>
                      <a:pt x="17663" y="17303"/>
                      <a:pt x="18022" y="16683"/>
                      <a:pt x="18543" y="16063"/>
                    </a:cubicBezTo>
                    <a:cubicBezTo>
                      <a:pt x="19410" y="14874"/>
                      <a:pt x="20402" y="13436"/>
                      <a:pt x="21840" y="12915"/>
                    </a:cubicBezTo>
                    <a:cubicBezTo>
                      <a:pt x="22261" y="12705"/>
                      <a:pt x="22670" y="12655"/>
                      <a:pt x="23129" y="12655"/>
                    </a:cubicBezTo>
                    <a:cubicBezTo>
                      <a:pt x="23699" y="12655"/>
                      <a:pt x="24318" y="12816"/>
                      <a:pt x="24889" y="13014"/>
                    </a:cubicBezTo>
                    <a:cubicBezTo>
                      <a:pt x="24889" y="15035"/>
                      <a:pt x="24740" y="17414"/>
                      <a:pt x="23438" y="17922"/>
                    </a:cubicBezTo>
                    <a:lnTo>
                      <a:pt x="23500" y="17922"/>
                    </a:lnTo>
                    <a:cubicBezTo>
                      <a:pt x="24740" y="17464"/>
                      <a:pt x="24938" y="15295"/>
                      <a:pt x="24938" y="13324"/>
                    </a:cubicBezTo>
                    <a:lnTo>
                      <a:pt x="24938" y="12085"/>
                    </a:lnTo>
                    <a:cubicBezTo>
                      <a:pt x="22199" y="11775"/>
                      <a:pt x="19522" y="11056"/>
                      <a:pt x="17241" y="9606"/>
                    </a:cubicBezTo>
                    <a:cubicBezTo>
                      <a:pt x="17241" y="9668"/>
                      <a:pt x="17192" y="9668"/>
                      <a:pt x="17192" y="9718"/>
                    </a:cubicBezTo>
                    <a:cubicBezTo>
                      <a:pt x="17093" y="9866"/>
                      <a:pt x="17043" y="9916"/>
                      <a:pt x="16931" y="9916"/>
                    </a:cubicBezTo>
                    <a:cubicBezTo>
                      <a:pt x="16522" y="10486"/>
                      <a:pt x="15903" y="10796"/>
                      <a:pt x="15134" y="10796"/>
                    </a:cubicBezTo>
                    <a:cubicBezTo>
                      <a:pt x="14924" y="10796"/>
                      <a:pt x="14762" y="10796"/>
                      <a:pt x="14564" y="10746"/>
                    </a:cubicBezTo>
                    <a:cubicBezTo>
                      <a:pt x="12494" y="10337"/>
                      <a:pt x="11255" y="8367"/>
                      <a:pt x="11255" y="6408"/>
                    </a:cubicBezTo>
                    <a:cubicBezTo>
                      <a:pt x="10945" y="5429"/>
                      <a:pt x="11726" y="4648"/>
                      <a:pt x="12705" y="4239"/>
                    </a:cubicBezTo>
                    <a:cubicBezTo>
                      <a:pt x="12184" y="2901"/>
                      <a:pt x="11974" y="1451"/>
                      <a:pt x="11875" y="0"/>
                    </a:cubicBezTo>
                    <a:close/>
                    <a:moveTo>
                      <a:pt x="8255" y="18028"/>
                    </a:moveTo>
                    <a:cubicBezTo>
                      <a:pt x="7614" y="18047"/>
                      <a:pt x="6972" y="18068"/>
                      <a:pt x="6327" y="18089"/>
                    </a:cubicBezTo>
                    <a:lnTo>
                      <a:pt x="6327" y="18089"/>
                    </a:lnTo>
                    <a:cubicBezTo>
                      <a:pt x="6965" y="18074"/>
                      <a:pt x="7612" y="18062"/>
                      <a:pt x="8255" y="18034"/>
                    </a:cubicBezTo>
                    <a:cubicBezTo>
                      <a:pt x="8255" y="18032"/>
                      <a:pt x="8255" y="18030"/>
                      <a:pt x="8255" y="18028"/>
                    </a:cubicBezTo>
                    <a:close/>
                    <a:moveTo>
                      <a:pt x="23290" y="17922"/>
                    </a:moveTo>
                    <a:cubicBezTo>
                      <a:pt x="22769" y="18084"/>
                      <a:pt x="22261" y="18133"/>
                      <a:pt x="21691" y="18133"/>
                    </a:cubicBezTo>
                    <a:lnTo>
                      <a:pt x="21790" y="18133"/>
                    </a:lnTo>
                    <a:cubicBezTo>
                      <a:pt x="22311" y="18133"/>
                      <a:pt x="22819" y="18084"/>
                      <a:pt x="23339" y="17922"/>
                    </a:cubicBezTo>
                    <a:close/>
                    <a:moveTo>
                      <a:pt x="6327" y="18089"/>
                    </a:moveTo>
                    <a:lnTo>
                      <a:pt x="6327" y="18089"/>
                    </a:lnTo>
                    <a:cubicBezTo>
                      <a:pt x="5847" y="18100"/>
                      <a:pt x="5372" y="18112"/>
                      <a:pt x="4909" y="18133"/>
                    </a:cubicBezTo>
                    <a:cubicBezTo>
                      <a:pt x="3298" y="18183"/>
                      <a:pt x="1748" y="18282"/>
                      <a:pt x="150" y="18344"/>
                    </a:cubicBezTo>
                    <a:cubicBezTo>
                      <a:pt x="100" y="18344"/>
                      <a:pt x="50" y="18344"/>
                      <a:pt x="1" y="18393"/>
                    </a:cubicBezTo>
                    <a:cubicBezTo>
                      <a:pt x="100" y="18344"/>
                      <a:pt x="150" y="18344"/>
                      <a:pt x="199" y="18344"/>
                    </a:cubicBezTo>
                    <a:cubicBezTo>
                      <a:pt x="1810" y="18282"/>
                      <a:pt x="3409" y="18183"/>
                      <a:pt x="4959" y="18133"/>
                    </a:cubicBezTo>
                    <a:cubicBezTo>
                      <a:pt x="5416" y="18119"/>
                      <a:pt x="5872" y="18104"/>
                      <a:pt x="6327" y="18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6"/>
              <p:cNvSpPr/>
              <p:nvPr/>
            </p:nvSpPr>
            <p:spPr>
              <a:xfrm>
                <a:off x="6961016" y="4872465"/>
                <a:ext cx="361965" cy="378820"/>
              </a:xfrm>
              <a:custGeom>
                <a:avLst/>
                <a:gdLst/>
                <a:ahLst/>
                <a:cxnLst/>
                <a:rect l="l" t="t" r="r" b="b"/>
                <a:pathLst>
                  <a:path w="10115" h="10586" extrusionOk="0">
                    <a:moveTo>
                      <a:pt x="1860" y="1"/>
                    </a:moveTo>
                    <a:cubicBezTo>
                      <a:pt x="1501" y="1"/>
                      <a:pt x="1079" y="50"/>
                      <a:pt x="720" y="100"/>
                    </a:cubicBezTo>
                    <a:cubicBezTo>
                      <a:pt x="720" y="980"/>
                      <a:pt x="720" y="1910"/>
                      <a:pt x="670" y="2839"/>
                    </a:cubicBezTo>
                    <a:lnTo>
                      <a:pt x="670" y="3199"/>
                    </a:lnTo>
                    <a:cubicBezTo>
                      <a:pt x="670" y="3917"/>
                      <a:pt x="720" y="4897"/>
                      <a:pt x="720" y="5938"/>
                    </a:cubicBezTo>
                    <a:cubicBezTo>
                      <a:pt x="720" y="7586"/>
                      <a:pt x="621" y="9445"/>
                      <a:pt x="1" y="10585"/>
                    </a:cubicBezTo>
                    <a:cubicBezTo>
                      <a:pt x="50" y="10536"/>
                      <a:pt x="100" y="10536"/>
                      <a:pt x="150" y="10536"/>
                    </a:cubicBezTo>
                    <a:cubicBezTo>
                      <a:pt x="1748" y="10474"/>
                      <a:pt x="3298" y="10375"/>
                      <a:pt x="4909" y="10325"/>
                    </a:cubicBezTo>
                    <a:cubicBezTo>
                      <a:pt x="5987" y="10276"/>
                      <a:pt x="7128" y="10276"/>
                      <a:pt x="8255" y="10226"/>
                    </a:cubicBezTo>
                    <a:cubicBezTo>
                      <a:pt x="8255" y="10114"/>
                      <a:pt x="8317" y="10065"/>
                      <a:pt x="8367" y="9966"/>
                    </a:cubicBezTo>
                    <a:cubicBezTo>
                      <a:pt x="10115" y="5938"/>
                      <a:pt x="7846" y="1129"/>
                      <a:pt x="3459" y="199"/>
                    </a:cubicBezTo>
                    <a:cubicBezTo>
                      <a:pt x="2938" y="50"/>
                      <a:pt x="2368" y="1"/>
                      <a:pt x="18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>
                <a:off x="7580172" y="5045870"/>
                <a:ext cx="271465" cy="19610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0" extrusionOk="0">
                    <a:moveTo>
                      <a:pt x="5826" y="1"/>
                    </a:moveTo>
                    <a:cubicBezTo>
                      <a:pt x="5367" y="1"/>
                      <a:pt x="4958" y="51"/>
                      <a:pt x="4537" y="261"/>
                    </a:cubicBezTo>
                    <a:cubicBezTo>
                      <a:pt x="3099" y="782"/>
                      <a:pt x="2107" y="2220"/>
                      <a:pt x="1240" y="3409"/>
                    </a:cubicBezTo>
                    <a:cubicBezTo>
                      <a:pt x="719" y="4029"/>
                      <a:pt x="360" y="4649"/>
                      <a:pt x="0" y="5268"/>
                    </a:cubicBezTo>
                    <a:cubicBezTo>
                      <a:pt x="670" y="5318"/>
                      <a:pt x="1289" y="5318"/>
                      <a:pt x="1959" y="5318"/>
                    </a:cubicBezTo>
                    <a:cubicBezTo>
                      <a:pt x="2789" y="5380"/>
                      <a:pt x="3607" y="5479"/>
                      <a:pt x="4388" y="5479"/>
                    </a:cubicBezTo>
                    <a:cubicBezTo>
                      <a:pt x="4958" y="5479"/>
                      <a:pt x="5466" y="5430"/>
                      <a:pt x="5987" y="5268"/>
                    </a:cubicBezTo>
                    <a:lnTo>
                      <a:pt x="6135" y="5268"/>
                    </a:lnTo>
                    <a:cubicBezTo>
                      <a:pt x="7437" y="4760"/>
                      <a:pt x="7586" y="2381"/>
                      <a:pt x="7586" y="360"/>
                    </a:cubicBezTo>
                    <a:cubicBezTo>
                      <a:pt x="7015" y="162"/>
                      <a:pt x="6396" y="1"/>
                      <a:pt x="5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>
                <a:off x="6984991" y="4595289"/>
                <a:ext cx="216034" cy="166364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4649" extrusionOk="0">
                    <a:moveTo>
                      <a:pt x="6036" y="0"/>
                    </a:moveTo>
                    <a:lnTo>
                      <a:pt x="6036" y="0"/>
                    </a:lnTo>
                    <a:cubicBezTo>
                      <a:pt x="4028" y="50"/>
                      <a:pt x="2008" y="50"/>
                      <a:pt x="0" y="50"/>
                    </a:cubicBezTo>
                    <a:cubicBezTo>
                      <a:pt x="0" y="1599"/>
                      <a:pt x="50" y="3149"/>
                      <a:pt x="50" y="4648"/>
                    </a:cubicBezTo>
                    <a:cubicBezTo>
                      <a:pt x="2318" y="4438"/>
                      <a:pt x="4549" y="3409"/>
                      <a:pt x="5627" y="1240"/>
                    </a:cubicBezTo>
                    <a:cubicBezTo>
                      <a:pt x="5788" y="818"/>
                      <a:pt x="5937" y="409"/>
                      <a:pt x="6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7352627" y="4744755"/>
                <a:ext cx="225374" cy="23464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557" extrusionOk="0">
                    <a:moveTo>
                      <a:pt x="1761" y="0"/>
                    </a:moveTo>
                    <a:cubicBezTo>
                      <a:pt x="782" y="409"/>
                      <a:pt x="1" y="1190"/>
                      <a:pt x="311" y="2169"/>
                    </a:cubicBezTo>
                    <a:cubicBezTo>
                      <a:pt x="311" y="4128"/>
                      <a:pt x="1550" y="6098"/>
                      <a:pt x="3620" y="6507"/>
                    </a:cubicBezTo>
                    <a:cubicBezTo>
                      <a:pt x="3818" y="6557"/>
                      <a:pt x="3980" y="6557"/>
                      <a:pt x="4190" y="6557"/>
                    </a:cubicBezTo>
                    <a:cubicBezTo>
                      <a:pt x="4959" y="6557"/>
                      <a:pt x="5578" y="6247"/>
                      <a:pt x="5987" y="5677"/>
                    </a:cubicBezTo>
                    <a:cubicBezTo>
                      <a:pt x="6099" y="5677"/>
                      <a:pt x="6149" y="5627"/>
                      <a:pt x="6248" y="5479"/>
                    </a:cubicBezTo>
                    <a:cubicBezTo>
                      <a:pt x="6248" y="5429"/>
                      <a:pt x="6297" y="5429"/>
                      <a:pt x="6297" y="5367"/>
                    </a:cubicBezTo>
                    <a:cubicBezTo>
                      <a:pt x="5318" y="4747"/>
                      <a:pt x="4438" y="4028"/>
                      <a:pt x="3620" y="3099"/>
                    </a:cubicBezTo>
                    <a:cubicBezTo>
                      <a:pt x="2740" y="2120"/>
                      <a:pt x="2170" y="1091"/>
                      <a:pt x="1761" y="0"/>
                    </a:cubicBezTo>
                    <a:close/>
                  </a:path>
                </a:pathLst>
              </a:custGeom>
              <a:solidFill>
                <a:srgbClr val="30B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>
                <a:off x="6983201" y="4351355"/>
                <a:ext cx="402760" cy="245736"/>
              </a:xfrm>
              <a:custGeom>
                <a:avLst/>
                <a:gdLst/>
                <a:ahLst/>
                <a:cxnLst/>
                <a:rect l="l" t="t" r="r" b="b"/>
                <a:pathLst>
                  <a:path w="11255" h="6867" extrusionOk="0">
                    <a:moveTo>
                      <a:pt x="11205" y="1"/>
                    </a:moveTo>
                    <a:cubicBezTo>
                      <a:pt x="8937" y="1"/>
                      <a:pt x="6706" y="50"/>
                      <a:pt x="4438" y="149"/>
                    </a:cubicBezTo>
                    <a:cubicBezTo>
                      <a:pt x="3719" y="149"/>
                      <a:pt x="2988" y="199"/>
                      <a:pt x="2269" y="199"/>
                    </a:cubicBezTo>
                    <a:cubicBezTo>
                      <a:pt x="2219" y="360"/>
                      <a:pt x="2219" y="509"/>
                      <a:pt x="2219" y="620"/>
                    </a:cubicBezTo>
                    <a:cubicBezTo>
                      <a:pt x="2170" y="1599"/>
                      <a:pt x="2058" y="2579"/>
                      <a:pt x="2008" y="3558"/>
                    </a:cubicBezTo>
                    <a:cubicBezTo>
                      <a:pt x="2008" y="3818"/>
                      <a:pt x="1810" y="4078"/>
                      <a:pt x="1500" y="4078"/>
                    </a:cubicBezTo>
                    <a:cubicBezTo>
                      <a:pt x="980" y="4078"/>
                      <a:pt x="509" y="4078"/>
                      <a:pt x="1" y="4128"/>
                    </a:cubicBezTo>
                    <a:cubicBezTo>
                      <a:pt x="50" y="5008"/>
                      <a:pt x="50" y="5937"/>
                      <a:pt x="50" y="6867"/>
                    </a:cubicBezTo>
                    <a:cubicBezTo>
                      <a:pt x="2058" y="6867"/>
                      <a:pt x="4078" y="6867"/>
                      <a:pt x="6086" y="6817"/>
                    </a:cubicBezTo>
                    <a:cubicBezTo>
                      <a:pt x="7797" y="6817"/>
                      <a:pt x="9557" y="6817"/>
                      <a:pt x="11255" y="6755"/>
                    </a:cubicBezTo>
                    <a:cubicBezTo>
                      <a:pt x="11205" y="6198"/>
                      <a:pt x="11205" y="5677"/>
                      <a:pt x="11205" y="5107"/>
                    </a:cubicBezTo>
                    <a:cubicBezTo>
                      <a:pt x="11155" y="3409"/>
                      <a:pt x="11255" y="1699"/>
                      <a:pt x="11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6"/>
              <p:cNvSpPr/>
              <p:nvPr/>
            </p:nvSpPr>
            <p:spPr>
              <a:xfrm>
                <a:off x="7348011" y="4731658"/>
                <a:ext cx="248598" cy="248133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6934" extrusionOk="0">
                    <a:moveTo>
                      <a:pt x="3536" y="1"/>
                    </a:moveTo>
                    <a:cubicBezTo>
                      <a:pt x="2000" y="1"/>
                      <a:pt x="0" y="1007"/>
                      <a:pt x="440" y="2535"/>
                    </a:cubicBezTo>
                    <a:cubicBezTo>
                      <a:pt x="440" y="4494"/>
                      <a:pt x="1679" y="6464"/>
                      <a:pt x="3749" y="6873"/>
                    </a:cubicBezTo>
                    <a:cubicBezTo>
                      <a:pt x="3948" y="6914"/>
                      <a:pt x="4139" y="6933"/>
                      <a:pt x="4321" y="6933"/>
                    </a:cubicBezTo>
                    <a:cubicBezTo>
                      <a:pt x="5086" y="6933"/>
                      <a:pt x="5706" y="6593"/>
                      <a:pt x="6116" y="6043"/>
                    </a:cubicBezTo>
                    <a:cubicBezTo>
                      <a:pt x="6228" y="6043"/>
                      <a:pt x="6278" y="5993"/>
                      <a:pt x="6377" y="5845"/>
                    </a:cubicBezTo>
                    <a:cubicBezTo>
                      <a:pt x="6947" y="4803"/>
                      <a:pt x="6798" y="3676"/>
                      <a:pt x="6327" y="2634"/>
                    </a:cubicBezTo>
                    <a:cubicBezTo>
                      <a:pt x="5918" y="1655"/>
                      <a:pt x="5398" y="465"/>
                      <a:pt x="4319" y="106"/>
                    </a:cubicBezTo>
                    <a:cubicBezTo>
                      <a:pt x="4086" y="35"/>
                      <a:pt x="3819" y="1"/>
                      <a:pt x="3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26"/>
            <p:cNvGrpSpPr/>
            <p:nvPr/>
          </p:nvGrpSpPr>
          <p:grpSpPr>
            <a:xfrm>
              <a:off x="2872520" y="2601362"/>
              <a:ext cx="3765273" cy="3149686"/>
              <a:chOff x="2872520" y="2601362"/>
              <a:chExt cx="3765273" cy="3149686"/>
            </a:xfrm>
          </p:grpSpPr>
          <p:grpSp>
            <p:nvGrpSpPr>
              <p:cNvPr id="901" name="Google Shape;901;p26"/>
              <p:cNvGrpSpPr/>
              <p:nvPr/>
            </p:nvGrpSpPr>
            <p:grpSpPr>
              <a:xfrm>
                <a:off x="2872520" y="2601362"/>
                <a:ext cx="797663" cy="1499119"/>
                <a:chOff x="2796320" y="2525162"/>
                <a:chExt cx="797663" cy="1499119"/>
              </a:xfrm>
            </p:grpSpPr>
            <p:sp>
              <p:nvSpPr>
                <p:cNvPr id="902" name="Google Shape;902;p26"/>
                <p:cNvSpPr/>
                <p:nvPr/>
              </p:nvSpPr>
              <p:spPr>
                <a:xfrm>
                  <a:off x="3200527" y="3277770"/>
                  <a:ext cx="393456" cy="74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26"/>
                <p:cNvSpPr/>
                <p:nvPr/>
              </p:nvSpPr>
              <p:spPr>
                <a:xfrm>
                  <a:off x="3338900" y="3529254"/>
                  <a:ext cx="133120" cy="29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26"/>
                <p:cNvSpPr/>
                <p:nvPr/>
              </p:nvSpPr>
              <p:spPr>
                <a:xfrm>
                  <a:off x="2909968" y="2650170"/>
                  <a:ext cx="460481" cy="70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26"/>
                <p:cNvSpPr/>
                <p:nvPr/>
              </p:nvSpPr>
              <p:spPr>
                <a:xfrm>
                  <a:off x="2796320" y="2525162"/>
                  <a:ext cx="44087" cy="4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26"/>
                <p:cNvSpPr/>
                <p:nvPr/>
              </p:nvSpPr>
              <p:spPr>
                <a:xfrm>
                  <a:off x="2830457" y="2820695"/>
                  <a:ext cx="81304" cy="4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6"/>
                <p:cNvSpPr/>
                <p:nvPr/>
              </p:nvSpPr>
              <p:spPr>
                <a:xfrm>
                  <a:off x="2952335" y="3270757"/>
                  <a:ext cx="87244" cy="4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26"/>
                <p:cNvSpPr/>
                <p:nvPr/>
              </p:nvSpPr>
              <p:spPr>
                <a:xfrm>
                  <a:off x="3287909" y="2533786"/>
                  <a:ext cx="21328" cy="45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26"/>
                <p:cNvSpPr/>
                <p:nvPr/>
              </p:nvSpPr>
              <p:spPr>
                <a:xfrm>
                  <a:off x="3411218" y="2677705"/>
                  <a:ext cx="26803" cy="6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26"/>
                <p:cNvSpPr/>
                <p:nvPr/>
              </p:nvSpPr>
              <p:spPr>
                <a:xfrm>
                  <a:off x="3065123" y="2937902"/>
                  <a:ext cx="272073" cy="4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26"/>
                <p:cNvSpPr/>
                <p:nvPr/>
              </p:nvSpPr>
              <p:spPr>
                <a:xfrm>
                  <a:off x="3000535" y="2994475"/>
                  <a:ext cx="66023" cy="6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26"/>
                <p:cNvSpPr/>
                <p:nvPr/>
              </p:nvSpPr>
              <p:spPr>
                <a:xfrm>
                  <a:off x="3014955" y="2750613"/>
                  <a:ext cx="38505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6"/>
                <p:cNvSpPr/>
                <p:nvPr/>
              </p:nvSpPr>
              <p:spPr>
                <a:xfrm>
                  <a:off x="3181920" y="2892421"/>
                  <a:ext cx="23976" cy="81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6"/>
                <p:cNvSpPr/>
                <p:nvPr/>
              </p:nvSpPr>
              <p:spPr>
                <a:xfrm>
                  <a:off x="3279930" y="3000665"/>
                  <a:ext cx="31527" cy="5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26"/>
                <p:cNvSpPr/>
                <p:nvPr/>
              </p:nvSpPr>
              <p:spPr>
                <a:xfrm>
                  <a:off x="3034922" y="3147591"/>
                  <a:ext cx="58544" cy="4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26"/>
                <p:cNvSpPr/>
                <p:nvPr/>
              </p:nvSpPr>
              <p:spPr>
                <a:xfrm>
                  <a:off x="3272380" y="3333198"/>
                  <a:ext cx="133084" cy="293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7" name="Google Shape;917;p26"/>
              <p:cNvSpPr/>
              <p:nvPr/>
            </p:nvSpPr>
            <p:spPr>
              <a:xfrm>
                <a:off x="3403668" y="3723055"/>
                <a:ext cx="133084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8156" extrusionOk="0">
                    <a:moveTo>
                      <a:pt x="3049" y="0"/>
                    </a:moveTo>
                    <a:lnTo>
                      <a:pt x="0" y="6049"/>
                    </a:lnTo>
                    <a:lnTo>
                      <a:pt x="719" y="8156"/>
                    </a:lnTo>
                    <a:lnTo>
                      <a:pt x="3719" y="2120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8" name="Google Shape;918;p26"/>
              <p:cNvGrpSpPr/>
              <p:nvPr/>
            </p:nvGrpSpPr>
            <p:grpSpPr>
              <a:xfrm rot="440208">
                <a:off x="5567950" y="2654077"/>
                <a:ext cx="702847" cy="1480386"/>
                <a:chOff x="5434470" y="2543876"/>
                <a:chExt cx="702856" cy="1480404"/>
              </a:xfrm>
            </p:grpSpPr>
            <p:sp>
              <p:nvSpPr>
                <p:cNvPr id="919" name="Google Shape;919;p26"/>
                <p:cNvSpPr/>
                <p:nvPr/>
              </p:nvSpPr>
              <p:spPr>
                <a:xfrm>
                  <a:off x="5624407" y="2617643"/>
                  <a:ext cx="425842" cy="739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6"/>
                <p:cNvSpPr/>
                <p:nvPr/>
              </p:nvSpPr>
              <p:spPr>
                <a:xfrm>
                  <a:off x="5648704" y="2602632"/>
                  <a:ext cx="27376" cy="7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6"/>
                <p:cNvSpPr/>
                <p:nvPr/>
              </p:nvSpPr>
              <p:spPr>
                <a:xfrm>
                  <a:off x="6025000" y="2543876"/>
                  <a:ext cx="47916" cy="31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6"/>
                <p:cNvSpPr/>
                <p:nvPr/>
              </p:nvSpPr>
              <p:spPr>
                <a:xfrm>
                  <a:off x="6085545" y="2958889"/>
                  <a:ext cx="51781" cy="40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6"/>
                <p:cNvSpPr/>
                <p:nvPr/>
              </p:nvSpPr>
              <p:spPr>
                <a:xfrm>
                  <a:off x="5695258" y="2917971"/>
                  <a:ext cx="202579" cy="43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6"/>
                <p:cNvSpPr/>
                <p:nvPr/>
              </p:nvSpPr>
              <p:spPr>
                <a:xfrm>
                  <a:off x="5662659" y="2784625"/>
                  <a:ext cx="29737" cy="56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6"/>
                <p:cNvSpPr/>
                <p:nvPr/>
              </p:nvSpPr>
              <p:spPr>
                <a:xfrm>
                  <a:off x="5759560" y="2693056"/>
                  <a:ext cx="16891" cy="3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6"/>
                <p:cNvSpPr/>
                <p:nvPr/>
              </p:nvSpPr>
              <p:spPr>
                <a:xfrm>
                  <a:off x="5882404" y="2551248"/>
                  <a:ext cx="25336" cy="55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6"/>
                <p:cNvSpPr/>
                <p:nvPr/>
              </p:nvSpPr>
              <p:spPr>
                <a:xfrm>
                  <a:off x="5913607" y="2746266"/>
                  <a:ext cx="33888" cy="53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26"/>
                <p:cNvSpPr/>
                <p:nvPr/>
              </p:nvSpPr>
              <p:spPr>
                <a:xfrm>
                  <a:off x="5918795" y="2903926"/>
                  <a:ext cx="37825" cy="35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26"/>
                <p:cNvSpPr/>
                <p:nvPr/>
              </p:nvSpPr>
              <p:spPr>
                <a:xfrm>
                  <a:off x="5434470" y="3277770"/>
                  <a:ext cx="395675" cy="74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26"/>
                <p:cNvSpPr/>
                <p:nvPr/>
              </p:nvSpPr>
              <p:spPr>
                <a:xfrm>
                  <a:off x="5558208" y="3529254"/>
                  <a:ext cx="133084" cy="29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6"/>
                <p:cNvSpPr/>
                <p:nvPr/>
              </p:nvSpPr>
              <p:spPr>
                <a:xfrm>
                  <a:off x="5622976" y="3333198"/>
                  <a:ext cx="133084" cy="293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2" name="Google Shape;932;p26"/>
              <p:cNvSpPr/>
              <p:nvPr/>
            </p:nvSpPr>
            <p:spPr>
              <a:xfrm>
                <a:off x="5491687" y="3723055"/>
                <a:ext cx="133084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8156" extrusionOk="0">
                    <a:moveTo>
                      <a:pt x="732" y="0"/>
                    </a:moveTo>
                    <a:lnTo>
                      <a:pt x="1" y="2120"/>
                    </a:lnTo>
                    <a:lnTo>
                      <a:pt x="3050" y="8156"/>
                    </a:lnTo>
                    <a:lnTo>
                      <a:pt x="3719" y="6049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3900839" y="3298435"/>
                <a:ext cx="112687" cy="42713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36" extrusionOk="0">
                    <a:moveTo>
                      <a:pt x="1550" y="0"/>
                    </a:moveTo>
                    <a:cubicBezTo>
                      <a:pt x="719" y="0"/>
                      <a:pt x="0" y="682"/>
                      <a:pt x="0" y="1549"/>
                    </a:cubicBezTo>
                    <a:lnTo>
                      <a:pt x="0" y="11936"/>
                    </a:lnTo>
                    <a:lnTo>
                      <a:pt x="3148" y="11936"/>
                    </a:lnTo>
                    <a:lnTo>
                      <a:pt x="3148" y="1549"/>
                    </a:lnTo>
                    <a:cubicBezTo>
                      <a:pt x="3148" y="682"/>
                      <a:pt x="2430" y="0"/>
                      <a:pt x="1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3854715" y="2962253"/>
                <a:ext cx="286101" cy="347329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9706" extrusionOk="0">
                    <a:moveTo>
                      <a:pt x="3037" y="0"/>
                    </a:moveTo>
                    <a:cubicBezTo>
                      <a:pt x="3607" y="3000"/>
                      <a:pt x="1550" y="4289"/>
                      <a:pt x="769" y="6359"/>
                    </a:cubicBezTo>
                    <a:cubicBezTo>
                      <a:pt x="0" y="8366"/>
                      <a:pt x="2529" y="9705"/>
                      <a:pt x="2529" y="9705"/>
                    </a:cubicBezTo>
                    <a:cubicBezTo>
                      <a:pt x="7994" y="7487"/>
                      <a:pt x="3037" y="1"/>
                      <a:pt x="3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3902593" y="3117480"/>
                <a:ext cx="107391" cy="192094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5368" extrusionOk="0">
                    <a:moveTo>
                      <a:pt x="2269" y="0"/>
                    </a:moveTo>
                    <a:cubicBezTo>
                      <a:pt x="1959" y="670"/>
                      <a:pt x="1600" y="1240"/>
                      <a:pt x="1240" y="1810"/>
                    </a:cubicBezTo>
                    <a:cubicBezTo>
                      <a:pt x="881" y="2330"/>
                      <a:pt x="521" y="2839"/>
                      <a:pt x="311" y="3409"/>
                    </a:cubicBezTo>
                    <a:cubicBezTo>
                      <a:pt x="1" y="4289"/>
                      <a:pt x="720" y="5008"/>
                      <a:pt x="1240" y="5367"/>
                    </a:cubicBezTo>
                    <a:cubicBezTo>
                      <a:pt x="1959" y="5008"/>
                      <a:pt x="2430" y="4438"/>
                      <a:pt x="2628" y="3768"/>
                    </a:cubicBezTo>
                    <a:cubicBezTo>
                      <a:pt x="3000" y="2640"/>
                      <a:pt x="2740" y="1240"/>
                      <a:pt x="2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3926997" y="3087555"/>
                <a:ext cx="46485" cy="5829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629" extrusionOk="0">
                    <a:moveTo>
                      <a:pt x="1038" y="1"/>
                    </a:moveTo>
                    <a:cubicBezTo>
                      <a:pt x="990" y="1"/>
                      <a:pt x="946" y="19"/>
                      <a:pt x="918" y="61"/>
                    </a:cubicBezTo>
                    <a:cubicBezTo>
                      <a:pt x="509" y="420"/>
                      <a:pt x="87" y="891"/>
                      <a:pt x="38" y="1461"/>
                    </a:cubicBezTo>
                    <a:cubicBezTo>
                      <a:pt x="1" y="1573"/>
                      <a:pt x="110" y="1629"/>
                      <a:pt x="209" y="1629"/>
                    </a:cubicBezTo>
                    <a:cubicBezTo>
                      <a:pt x="241" y="1629"/>
                      <a:pt x="273" y="1622"/>
                      <a:pt x="298" y="1610"/>
                    </a:cubicBezTo>
                    <a:cubicBezTo>
                      <a:pt x="819" y="1350"/>
                      <a:pt x="1017" y="780"/>
                      <a:pt x="1228" y="272"/>
                    </a:cubicBezTo>
                    <a:cubicBezTo>
                      <a:pt x="1299" y="120"/>
                      <a:pt x="1159" y="1"/>
                      <a:pt x="10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3996631" y="3104945"/>
                <a:ext cx="24441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334" extrusionOk="0">
                    <a:moveTo>
                      <a:pt x="238" y="0"/>
                    </a:moveTo>
                    <a:cubicBezTo>
                      <a:pt x="197" y="0"/>
                      <a:pt x="154" y="14"/>
                      <a:pt x="112" y="46"/>
                    </a:cubicBezTo>
                    <a:cubicBezTo>
                      <a:pt x="0" y="95"/>
                      <a:pt x="0" y="244"/>
                      <a:pt x="112" y="356"/>
                    </a:cubicBezTo>
                    <a:cubicBezTo>
                      <a:pt x="162" y="554"/>
                      <a:pt x="162" y="814"/>
                      <a:pt x="112" y="1025"/>
                    </a:cubicBezTo>
                    <a:cubicBezTo>
                      <a:pt x="46" y="1207"/>
                      <a:pt x="200" y="1334"/>
                      <a:pt x="357" y="1334"/>
                    </a:cubicBezTo>
                    <a:cubicBezTo>
                      <a:pt x="467" y="1334"/>
                      <a:pt x="579" y="1272"/>
                      <a:pt x="620" y="1124"/>
                    </a:cubicBezTo>
                    <a:cubicBezTo>
                      <a:pt x="682" y="765"/>
                      <a:pt x="620" y="455"/>
                      <a:pt x="422" y="195"/>
                    </a:cubicBezTo>
                    <a:cubicBezTo>
                      <a:pt x="422" y="88"/>
                      <a:pt x="339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311093" y="3392903"/>
                <a:ext cx="112687" cy="42670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24" extrusionOk="0">
                    <a:moveTo>
                      <a:pt x="1549" y="0"/>
                    </a:moveTo>
                    <a:cubicBezTo>
                      <a:pt x="719" y="0"/>
                      <a:pt x="0" y="669"/>
                      <a:pt x="0" y="1549"/>
                    </a:cubicBezTo>
                    <a:lnTo>
                      <a:pt x="0" y="11923"/>
                    </a:lnTo>
                    <a:lnTo>
                      <a:pt x="3148" y="11923"/>
                    </a:lnTo>
                    <a:lnTo>
                      <a:pt x="3148" y="1549"/>
                    </a:lnTo>
                    <a:cubicBezTo>
                      <a:pt x="3148" y="669"/>
                      <a:pt x="2429" y="0"/>
                      <a:pt x="1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273807" y="3085991"/>
                <a:ext cx="260837" cy="318057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8888" extrusionOk="0">
                    <a:moveTo>
                      <a:pt x="2790" y="0"/>
                    </a:moveTo>
                    <a:lnTo>
                      <a:pt x="2790" y="0"/>
                    </a:lnTo>
                    <a:cubicBezTo>
                      <a:pt x="3261" y="2740"/>
                      <a:pt x="1401" y="3979"/>
                      <a:pt x="683" y="5838"/>
                    </a:cubicBezTo>
                    <a:cubicBezTo>
                      <a:pt x="1" y="7697"/>
                      <a:pt x="2281" y="8887"/>
                      <a:pt x="2281" y="8887"/>
                    </a:cubicBezTo>
                    <a:cubicBezTo>
                      <a:pt x="7289" y="6867"/>
                      <a:pt x="2790" y="1"/>
                      <a:pt x="2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316389" y="3233836"/>
                <a:ext cx="98051" cy="1757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910" extrusionOk="0">
                    <a:moveTo>
                      <a:pt x="2120" y="1"/>
                    </a:moveTo>
                    <a:cubicBezTo>
                      <a:pt x="1810" y="621"/>
                      <a:pt x="1500" y="1141"/>
                      <a:pt x="1141" y="1649"/>
                    </a:cubicBezTo>
                    <a:cubicBezTo>
                      <a:pt x="831" y="2170"/>
                      <a:pt x="521" y="2641"/>
                      <a:pt x="311" y="3149"/>
                    </a:cubicBezTo>
                    <a:cubicBezTo>
                      <a:pt x="1" y="3930"/>
                      <a:pt x="732" y="4599"/>
                      <a:pt x="1141" y="4909"/>
                    </a:cubicBezTo>
                    <a:cubicBezTo>
                      <a:pt x="1810" y="4599"/>
                      <a:pt x="2219" y="4079"/>
                      <a:pt x="2430" y="3409"/>
                    </a:cubicBezTo>
                    <a:cubicBezTo>
                      <a:pt x="2740" y="2430"/>
                      <a:pt x="2529" y="1141"/>
                      <a:pt x="2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4337609" y="3232226"/>
                <a:ext cx="31348" cy="4798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341" extrusionOk="0">
                    <a:moveTo>
                      <a:pt x="625" y="0"/>
                    </a:moveTo>
                    <a:cubicBezTo>
                      <a:pt x="585" y="0"/>
                      <a:pt x="541" y="14"/>
                      <a:pt x="498" y="46"/>
                    </a:cubicBezTo>
                    <a:cubicBezTo>
                      <a:pt x="238" y="356"/>
                      <a:pt x="77" y="715"/>
                      <a:pt x="27" y="1075"/>
                    </a:cubicBezTo>
                    <a:cubicBezTo>
                      <a:pt x="0" y="1245"/>
                      <a:pt x="111" y="1340"/>
                      <a:pt x="227" y="1340"/>
                    </a:cubicBezTo>
                    <a:cubicBezTo>
                      <a:pt x="323" y="1340"/>
                      <a:pt x="421" y="1276"/>
                      <a:pt x="449" y="1137"/>
                    </a:cubicBezTo>
                    <a:cubicBezTo>
                      <a:pt x="449" y="827"/>
                      <a:pt x="598" y="566"/>
                      <a:pt x="759" y="306"/>
                    </a:cubicBezTo>
                    <a:cubicBezTo>
                      <a:pt x="875" y="180"/>
                      <a:pt x="771" y="0"/>
                      <a:pt x="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390460" y="3185243"/>
                <a:ext cx="22222" cy="2587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23" extrusionOk="0">
                    <a:moveTo>
                      <a:pt x="195" y="1"/>
                    </a:moveTo>
                    <a:cubicBezTo>
                      <a:pt x="162" y="1"/>
                      <a:pt x="130" y="7"/>
                      <a:pt x="100" y="20"/>
                    </a:cubicBezTo>
                    <a:cubicBezTo>
                      <a:pt x="1" y="70"/>
                      <a:pt x="1" y="219"/>
                      <a:pt x="50" y="330"/>
                    </a:cubicBezTo>
                    <a:cubicBezTo>
                      <a:pt x="100" y="429"/>
                      <a:pt x="149" y="529"/>
                      <a:pt x="261" y="640"/>
                    </a:cubicBezTo>
                    <a:cubicBezTo>
                      <a:pt x="290" y="698"/>
                      <a:pt x="336" y="722"/>
                      <a:pt x="379" y="722"/>
                    </a:cubicBezTo>
                    <a:cubicBezTo>
                      <a:pt x="410" y="722"/>
                      <a:pt x="439" y="710"/>
                      <a:pt x="459" y="690"/>
                    </a:cubicBezTo>
                    <a:cubicBezTo>
                      <a:pt x="571" y="640"/>
                      <a:pt x="620" y="529"/>
                      <a:pt x="571" y="429"/>
                    </a:cubicBezTo>
                    <a:cubicBezTo>
                      <a:pt x="521" y="330"/>
                      <a:pt x="459" y="219"/>
                      <a:pt x="410" y="120"/>
                    </a:cubicBezTo>
                    <a:cubicBezTo>
                      <a:pt x="373" y="47"/>
                      <a:pt x="284" y="1"/>
                      <a:pt x="1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4721312" y="3403996"/>
                <a:ext cx="112687" cy="42670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24" extrusionOk="0">
                    <a:moveTo>
                      <a:pt x="1550" y="0"/>
                    </a:moveTo>
                    <a:cubicBezTo>
                      <a:pt x="670" y="0"/>
                      <a:pt x="1" y="719"/>
                      <a:pt x="1" y="1549"/>
                    </a:cubicBezTo>
                    <a:lnTo>
                      <a:pt x="1" y="11923"/>
                    </a:lnTo>
                    <a:lnTo>
                      <a:pt x="3149" y="11923"/>
                    </a:lnTo>
                    <a:lnTo>
                      <a:pt x="3149" y="1549"/>
                    </a:lnTo>
                    <a:cubicBezTo>
                      <a:pt x="3149" y="719"/>
                      <a:pt x="2430" y="0"/>
                      <a:pt x="1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4688069" y="3109930"/>
                <a:ext cx="249278" cy="306964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8578" extrusionOk="0">
                    <a:moveTo>
                      <a:pt x="2628" y="1"/>
                    </a:moveTo>
                    <a:cubicBezTo>
                      <a:pt x="3148" y="2690"/>
                      <a:pt x="1339" y="3830"/>
                      <a:pt x="669" y="5578"/>
                    </a:cubicBezTo>
                    <a:cubicBezTo>
                      <a:pt x="0" y="7388"/>
                      <a:pt x="2169" y="8577"/>
                      <a:pt x="2169" y="8577"/>
                    </a:cubicBezTo>
                    <a:cubicBezTo>
                      <a:pt x="6966" y="6619"/>
                      <a:pt x="2628" y="1"/>
                      <a:pt x="2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728432" y="3252479"/>
                <a:ext cx="94508" cy="169907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748" extrusionOk="0">
                    <a:moveTo>
                      <a:pt x="2020" y="0"/>
                    </a:moveTo>
                    <a:cubicBezTo>
                      <a:pt x="1760" y="571"/>
                      <a:pt x="1401" y="1079"/>
                      <a:pt x="1091" y="1599"/>
                    </a:cubicBezTo>
                    <a:cubicBezTo>
                      <a:pt x="781" y="2058"/>
                      <a:pt x="471" y="2529"/>
                      <a:pt x="310" y="2987"/>
                    </a:cubicBezTo>
                    <a:cubicBezTo>
                      <a:pt x="0" y="3768"/>
                      <a:pt x="682" y="4438"/>
                      <a:pt x="1091" y="4747"/>
                    </a:cubicBezTo>
                    <a:cubicBezTo>
                      <a:pt x="1760" y="4388"/>
                      <a:pt x="2169" y="3917"/>
                      <a:pt x="2380" y="3297"/>
                    </a:cubicBezTo>
                    <a:cubicBezTo>
                      <a:pt x="2640" y="2318"/>
                      <a:pt x="2429" y="1079"/>
                      <a:pt x="2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745072" y="3250797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04" extrusionOk="0">
                    <a:moveTo>
                      <a:pt x="647" y="0"/>
                    </a:moveTo>
                    <a:cubicBezTo>
                      <a:pt x="583" y="0"/>
                      <a:pt x="516" y="29"/>
                      <a:pt x="465" y="97"/>
                    </a:cubicBezTo>
                    <a:lnTo>
                      <a:pt x="105" y="618"/>
                    </a:lnTo>
                    <a:cubicBezTo>
                      <a:pt x="0" y="757"/>
                      <a:pt x="148" y="904"/>
                      <a:pt x="297" y="904"/>
                    </a:cubicBezTo>
                    <a:cubicBezTo>
                      <a:pt x="359" y="904"/>
                      <a:pt x="421" y="878"/>
                      <a:pt x="465" y="816"/>
                    </a:cubicBezTo>
                    <a:cubicBezTo>
                      <a:pt x="576" y="667"/>
                      <a:pt x="675" y="456"/>
                      <a:pt x="836" y="308"/>
                    </a:cubicBezTo>
                    <a:cubicBezTo>
                      <a:pt x="904" y="131"/>
                      <a:pt x="783" y="0"/>
                      <a:pt x="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797172" y="3185493"/>
                <a:ext cx="18215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32" extrusionOk="0">
                    <a:moveTo>
                      <a:pt x="208" y="0"/>
                    </a:moveTo>
                    <a:cubicBezTo>
                      <a:pt x="187" y="0"/>
                      <a:pt x="167" y="4"/>
                      <a:pt x="149" y="13"/>
                    </a:cubicBezTo>
                    <a:cubicBezTo>
                      <a:pt x="50" y="13"/>
                      <a:pt x="0" y="162"/>
                      <a:pt x="50" y="274"/>
                    </a:cubicBezTo>
                    <a:lnTo>
                      <a:pt x="149" y="683"/>
                    </a:lnTo>
                    <a:cubicBezTo>
                      <a:pt x="149" y="782"/>
                      <a:pt x="248" y="831"/>
                      <a:pt x="360" y="831"/>
                    </a:cubicBezTo>
                    <a:cubicBezTo>
                      <a:pt x="459" y="782"/>
                      <a:pt x="508" y="683"/>
                      <a:pt x="508" y="583"/>
                    </a:cubicBezTo>
                    <a:cubicBezTo>
                      <a:pt x="459" y="422"/>
                      <a:pt x="459" y="274"/>
                      <a:pt x="409" y="162"/>
                    </a:cubicBezTo>
                    <a:cubicBezTo>
                      <a:pt x="409" y="81"/>
                      <a:pt x="302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5131566" y="3285553"/>
                <a:ext cx="112687" cy="42716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37" extrusionOk="0">
                    <a:moveTo>
                      <a:pt x="1550" y="1"/>
                    </a:moveTo>
                    <a:cubicBezTo>
                      <a:pt x="670" y="1"/>
                      <a:pt x="0" y="732"/>
                      <a:pt x="0" y="1600"/>
                    </a:cubicBezTo>
                    <a:lnTo>
                      <a:pt x="0" y="11936"/>
                    </a:lnTo>
                    <a:lnTo>
                      <a:pt x="3149" y="11936"/>
                    </a:lnTo>
                    <a:lnTo>
                      <a:pt x="3149" y="1600"/>
                    </a:lnTo>
                    <a:cubicBezTo>
                      <a:pt x="3149" y="732"/>
                      <a:pt x="2430" y="1"/>
                      <a:pt x="1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5088984" y="2969506"/>
                <a:ext cx="273684" cy="334482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9347" extrusionOk="0">
                    <a:moveTo>
                      <a:pt x="2938" y="1"/>
                    </a:moveTo>
                    <a:lnTo>
                      <a:pt x="2938" y="1"/>
                    </a:lnTo>
                    <a:cubicBezTo>
                      <a:pt x="3459" y="2901"/>
                      <a:pt x="1500" y="4190"/>
                      <a:pt x="769" y="6099"/>
                    </a:cubicBezTo>
                    <a:cubicBezTo>
                      <a:pt x="1" y="8057"/>
                      <a:pt x="2430" y="9346"/>
                      <a:pt x="2430" y="9346"/>
                    </a:cubicBezTo>
                    <a:cubicBezTo>
                      <a:pt x="7648" y="7177"/>
                      <a:pt x="2938" y="2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5135108" y="3119437"/>
                <a:ext cx="103383" cy="184543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5157" extrusionOk="0">
                    <a:moveTo>
                      <a:pt x="2170" y="0"/>
                    </a:moveTo>
                    <a:cubicBezTo>
                      <a:pt x="1909" y="620"/>
                      <a:pt x="1550" y="1190"/>
                      <a:pt x="1190" y="1698"/>
                    </a:cubicBezTo>
                    <a:cubicBezTo>
                      <a:pt x="831" y="2268"/>
                      <a:pt x="521" y="2739"/>
                      <a:pt x="310" y="3248"/>
                    </a:cubicBezTo>
                    <a:cubicBezTo>
                      <a:pt x="1" y="4127"/>
                      <a:pt x="719" y="4797"/>
                      <a:pt x="1190" y="5156"/>
                    </a:cubicBezTo>
                    <a:cubicBezTo>
                      <a:pt x="1860" y="4797"/>
                      <a:pt x="2331" y="4289"/>
                      <a:pt x="2529" y="3607"/>
                    </a:cubicBezTo>
                    <a:cubicBezTo>
                      <a:pt x="2888" y="2529"/>
                      <a:pt x="2579" y="1190"/>
                      <a:pt x="2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5164844" y="3096404"/>
                <a:ext cx="22187" cy="2361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0" extrusionOk="0">
                    <a:moveTo>
                      <a:pt x="380" y="0"/>
                    </a:moveTo>
                    <a:cubicBezTo>
                      <a:pt x="306" y="0"/>
                      <a:pt x="231" y="49"/>
                      <a:pt x="149" y="131"/>
                    </a:cubicBezTo>
                    <a:cubicBezTo>
                      <a:pt x="99" y="180"/>
                      <a:pt x="50" y="280"/>
                      <a:pt x="0" y="379"/>
                    </a:cubicBezTo>
                    <a:cubicBezTo>
                      <a:pt x="0" y="490"/>
                      <a:pt x="0" y="589"/>
                      <a:pt x="99" y="639"/>
                    </a:cubicBezTo>
                    <a:cubicBezTo>
                      <a:pt x="128" y="653"/>
                      <a:pt x="154" y="659"/>
                      <a:pt x="179" y="659"/>
                    </a:cubicBezTo>
                    <a:cubicBezTo>
                      <a:pt x="238" y="659"/>
                      <a:pt x="289" y="624"/>
                      <a:pt x="359" y="589"/>
                    </a:cubicBezTo>
                    <a:cubicBezTo>
                      <a:pt x="409" y="490"/>
                      <a:pt x="459" y="379"/>
                      <a:pt x="508" y="329"/>
                    </a:cubicBezTo>
                    <a:cubicBezTo>
                      <a:pt x="620" y="230"/>
                      <a:pt x="570" y="69"/>
                      <a:pt x="459" y="19"/>
                    </a:cubicBezTo>
                    <a:cubicBezTo>
                      <a:pt x="433" y="6"/>
                      <a:pt x="406" y="0"/>
                      <a:pt x="3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6"/>
              <p:cNvSpPr/>
              <p:nvPr/>
            </p:nvSpPr>
            <p:spPr>
              <a:xfrm>
                <a:off x="5204778" y="3070772"/>
                <a:ext cx="26624" cy="3360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939" extrusionOk="0">
                    <a:moveTo>
                      <a:pt x="282" y="1"/>
                    </a:moveTo>
                    <a:cubicBezTo>
                      <a:pt x="123" y="1"/>
                      <a:pt x="0" y="220"/>
                      <a:pt x="123" y="381"/>
                    </a:cubicBezTo>
                    <a:cubicBezTo>
                      <a:pt x="223" y="480"/>
                      <a:pt x="272" y="629"/>
                      <a:pt x="322" y="790"/>
                    </a:cubicBezTo>
                    <a:cubicBezTo>
                      <a:pt x="322" y="889"/>
                      <a:pt x="483" y="939"/>
                      <a:pt x="582" y="939"/>
                    </a:cubicBezTo>
                    <a:cubicBezTo>
                      <a:pt x="694" y="889"/>
                      <a:pt x="743" y="790"/>
                      <a:pt x="743" y="691"/>
                    </a:cubicBezTo>
                    <a:cubicBezTo>
                      <a:pt x="694" y="480"/>
                      <a:pt x="582" y="270"/>
                      <a:pt x="433" y="71"/>
                    </a:cubicBezTo>
                    <a:cubicBezTo>
                      <a:pt x="384" y="22"/>
                      <a:pt x="331" y="1"/>
                      <a:pt x="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6"/>
              <p:cNvSpPr/>
              <p:nvPr/>
            </p:nvSpPr>
            <p:spPr>
              <a:xfrm>
                <a:off x="3023150" y="3705111"/>
                <a:ext cx="3034210" cy="2018095"/>
              </a:xfrm>
              <a:custGeom>
                <a:avLst/>
                <a:gdLst/>
                <a:ahLst/>
                <a:cxnLst/>
                <a:rect l="l" t="t" r="r" b="b"/>
                <a:pathLst>
                  <a:path w="84790" h="56395" extrusionOk="0">
                    <a:moveTo>
                      <a:pt x="10275" y="1"/>
                    </a:moveTo>
                    <a:cubicBezTo>
                      <a:pt x="4487" y="1"/>
                      <a:pt x="0" y="5008"/>
                      <a:pt x="620" y="10796"/>
                    </a:cubicBezTo>
                    <a:lnTo>
                      <a:pt x="5317" y="53916"/>
                    </a:lnTo>
                    <a:cubicBezTo>
                      <a:pt x="5466" y="55316"/>
                      <a:pt x="6656" y="56394"/>
                      <a:pt x="8056" y="56394"/>
                    </a:cubicBezTo>
                    <a:lnTo>
                      <a:pt x="76733" y="56394"/>
                    </a:lnTo>
                    <a:cubicBezTo>
                      <a:pt x="78134" y="56394"/>
                      <a:pt x="79323" y="55316"/>
                      <a:pt x="79472" y="53916"/>
                    </a:cubicBezTo>
                    <a:lnTo>
                      <a:pt x="84170" y="10796"/>
                    </a:lnTo>
                    <a:cubicBezTo>
                      <a:pt x="84789" y="5008"/>
                      <a:pt x="80253" y="1"/>
                      <a:pt x="74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3023150" y="3705111"/>
                <a:ext cx="2843941" cy="2018095"/>
              </a:xfrm>
              <a:custGeom>
                <a:avLst/>
                <a:gdLst/>
                <a:ahLst/>
                <a:cxnLst/>
                <a:rect l="l" t="t" r="r" b="b"/>
                <a:pathLst>
                  <a:path w="79473" h="56395" extrusionOk="0">
                    <a:moveTo>
                      <a:pt x="10275" y="1"/>
                    </a:moveTo>
                    <a:cubicBezTo>
                      <a:pt x="4487" y="1"/>
                      <a:pt x="0" y="5008"/>
                      <a:pt x="620" y="10796"/>
                    </a:cubicBezTo>
                    <a:lnTo>
                      <a:pt x="5317" y="53916"/>
                    </a:lnTo>
                    <a:cubicBezTo>
                      <a:pt x="5466" y="55316"/>
                      <a:pt x="6656" y="56394"/>
                      <a:pt x="8056" y="56394"/>
                    </a:cubicBezTo>
                    <a:lnTo>
                      <a:pt x="76733" y="56394"/>
                    </a:lnTo>
                    <a:cubicBezTo>
                      <a:pt x="78134" y="56394"/>
                      <a:pt x="79323" y="55316"/>
                      <a:pt x="79472" y="53916"/>
                    </a:cubicBezTo>
                    <a:lnTo>
                      <a:pt x="79472" y="53705"/>
                    </a:lnTo>
                    <a:cubicBezTo>
                      <a:pt x="55774" y="50668"/>
                      <a:pt x="33465" y="36923"/>
                      <a:pt x="24417" y="14043"/>
                    </a:cubicBezTo>
                    <a:cubicBezTo>
                      <a:pt x="22669" y="9557"/>
                      <a:pt x="21430" y="4810"/>
                      <a:pt x="20860" y="1"/>
                    </a:cubicBezTo>
                    <a:close/>
                  </a:path>
                </a:pathLst>
              </a:custGeom>
              <a:solidFill>
                <a:srgbClr val="7373EB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3196555" y="4033779"/>
                <a:ext cx="2772085" cy="779505"/>
              </a:xfrm>
              <a:custGeom>
                <a:avLst/>
                <a:gdLst/>
                <a:ahLst/>
                <a:cxnLst/>
                <a:rect l="l" t="t" r="r" b="b"/>
                <a:pathLst>
                  <a:path w="77465" h="21783" extrusionOk="0">
                    <a:moveTo>
                      <a:pt x="6074" y="0"/>
                    </a:moveTo>
                    <a:cubicBezTo>
                      <a:pt x="5081" y="0"/>
                      <a:pt x="4092" y="101"/>
                      <a:pt x="3148" y="471"/>
                    </a:cubicBezTo>
                    <a:cubicBezTo>
                      <a:pt x="161" y="1611"/>
                      <a:pt x="0" y="5020"/>
                      <a:pt x="112" y="7808"/>
                    </a:cubicBezTo>
                    <a:cubicBezTo>
                      <a:pt x="112" y="7907"/>
                      <a:pt x="211" y="8019"/>
                      <a:pt x="310" y="8068"/>
                    </a:cubicBezTo>
                    <a:cubicBezTo>
                      <a:pt x="211" y="8118"/>
                      <a:pt x="161" y="8267"/>
                      <a:pt x="260" y="8378"/>
                    </a:cubicBezTo>
                    <a:cubicBezTo>
                      <a:pt x="725" y="8810"/>
                      <a:pt x="1162" y="8988"/>
                      <a:pt x="1575" y="8988"/>
                    </a:cubicBezTo>
                    <a:cubicBezTo>
                      <a:pt x="3237" y="8988"/>
                      <a:pt x="4516" y="6113"/>
                      <a:pt x="5627" y="5329"/>
                    </a:cubicBezTo>
                    <a:cubicBezTo>
                      <a:pt x="6186" y="4907"/>
                      <a:pt x="6705" y="4720"/>
                      <a:pt x="7186" y="4720"/>
                    </a:cubicBezTo>
                    <a:cubicBezTo>
                      <a:pt x="10532" y="4720"/>
                      <a:pt x="12031" y="13790"/>
                      <a:pt x="12345" y="15914"/>
                    </a:cubicBezTo>
                    <a:cubicBezTo>
                      <a:pt x="12506" y="17054"/>
                      <a:pt x="12394" y="18752"/>
                      <a:pt x="13683" y="19322"/>
                    </a:cubicBezTo>
                    <a:cubicBezTo>
                      <a:pt x="13901" y="19418"/>
                      <a:pt x="14125" y="19461"/>
                      <a:pt x="14347" y="19461"/>
                    </a:cubicBezTo>
                    <a:cubicBezTo>
                      <a:pt x="15075" y="19461"/>
                      <a:pt x="15788" y="19003"/>
                      <a:pt x="16224" y="18442"/>
                    </a:cubicBezTo>
                    <a:cubicBezTo>
                      <a:pt x="17253" y="17253"/>
                      <a:pt x="17662" y="15344"/>
                      <a:pt x="18282" y="13906"/>
                    </a:cubicBezTo>
                    <a:cubicBezTo>
                      <a:pt x="19112" y="11886"/>
                      <a:pt x="19732" y="9457"/>
                      <a:pt x="20922" y="7647"/>
                    </a:cubicBezTo>
                    <a:cubicBezTo>
                      <a:pt x="21483" y="6775"/>
                      <a:pt x="22306" y="6272"/>
                      <a:pt x="23131" y="6272"/>
                    </a:cubicBezTo>
                    <a:cubicBezTo>
                      <a:pt x="23819" y="6272"/>
                      <a:pt x="24508" y="6622"/>
                      <a:pt x="25049" y="7399"/>
                    </a:cubicBezTo>
                    <a:cubicBezTo>
                      <a:pt x="25359" y="7907"/>
                      <a:pt x="25619" y="8478"/>
                      <a:pt x="26028" y="8948"/>
                    </a:cubicBezTo>
                    <a:cubicBezTo>
                      <a:pt x="26809" y="10027"/>
                      <a:pt x="28048" y="10696"/>
                      <a:pt x="29337" y="10956"/>
                    </a:cubicBezTo>
                    <a:cubicBezTo>
                      <a:pt x="29659" y="11009"/>
                      <a:pt x="29964" y="11034"/>
                      <a:pt x="30257" y="11034"/>
                    </a:cubicBezTo>
                    <a:cubicBezTo>
                      <a:pt x="32596" y="11034"/>
                      <a:pt x="34080" y="9450"/>
                      <a:pt x="35634" y="7709"/>
                    </a:cubicBezTo>
                    <a:cubicBezTo>
                      <a:pt x="36568" y="6671"/>
                      <a:pt x="37606" y="5982"/>
                      <a:pt x="38753" y="5982"/>
                    </a:cubicBezTo>
                    <a:cubicBezTo>
                      <a:pt x="39386" y="5982"/>
                      <a:pt x="40052" y="6192"/>
                      <a:pt x="40753" y="6668"/>
                    </a:cubicBezTo>
                    <a:cubicBezTo>
                      <a:pt x="42500" y="7808"/>
                      <a:pt x="43331" y="9977"/>
                      <a:pt x="43802" y="11985"/>
                    </a:cubicBezTo>
                    <a:cubicBezTo>
                      <a:pt x="44211" y="13844"/>
                      <a:pt x="44310" y="15765"/>
                      <a:pt x="44731" y="17674"/>
                    </a:cubicBezTo>
                    <a:cubicBezTo>
                      <a:pt x="44929" y="18864"/>
                      <a:pt x="45289" y="20872"/>
                      <a:pt x="46479" y="21541"/>
                    </a:cubicBezTo>
                    <a:cubicBezTo>
                      <a:pt x="46788" y="21708"/>
                      <a:pt x="47088" y="21783"/>
                      <a:pt x="47378" y="21783"/>
                    </a:cubicBezTo>
                    <a:cubicBezTo>
                      <a:pt x="49611" y="21783"/>
                      <a:pt x="51247" y="17323"/>
                      <a:pt x="51796" y="15864"/>
                    </a:cubicBezTo>
                    <a:cubicBezTo>
                      <a:pt x="53147" y="12245"/>
                      <a:pt x="53816" y="8329"/>
                      <a:pt x="56444" y="5379"/>
                    </a:cubicBezTo>
                    <a:cubicBezTo>
                      <a:pt x="57011" y="5076"/>
                      <a:pt x="57639" y="4936"/>
                      <a:pt x="58271" y="4936"/>
                    </a:cubicBezTo>
                    <a:cubicBezTo>
                      <a:pt x="59891" y="4936"/>
                      <a:pt x="61542" y="5858"/>
                      <a:pt x="62281" y="7337"/>
                    </a:cubicBezTo>
                    <a:cubicBezTo>
                      <a:pt x="63112" y="8887"/>
                      <a:pt x="63521" y="10857"/>
                      <a:pt x="65182" y="11787"/>
                    </a:cubicBezTo>
                    <a:cubicBezTo>
                      <a:pt x="65910" y="12195"/>
                      <a:pt x="66623" y="12368"/>
                      <a:pt x="67320" y="12368"/>
                    </a:cubicBezTo>
                    <a:cubicBezTo>
                      <a:pt x="70778" y="12368"/>
                      <a:pt x="73877" y="8110"/>
                      <a:pt x="76795" y="7027"/>
                    </a:cubicBezTo>
                    <a:cubicBezTo>
                      <a:pt x="77006" y="6978"/>
                      <a:pt x="77105" y="6829"/>
                      <a:pt x="77105" y="6618"/>
                    </a:cubicBezTo>
                    <a:cubicBezTo>
                      <a:pt x="77464" y="4040"/>
                      <a:pt x="74415" y="3731"/>
                      <a:pt x="72556" y="3470"/>
                    </a:cubicBezTo>
                    <a:cubicBezTo>
                      <a:pt x="69458" y="3061"/>
                      <a:pt x="66310" y="2640"/>
                      <a:pt x="63211" y="2280"/>
                    </a:cubicBezTo>
                    <a:cubicBezTo>
                      <a:pt x="57274" y="1611"/>
                      <a:pt x="51288" y="830"/>
                      <a:pt x="45289" y="682"/>
                    </a:cubicBezTo>
                    <a:cubicBezTo>
                      <a:pt x="45351" y="582"/>
                      <a:pt x="45289" y="421"/>
                      <a:pt x="45140" y="421"/>
                    </a:cubicBezTo>
                    <a:cubicBezTo>
                      <a:pt x="44709" y="417"/>
                      <a:pt x="44278" y="415"/>
                      <a:pt x="43846" y="415"/>
                    </a:cubicBezTo>
                    <a:cubicBezTo>
                      <a:pt x="39312" y="415"/>
                      <a:pt x="34744" y="632"/>
                      <a:pt x="30217" y="632"/>
                    </a:cubicBezTo>
                    <a:cubicBezTo>
                      <a:pt x="25309" y="632"/>
                      <a:pt x="20451" y="582"/>
                      <a:pt x="15605" y="421"/>
                    </a:cubicBezTo>
                    <a:cubicBezTo>
                      <a:pt x="13225" y="322"/>
                      <a:pt x="10845" y="211"/>
                      <a:pt x="8478" y="111"/>
                    </a:cubicBezTo>
                    <a:cubicBezTo>
                      <a:pt x="7689" y="67"/>
                      <a:pt x="6881" y="0"/>
                      <a:pt x="6074" y="0"/>
                    </a:cubicBezTo>
                    <a:close/>
                  </a:path>
                </a:pathLst>
              </a:custGeom>
              <a:solidFill>
                <a:srgbClr val="CD7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3525617" y="5168676"/>
                <a:ext cx="22222" cy="1689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472" extrusionOk="0">
                    <a:moveTo>
                      <a:pt x="211" y="1"/>
                    </a:moveTo>
                    <a:cubicBezTo>
                      <a:pt x="50" y="1"/>
                      <a:pt x="1" y="100"/>
                      <a:pt x="1" y="211"/>
                    </a:cubicBezTo>
                    <a:lnTo>
                      <a:pt x="1" y="261"/>
                    </a:lnTo>
                    <a:cubicBezTo>
                      <a:pt x="1" y="360"/>
                      <a:pt x="50" y="472"/>
                      <a:pt x="211" y="472"/>
                    </a:cubicBezTo>
                    <a:lnTo>
                      <a:pt x="360" y="472"/>
                    </a:lnTo>
                    <a:cubicBezTo>
                      <a:pt x="620" y="410"/>
                      <a:pt x="620" y="50"/>
                      <a:pt x="360" y="50"/>
                    </a:cubicBezTo>
                    <a:cubicBezTo>
                      <a:pt x="311" y="50"/>
                      <a:pt x="261" y="50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4040966" y="4662202"/>
                <a:ext cx="77653" cy="6122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711" extrusionOk="0">
                    <a:moveTo>
                      <a:pt x="1092" y="0"/>
                    </a:moveTo>
                    <a:cubicBezTo>
                      <a:pt x="1" y="0"/>
                      <a:pt x="1" y="1711"/>
                      <a:pt x="1092" y="1711"/>
                    </a:cubicBezTo>
                    <a:cubicBezTo>
                      <a:pt x="2170" y="1711"/>
                      <a:pt x="2170" y="0"/>
                      <a:pt x="1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4129673" y="5155830"/>
                <a:ext cx="29773" cy="2397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70" extrusionOk="0">
                    <a:moveTo>
                      <a:pt x="422" y="0"/>
                    </a:moveTo>
                    <a:cubicBezTo>
                      <a:pt x="1" y="0"/>
                      <a:pt x="1" y="670"/>
                      <a:pt x="422" y="670"/>
                    </a:cubicBezTo>
                    <a:cubicBezTo>
                      <a:pt x="831" y="670"/>
                      <a:pt x="831" y="0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4581328" y="4930432"/>
                <a:ext cx="43801" cy="3127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74" extrusionOk="0">
                    <a:moveTo>
                      <a:pt x="504" y="0"/>
                    </a:moveTo>
                    <a:cubicBezTo>
                      <a:pt x="1" y="0"/>
                      <a:pt x="1" y="873"/>
                      <a:pt x="504" y="873"/>
                    </a:cubicBezTo>
                    <a:cubicBezTo>
                      <a:pt x="520" y="873"/>
                      <a:pt x="537" y="872"/>
                      <a:pt x="554" y="871"/>
                    </a:cubicBezTo>
                    <a:cubicBezTo>
                      <a:pt x="603" y="871"/>
                      <a:pt x="653" y="871"/>
                      <a:pt x="703" y="821"/>
                    </a:cubicBezTo>
                    <a:cubicBezTo>
                      <a:pt x="1223" y="771"/>
                      <a:pt x="1223" y="102"/>
                      <a:pt x="703" y="53"/>
                    </a:cubicBezTo>
                    <a:cubicBezTo>
                      <a:pt x="653" y="53"/>
                      <a:pt x="603" y="53"/>
                      <a:pt x="554" y="3"/>
                    </a:cubicBezTo>
                    <a:cubicBezTo>
                      <a:pt x="537" y="1"/>
                      <a:pt x="520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4758132" y="5263144"/>
                <a:ext cx="129542" cy="12388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462" extrusionOk="0">
                    <a:moveTo>
                      <a:pt x="1810" y="1"/>
                    </a:moveTo>
                    <a:cubicBezTo>
                      <a:pt x="831" y="1"/>
                      <a:pt x="0" y="1029"/>
                      <a:pt x="310" y="2009"/>
                    </a:cubicBezTo>
                    <a:cubicBezTo>
                      <a:pt x="360" y="2170"/>
                      <a:pt x="360" y="2269"/>
                      <a:pt x="409" y="2418"/>
                    </a:cubicBezTo>
                    <a:cubicBezTo>
                      <a:pt x="563" y="2962"/>
                      <a:pt x="1136" y="3462"/>
                      <a:pt x="1728" y="3462"/>
                    </a:cubicBezTo>
                    <a:cubicBezTo>
                      <a:pt x="1755" y="3462"/>
                      <a:pt x="1783" y="3461"/>
                      <a:pt x="1810" y="3459"/>
                    </a:cubicBezTo>
                    <a:cubicBezTo>
                      <a:pt x="2479" y="3459"/>
                      <a:pt x="3049" y="3037"/>
                      <a:pt x="3260" y="2418"/>
                    </a:cubicBezTo>
                    <a:cubicBezTo>
                      <a:pt x="3260" y="2269"/>
                      <a:pt x="3310" y="2170"/>
                      <a:pt x="3359" y="2009"/>
                    </a:cubicBezTo>
                    <a:cubicBezTo>
                      <a:pt x="3620" y="1029"/>
                      <a:pt x="2839" y="1"/>
                      <a:pt x="1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6"/>
              <p:cNvSpPr/>
              <p:nvPr/>
            </p:nvSpPr>
            <p:spPr>
              <a:xfrm>
                <a:off x="5183022" y="4753127"/>
                <a:ext cx="44373" cy="45697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77" extrusionOk="0">
                    <a:moveTo>
                      <a:pt x="570" y="0"/>
                    </a:moveTo>
                    <a:cubicBezTo>
                      <a:pt x="422" y="50"/>
                      <a:pt x="260" y="50"/>
                      <a:pt x="161" y="149"/>
                    </a:cubicBezTo>
                    <a:cubicBezTo>
                      <a:pt x="62" y="310"/>
                      <a:pt x="0" y="409"/>
                      <a:pt x="0" y="558"/>
                    </a:cubicBezTo>
                    <a:lnTo>
                      <a:pt x="0" y="620"/>
                    </a:lnTo>
                    <a:cubicBezTo>
                      <a:pt x="0" y="670"/>
                      <a:pt x="0" y="769"/>
                      <a:pt x="62" y="818"/>
                    </a:cubicBezTo>
                    <a:cubicBezTo>
                      <a:pt x="62" y="868"/>
                      <a:pt x="62" y="930"/>
                      <a:pt x="112" y="930"/>
                    </a:cubicBezTo>
                    <a:cubicBezTo>
                      <a:pt x="161" y="1079"/>
                      <a:pt x="260" y="1128"/>
                      <a:pt x="422" y="1178"/>
                    </a:cubicBezTo>
                    <a:cubicBezTo>
                      <a:pt x="422" y="1240"/>
                      <a:pt x="471" y="1240"/>
                      <a:pt x="570" y="1240"/>
                    </a:cubicBezTo>
                    <a:cubicBezTo>
                      <a:pt x="595" y="1265"/>
                      <a:pt x="623" y="1277"/>
                      <a:pt x="651" y="1277"/>
                    </a:cubicBezTo>
                    <a:cubicBezTo>
                      <a:pt x="679" y="1277"/>
                      <a:pt x="707" y="1265"/>
                      <a:pt x="731" y="1240"/>
                    </a:cubicBezTo>
                    <a:cubicBezTo>
                      <a:pt x="831" y="1240"/>
                      <a:pt x="992" y="1178"/>
                      <a:pt x="1091" y="1079"/>
                    </a:cubicBezTo>
                    <a:cubicBezTo>
                      <a:pt x="1140" y="979"/>
                      <a:pt x="1190" y="930"/>
                      <a:pt x="1240" y="818"/>
                    </a:cubicBezTo>
                    <a:lnTo>
                      <a:pt x="1240" y="459"/>
                    </a:lnTo>
                    <a:cubicBezTo>
                      <a:pt x="1190" y="360"/>
                      <a:pt x="1140" y="199"/>
                      <a:pt x="1041" y="149"/>
                    </a:cubicBezTo>
                    <a:cubicBezTo>
                      <a:pt x="930" y="50"/>
                      <a:pt x="781" y="0"/>
                      <a:pt x="6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6"/>
              <p:cNvSpPr/>
              <p:nvPr/>
            </p:nvSpPr>
            <p:spPr>
              <a:xfrm>
                <a:off x="5397685" y="5311952"/>
                <a:ext cx="53463" cy="43479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215" extrusionOk="0">
                    <a:moveTo>
                      <a:pt x="745" y="0"/>
                    </a:moveTo>
                    <a:cubicBezTo>
                      <a:pt x="372" y="0"/>
                      <a:pt x="0" y="285"/>
                      <a:pt x="260" y="855"/>
                    </a:cubicBezTo>
                    <a:cubicBezTo>
                      <a:pt x="260" y="855"/>
                      <a:pt x="310" y="905"/>
                      <a:pt x="310" y="954"/>
                    </a:cubicBezTo>
                    <a:cubicBezTo>
                      <a:pt x="409" y="1165"/>
                      <a:pt x="570" y="1215"/>
                      <a:pt x="719" y="1215"/>
                    </a:cubicBezTo>
                    <a:cubicBezTo>
                      <a:pt x="880" y="1215"/>
                      <a:pt x="1078" y="1165"/>
                      <a:pt x="1190" y="954"/>
                    </a:cubicBezTo>
                    <a:cubicBezTo>
                      <a:pt x="1190" y="905"/>
                      <a:pt x="1239" y="855"/>
                      <a:pt x="1239" y="855"/>
                    </a:cubicBezTo>
                    <a:cubicBezTo>
                      <a:pt x="1494" y="285"/>
                      <a:pt x="1119" y="0"/>
                      <a:pt x="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>
                <a:off x="3821436" y="4959810"/>
                <a:ext cx="79443" cy="7940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19" extrusionOk="0">
                    <a:moveTo>
                      <a:pt x="1079" y="0"/>
                    </a:moveTo>
                    <a:cubicBezTo>
                      <a:pt x="819" y="0"/>
                      <a:pt x="509" y="161"/>
                      <a:pt x="311" y="310"/>
                    </a:cubicBezTo>
                    <a:cubicBezTo>
                      <a:pt x="100" y="521"/>
                      <a:pt x="1" y="830"/>
                      <a:pt x="1" y="1140"/>
                    </a:cubicBezTo>
                    <a:cubicBezTo>
                      <a:pt x="1" y="1401"/>
                      <a:pt x="100" y="1710"/>
                      <a:pt x="311" y="1909"/>
                    </a:cubicBezTo>
                    <a:cubicBezTo>
                      <a:pt x="509" y="2070"/>
                      <a:pt x="769" y="2219"/>
                      <a:pt x="1079" y="2219"/>
                    </a:cubicBezTo>
                    <a:cubicBezTo>
                      <a:pt x="1389" y="2219"/>
                      <a:pt x="1649" y="2070"/>
                      <a:pt x="1860" y="1909"/>
                    </a:cubicBezTo>
                    <a:cubicBezTo>
                      <a:pt x="2058" y="1710"/>
                      <a:pt x="2219" y="1401"/>
                      <a:pt x="2219" y="1140"/>
                    </a:cubicBezTo>
                    <a:cubicBezTo>
                      <a:pt x="2170" y="830"/>
                      <a:pt x="2108" y="521"/>
                      <a:pt x="1860" y="310"/>
                    </a:cubicBezTo>
                    <a:cubicBezTo>
                      <a:pt x="1649" y="161"/>
                      <a:pt x="1389" y="0"/>
                      <a:pt x="1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3661378" y="5457267"/>
                <a:ext cx="48453" cy="3646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19" extrusionOk="0">
                    <a:moveTo>
                      <a:pt x="683" y="0"/>
                    </a:moveTo>
                    <a:cubicBezTo>
                      <a:pt x="511" y="0"/>
                      <a:pt x="340" y="75"/>
                      <a:pt x="235" y="252"/>
                    </a:cubicBezTo>
                    <a:cubicBezTo>
                      <a:pt x="0" y="656"/>
                      <a:pt x="378" y="1018"/>
                      <a:pt x="741" y="1018"/>
                    </a:cubicBezTo>
                    <a:cubicBezTo>
                      <a:pt x="934" y="1018"/>
                      <a:pt x="1124" y="916"/>
                      <a:pt x="1214" y="661"/>
                    </a:cubicBezTo>
                    <a:cubicBezTo>
                      <a:pt x="1353" y="285"/>
                      <a:pt x="1017" y="0"/>
                      <a:pt x="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4431253" y="4767762"/>
                <a:ext cx="29308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31" extrusionOk="0">
                    <a:moveTo>
                      <a:pt x="410" y="0"/>
                    </a:moveTo>
                    <a:cubicBezTo>
                      <a:pt x="199" y="0"/>
                      <a:pt x="1" y="211"/>
                      <a:pt x="1" y="409"/>
                    </a:cubicBezTo>
                    <a:cubicBezTo>
                      <a:pt x="1" y="620"/>
                      <a:pt x="150" y="831"/>
                      <a:pt x="410" y="831"/>
                    </a:cubicBezTo>
                    <a:cubicBezTo>
                      <a:pt x="559" y="831"/>
                      <a:pt x="720" y="719"/>
                      <a:pt x="769" y="570"/>
                    </a:cubicBezTo>
                    <a:cubicBezTo>
                      <a:pt x="819" y="459"/>
                      <a:pt x="819" y="360"/>
                      <a:pt x="769" y="310"/>
                    </a:cubicBezTo>
                    <a:cubicBezTo>
                      <a:pt x="720" y="149"/>
                      <a:pt x="559" y="0"/>
                      <a:pt x="4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>
                <a:off x="4438374" y="5452973"/>
                <a:ext cx="39041" cy="36966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33" extrusionOk="0">
                    <a:moveTo>
                      <a:pt x="545" y="0"/>
                    </a:moveTo>
                    <a:cubicBezTo>
                      <a:pt x="504" y="0"/>
                      <a:pt x="463" y="5"/>
                      <a:pt x="422" y="13"/>
                    </a:cubicBezTo>
                    <a:lnTo>
                      <a:pt x="310" y="13"/>
                    </a:lnTo>
                    <a:cubicBezTo>
                      <a:pt x="211" y="62"/>
                      <a:pt x="112" y="162"/>
                      <a:pt x="50" y="273"/>
                    </a:cubicBezTo>
                    <a:lnTo>
                      <a:pt x="50" y="372"/>
                    </a:lnTo>
                    <a:cubicBezTo>
                      <a:pt x="0" y="583"/>
                      <a:pt x="112" y="831"/>
                      <a:pt x="260" y="942"/>
                    </a:cubicBezTo>
                    <a:cubicBezTo>
                      <a:pt x="349" y="1005"/>
                      <a:pt x="454" y="1032"/>
                      <a:pt x="558" y="1032"/>
                    </a:cubicBezTo>
                    <a:cubicBezTo>
                      <a:pt x="702" y="1032"/>
                      <a:pt x="843" y="979"/>
                      <a:pt x="930" y="893"/>
                    </a:cubicBezTo>
                    <a:cubicBezTo>
                      <a:pt x="1041" y="732"/>
                      <a:pt x="1091" y="521"/>
                      <a:pt x="1041" y="323"/>
                    </a:cubicBezTo>
                    <a:cubicBezTo>
                      <a:pt x="948" y="105"/>
                      <a:pt x="752" y="0"/>
                      <a:pt x="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>
                <a:off x="5460198" y="4656870"/>
                <a:ext cx="122027" cy="94079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629" extrusionOk="0">
                    <a:moveTo>
                      <a:pt x="1711" y="1"/>
                    </a:moveTo>
                    <a:cubicBezTo>
                      <a:pt x="1" y="1"/>
                      <a:pt x="1" y="2628"/>
                      <a:pt x="1711" y="2628"/>
                    </a:cubicBezTo>
                    <a:cubicBezTo>
                      <a:pt x="3409" y="2628"/>
                      <a:pt x="3409" y="1"/>
                      <a:pt x="1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>
                <a:off x="5646915" y="5292415"/>
                <a:ext cx="37288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980" extrusionOk="0">
                    <a:moveTo>
                      <a:pt x="521" y="1"/>
                    </a:moveTo>
                    <a:cubicBezTo>
                      <a:pt x="310" y="1"/>
                      <a:pt x="162" y="112"/>
                      <a:pt x="112" y="261"/>
                    </a:cubicBezTo>
                    <a:cubicBezTo>
                      <a:pt x="50" y="311"/>
                      <a:pt x="1" y="422"/>
                      <a:pt x="50" y="521"/>
                    </a:cubicBezTo>
                    <a:cubicBezTo>
                      <a:pt x="50" y="670"/>
                      <a:pt x="112" y="732"/>
                      <a:pt x="162" y="831"/>
                    </a:cubicBezTo>
                    <a:lnTo>
                      <a:pt x="211" y="831"/>
                    </a:lnTo>
                    <a:cubicBezTo>
                      <a:pt x="261" y="930"/>
                      <a:pt x="422" y="980"/>
                      <a:pt x="521" y="980"/>
                    </a:cubicBezTo>
                    <a:cubicBezTo>
                      <a:pt x="620" y="980"/>
                      <a:pt x="732" y="930"/>
                      <a:pt x="831" y="831"/>
                    </a:cubicBezTo>
                    <a:cubicBezTo>
                      <a:pt x="980" y="670"/>
                      <a:pt x="1042" y="472"/>
                      <a:pt x="930" y="311"/>
                    </a:cubicBezTo>
                    <a:cubicBezTo>
                      <a:pt x="881" y="162"/>
                      <a:pt x="670" y="1"/>
                      <a:pt x="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>
                <a:off x="4096430" y="5433006"/>
                <a:ext cx="39041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91" extrusionOk="0">
                    <a:moveTo>
                      <a:pt x="521" y="1"/>
                    </a:moveTo>
                    <a:cubicBezTo>
                      <a:pt x="471" y="1"/>
                      <a:pt x="422" y="50"/>
                      <a:pt x="372" y="50"/>
                    </a:cubicBezTo>
                    <a:lnTo>
                      <a:pt x="211" y="211"/>
                    </a:lnTo>
                    <a:cubicBezTo>
                      <a:pt x="211" y="261"/>
                      <a:pt x="161" y="311"/>
                      <a:pt x="112" y="360"/>
                    </a:cubicBezTo>
                    <a:cubicBezTo>
                      <a:pt x="62" y="459"/>
                      <a:pt x="0" y="571"/>
                      <a:pt x="0" y="670"/>
                    </a:cubicBezTo>
                    <a:cubicBezTo>
                      <a:pt x="0" y="720"/>
                      <a:pt x="62" y="831"/>
                      <a:pt x="112" y="930"/>
                    </a:cubicBezTo>
                    <a:cubicBezTo>
                      <a:pt x="211" y="1079"/>
                      <a:pt x="372" y="1190"/>
                      <a:pt x="521" y="1190"/>
                    </a:cubicBezTo>
                    <a:cubicBezTo>
                      <a:pt x="731" y="1190"/>
                      <a:pt x="880" y="1079"/>
                      <a:pt x="992" y="930"/>
                    </a:cubicBezTo>
                    <a:cubicBezTo>
                      <a:pt x="1041" y="831"/>
                      <a:pt x="1091" y="720"/>
                      <a:pt x="1091" y="670"/>
                    </a:cubicBezTo>
                    <a:cubicBezTo>
                      <a:pt x="1091" y="571"/>
                      <a:pt x="1041" y="459"/>
                      <a:pt x="992" y="360"/>
                    </a:cubicBezTo>
                    <a:lnTo>
                      <a:pt x="831" y="211"/>
                    </a:lnTo>
                    <a:cubicBezTo>
                      <a:pt x="831" y="149"/>
                      <a:pt x="781" y="100"/>
                      <a:pt x="731" y="50"/>
                    </a:cubicBezTo>
                    <a:cubicBezTo>
                      <a:pt x="682" y="50"/>
                      <a:pt x="620" y="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>
                <a:off x="4846839" y="5024542"/>
                <a:ext cx="18644" cy="14672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10" extrusionOk="0">
                    <a:moveTo>
                      <a:pt x="261" y="1"/>
                    </a:moveTo>
                    <a:cubicBezTo>
                      <a:pt x="0" y="1"/>
                      <a:pt x="0" y="410"/>
                      <a:pt x="261" y="410"/>
                    </a:cubicBezTo>
                    <a:cubicBezTo>
                      <a:pt x="521" y="410"/>
                      <a:pt x="521" y="1"/>
                      <a:pt x="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6"/>
              <p:cNvSpPr/>
              <p:nvPr/>
            </p:nvSpPr>
            <p:spPr>
              <a:xfrm>
                <a:off x="5129776" y="5424669"/>
                <a:ext cx="38648" cy="38111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065" extrusionOk="0">
                    <a:moveTo>
                      <a:pt x="719" y="1"/>
                    </a:moveTo>
                    <a:cubicBezTo>
                      <a:pt x="652" y="1"/>
                      <a:pt x="583" y="23"/>
                      <a:pt x="509" y="23"/>
                    </a:cubicBezTo>
                    <a:cubicBezTo>
                      <a:pt x="459" y="73"/>
                      <a:pt x="410" y="73"/>
                      <a:pt x="360" y="134"/>
                    </a:cubicBezTo>
                    <a:lnTo>
                      <a:pt x="199" y="234"/>
                    </a:lnTo>
                    <a:lnTo>
                      <a:pt x="50" y="382"/>
                    </a:lnTo>
                    <a:cubicBezTo>
                      <a:pt x="50" y="444"/>
                      <a:pt x="1" y="544"/>
                      <a:pt x="1" y="593"/>
                    </a:cubicBezTo>
                    <a:cubicBezTo>
                      <a:pt x="1" y="754"/>
                      <a:pt x="50" y="853"/>
                      <a:pt x="150" y="903"/>
                    </a:cubicBezTo>
                    <a:cubicBezTo>
                      <a:pt x="199" y="1002"/>
                      <a:pt x="311" y="1064"/>
                      <a:pt x="459" y="1064"/>
                    </a:cubicBezTo>
                    <a:cubicBezTo>
                      <a:pt x="509" y="1064"/>
                      <a:pt x="559" y="1002"/>
                      <a:pt x="670" y="1002"/>
                    </a:cubicBezTo>
                    <a:lnTo>
                      <a:pt x="819" y="853"/>
                    </a:lnTo>
                    <a:cubicBezTo>
                      <a:pt x="819" y="804"/>
                      <a:pt x="868" y="754"/>
                      <a:pt x="930" y="692"/>
                    </a:cubicBezTo>
                    <a:cubicBezTo>
                      <a:pt x="980" y="643"/>
                      <a:pt x="980" y="593"/>
                      <a:pt x="1030" y="544"/>
                    </a:cubicBezTo>
                    <a:cubicBezTo>
                      <a:pt x="1030" y="444"/>
                      <a:pt x="1079" y="382"/>
                      <a:pt x="1030" y="283"/>
                    </a:cubicBezTo>
                    <a:cubicBezTo>
                      <a:pt x="1030" y="234"/>
                      <a:pt x="1030" y="134"/>
                      <a:pt x="980" y="73"/>
                    </a:cubicBezTo>
                    <a:cubicBezTo>
                      <a:pt x="930" y="73"/>
                      <a:pt x="868" y="23"/>
                      <a:pt x="819" y="23"/>
                    </a:cubicBezTo>
                    <a:cubicBezTo>
                      <a:pt x="786" y="6"/>
                      <a:pt x="753" y="1"/>
                      <a:pt x="7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6"/>
              <p:cNvSpPr/>
              <p:nvPr/>
            </p:nvSpPr>
            <p:spPr>
              <a:xfrm>
                <a:off x="5499238" y="5011696"/>
                <a:ext cx="57256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190" extrusionOk="0">
                    <a:moveTo>
                      <a:pt x="831" y="0"/>
                    </a:moveTo>
                    <a:cubicBezTo>
                      <a:pt x="50" y="0"/>
                      <a:pt x="0" y="1190"/>
                      <a:pt x="831" y="1190"/>
                    </a:cubicBezTo>
                    <a:cubicBezTo>
                      <a:pt x="1599" y="1190"/>
                      <a:pt x="1599" y="0"/>
                      <a:pt x="8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6"/>
              <p:cNvSpPr/>
              <p:nvPr/>
            </p:nvSpPr>
            <p:spPr>
              <a:xfrm>
                <a:off x="3023150" y="3705111"/>
                <a:ext cx="3034210" cy="1105363"/>
              </a:xfrm>
              <a:custGeom>
                <a:avLst/>
                <a:gdLst/>
                <a:ahLst/>
                <a:cxnLst/>
                <a:rect l="l" t="t" r="r" b="b"/>
                <a:pathLst>
                  <a:path w="84790" h="30889" extrusionOk="0">
                    <a:moveTo>
                      <a:pt x="10275" y="1"/>
                    </a:moveTo>
                    <a:cubicBezTo>
                      <a:pt x="4487" y="1"/>
                      <a:pt x="0" y="5008"/>
                      <a:pt x="620" y="10796"/>
                    </a:cubicBezTo>
                    <a:lnTo>
                      <a:pt x="1029" y="14614"/>
                    </a:lnTo>
                    <a:cubicBezTo>
                      <a:pt x="2107" y="16163"/>
                      <a:pt x="3607" y="17613"/>
                      <a:pt x="5416" y="17663"/>
                    </a:cubicBezTo>
                    <a:cubicBezTo>
                      <a:pt x="5539" y="17669"/>
                      <a:pt x="5655" y="17672"/>
                      <a:pt x="5766" y="17672"/>
                    </a:cubicBezTo>
                    <a:cubicBezTo>
                      <a:pt x="9309" y="17672"/>
                      <a:pt x="7236" y="14500"/>
                      <a:pt x="10733" y="14043"/>
                    </a:cubicBezTo>
                    <a:cubicBezTo>
                      <a:pt x="10781" y="14038"/>
                      <a:pt x="10827" y="14036"/>
                      <a:pt x="10872" y="14036"/>
                    </a:cubicBezTo>
                    <a:cubicBezTo>
                      <a:pt x="12570" y="14036"/>
                      <a:pt x="13082" y="17607"/>
                      <a:pt x="13782" y="21120"/>
                    </a:cubicBezTo>
                    <a:cubicBezTo>
                      <a:pt x="14496" y="24665"/>
                      <a:pt x="15418" y="28198"/>
                      <a:pt x="17919" y="28198"/>
                    </a:cubicBezTo>
                    <a:cubicBezTo>
                      <a:pt x="17937" y="28198"/>
                      <a:pt x="17954" y="28198"/>
                      <a:pt x="17972" y="28198"/>
                    </a:cubicBezTo>
                    <a:cubicBezTo>
                      <a:pt x="23078" y="28098"/>
                      <a:pt x="20959" y="14973"/>
                      <a:pt x="25198" y="14874"/>
                    </a:cubicBezTo>
                    <a:cubicBezTo>
                      <a:pt x="25269" y="14871"/>
                      <a:pt x="25339" y="14870"/>
                      <a:pt x="25407" y="14870"/>
                    </a:cubicBezTo>
                    <a:cubicBezTo>
                      <a:pt x="29381" y="14870"/>
                      <a:pt x="27809" y="19067"/>
                      <a:pt x="32634" y="19311"/>
                    </a:cubicBezTo>
                    <a:cubicBezTo>
                      <a:pt x="32784" y="19319"/>
                      <a:pt x="32928" y="19323"/>
                      <a:pt x="33067" y="19323"/>
                    </a:cubicBezTo>
                    <a:cubicBezTo>
                      <a:pt x="37489" y="19323"/>
                      <a:pt x="36741" y="15427"/>
                      <a:pt x="42388" y="14874"/>
                    </a:cubicBezTo>
                    <a:cubicBezTo>
                      <a:pt x="42493" y="14863"/>
                      <a:pt x="42595" y="14857"/>
                      <a:pt x="42694" y="14857"/>
                    </a:cubicBezTo>
                    <a:cubicBezTo>
                      <a:pt x="45386" y="14857"/>
                      <a:pt x="46033" y="18840"/>
                      <a:pt x="46726" y="22880"/>
                    </a:cubicBezTo>
                    <a:cubicBezTo>
                      <a:pt x="47449" y="26860"/>
                      <a:pt x="48208" y="30889"/>
                      <a:pt x="51071" y="30889"/>
                    </a:cubicBezTo>
                    <a:cubicBezTo>
                      <a:pt x="51106" y="30889"/>
                      <a:pt x="51141" y="30888"/>
                      <a:pt x="51176" y="30887"/>
                    </a:cubicBezTo>
                    <a:cubicBezTo>
                      <a:pt x="57113" y="30676"/>
                      <a:pt x="54374" y="15233"/>
                      <a:pt x="60112" y="14874"/>
                    </a:cubicBezTo>
                    <a:cubicBezTo>
                      <a:pt x="60288" y="14861"/>
                      <a:pt x="60456" y="14854"/>
                      <a:pt x="60618" y="14854"/>
                    </a:cubicBezTo>
                    <a:cubicBezTo>
                      <a:pt x="63078" y="14854"/>
                      <a:pt x="64047" y="16308"/>
                      <a:pt x="65070" y="17762"/>
                    </a:cubicBezTo>
                    <a:cubicBezTo>
                      <a:pt x="66039" y="19220"/>
                      <a:pt x="67106" y="20679"/>
                      <a:pt x="69814" y="20679"/>
                    </a:cubicBezTo>
                    <a:cubicBezTo>
                      <a:pt x="69982" y="20679"/>
                      <a:pt x="70156" y="20673"/>
                      <a:pt x="70338" y="20662"/>
                    </a:cubicBezTo>
                    <a:cubicBezTo>
                      <a:pt x="76473" y="20241"/>
                      <a:pt x="75853" y="16163"/>
                      <a:pt x="79063" y="15964"/>
                    </a:cubicBezTo>
                    <a:cubicBezTo>
                      <a:pt x="79102" y="15963"/>
                      <a:pt x="79141" y="15962"/>
                      <a:pt x="79178" y="15962"/>
                    </a:cubicBezTo>
                    <a:cubicBezTo>
                      <a:pt x="81284" y="15962"/>
                      <a:pt x="81362" y="18984"/>
                      <a:pt x="83091" y="20811"/>
                    </a:cubicBezTo>
                    <a:lnTo>
                      <a:pt x="84170" y="10796"/>
                    </a:lnTo>
                    <a:cubicBezTo>
                      <a:pt x="84789" y="5008"/>
                      <a:pt x="80253" y="1"/>
                      <a:pt x="744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6"/>
              <p:cNvSpPr/>
              <p:nvPr/>
            </p:nvSpPr>
            <p:spPr>
              <a:xfrm>
                <a:off x="3076359" y="3705111"/>
                <a:ext cx="2836856" cy="573812"/>
              </a:xfrm>
              <a:custGeom>
                <a:avLst/>
                <a:gdLst/>
                <a:ahLst/>
                <a:cxnLst/>
                <a:rect l="l" t="t" r="r" b="b"/>
                <a:pathLst>
                  <a:path w="79275" h="16035" extrusionOk="0">
                    <a:moveTo>
                      <a:pt x="8788" y="1"/>
                    </a:moveTo>
                    <a:cubicBezTo>
                      <a:pt x="5169" y="1"/>
                      <a:pt x="2021" y="2021"/>
                      <a:pt x="310" y="4909"/>
                    </a:cubicBezTo>
                    <a:cubicBezTo>
                      <a:pt x="0" y="6297"/>
                      <a:pt x="211" y="7698"/>
                      <a:pt x="1661" y="8677"/>
                    </a:cubicBezTo>
                    <a:cubicBezTo>
                      <a:pt x="2202" y="9046"/>
                      <a:pt x="2746" y="9197"/>
                      <a:pt x="3289" y="9197"/>
                    </a:cubicBezTo>
                    <a:cubicBezTo>
                      <a:pt x="5331" y="9197"/>
                      <a:pt x="7355" y="7065"/>
                      <a:pt x="9147" y="6458"/>
                    </a:cubicBezTo>
                    <a:cubicBezTo>
                      <a:pt x="9518" y="6339"/>
                      <a:pt x="9864" y="6284"/>
                      <a:pt x="10185" y="6284"/>
                    </a:cubicBezTo>
                    <a:cubicBezTo>
                      <a:pt x="12244" y="6284"/>
                      <a:pt x="13332" y="8518"/>
                      <a:pt x="13696" y="10437"/>
                    </a:cubicBezTo>
                    <a:cubicBezTo>
                      <a:pt x="13944" y="11936"/>
                      <a:pt x="13845" y="14775"/>
                      <a:pt x="15295" y="15754"/>
                    </a:cubicBezTo>
                    <a:cubicBezTo>
                      <a:pt x="15564" y="15952"/>
                      <a:pt x="15825" y="16035"/>
                      <a:pt x="16075" y="16035"/>
                    </a:cubicBezTo>
                    <a:cubicBezTo>
                      <a:pt x="16874" y="16035"/>
                      <a:pt x="17562" y="15185"/>
                      <a:pt x="18034" y="14514"/>
                    </a:cubicBezTo>
                    <a:cubicBezTo>
                      <a:pt x="19373" y="12345"/>
                      <a:pt x="19943" y="9396"/>
                      <a:pt x="22310" y="8057"/>
                    </a:cubicBezTo>
                    <a:cubicBezTo>
                      <a:pt x="22965" y="7673"/>
                      <a:pt x="23601" y="7478"/>
                      <a:pt x="24217" y="7478"/>
                    </a:cubicBezTo>
                    <a:cubicBezTo>
                      <a:pt x="25011" y="7478"/>
                      <a:pt x="25773" y="7803"/>
                      <a:pt x="26499" y="8466"/>
                    </a:cubicBezTo>
                    <a:cubicBezTo>
                      <a:pt x="27169" y="9148"/>
                      <a:pt x="27640" y="9966"/>
                      <a:pt x="28358" y="10585"/>
                    </a:cubicBezTo>
                    <a:cubicBezTo>
                      <a:pt x="29142" y="11173"/>
                      <a:pt x="29997" y="11429"/>
                      <a:pt x="30871" y="11429"/>
                    </a:cubicBezTo>
                    <a:cubicBezTo>
                      <a:pt x="31546" y="11429"/>
                      <a:pt x="32232" y="11277"/>
                      <a:pt x="32907" y="11007"/>
                    </a:cubicBezTo>
                    <a:cubicBezTo>
                      <a:pt x="35306" y="10074"/>
                      <a:pt x="38961" y="6044"/>
                      <a:pt x="41865" y="6044"/>
                    </a:cubicBezTo>
                    <a:cubicBezTo>
                      <a:pt x="43012" y="6044"/>
                      <a:pt x="44041" y="6672"/>
                      <a:pt x="44830" y="8367"/>
                    </a:cubicBezTo>
                    <a:cubicBezTo>
                      <a:pt x="45549" y="9966"/>
                      <a:pt x="45810" y="11775"/>
                      <a:pt x="47049" y="13114"/>
                    </a:cubicBezTo>
                    <a:cubicBezTo>
                      <a:pt x="47755" y="13900"/>
                      <a:pt x="48706" y="14494"/>
                      <a:pt x="49707" y="14494"/>
                    </a:cubicBezTo>
                    <a:cubicBezTo>
                      <a:pt x="50094" y="14494"/>
                      <a:pt x="50488" y="14405"/>
                      <a:pt x="50879" y="14205"/>
                    </a:cubicBezTo>
                    <a:cubicBezTo>
                      <a:pt x="52428" y="13374"/>
                      <a:pt x="53197" y="11156"/>
                      <a:pt x="54225" y="9867"/>
                    </a:cubicBezTo>
                    <a:cubicBezTo>
                      <a:pt x="55527" y="8336"/>
                      <a:pt x="57534" y="6981"/>
                      <a:pt x="59579" y="6981"/>
                    </a:cubicBezTo>
                    <a:cubicBezTo>
                      <a:pt x="60299" y="6981"/>
                      <a:pt x="61023" y="7149"/>
                      <a:pt x="61724" y="7536"/>
                    </a:cubicBezTo>
                    <a:cubicBezTo>
                      <a:pt x="63583" y="8578"/>
                      <a:pt x="64661" y="10536"/>
                      <a:pt x="66682" y="11255"/>
                    </a:cubicBezTo>
                    <a:cubicBezTo>
                      <a:pt x="67415" y="11541"/>
                      <a:pt x="68178" y="11670"/>
                      <a:pt x="68942" y="11670"/>
                    </a:cubicBezTo>
                    <a:cubicBezTo>
                      <a:pt x="69997" y="11670"/>
                      <a:pt x="71056" y="11424"/>
                      <a:pt x="72048" y="11007"/>
                    </a:cubicBezTo>
                    <a:cubicBezTo>
                      <a:pt x="75816" y="9507"/>
                      <a:pt x="77725" y="5888"/>
                      <a:pt x="79274" y="2331"/>
                    </a:cubicBezTo>
                    <a:cubicBezTo>
                      <a:pt x="77576" y="881"/>
                      <a:pt x="75407" y="1"/>
                      <a:pt x="72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6"/>
              <p:cNvSpPr/>
              <p:nvPr/>
            </p:nvSpPr>
            <p:spPr>
              <a:xfrm>
                <a:off x="3390786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6"/>
              <p:cNvSpPr/>
              <p:nvPr/>
            </p:nvSpPr>
            <p:spPr>
              <a:xfrm>
                <a:off x="3390786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6"/>
              <p:cNvSpPr/>
              <p:nvPr/>
            </p:nvSpPr>
            <p:spPr>
              <a:xfrm>
                <a:off x="3389033" y="3705111"/>
                <a:ext cx="178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extrusionOk="0">
                    <a:moveTo>
                      <a:pt x="5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6"/>
              <p:cNvSpPr/>
              <p:nvPr/>
            </p:nvSpPr>
            <p:spPr>
              <a:xfrm>
                <a:off x="3389033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6"/>
              <p:cNvSpPr/>
              <p:nvPr/>
            </p:nvSpPr>
            <p:spPr>
              <a:xfrm>
                <a:off x="3389033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6"/>
              <p:cNvSpPr/>
              <p:nvPr/>
            </p:nvSpPr>
            <p:spPr>
              <a:xfrm>
                <a:off x="3386814" y="3705111"/>
                <a:ext cx="2254" cy="3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2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6"/>
              <p:cNvSpPr/>
              <p:nvPr/>
            </p:nvSpPr>
            <p:spPr>
              <a:xfrm>
                <a:off x="3386814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6"/>
              <p:cNvSpPr/>
              <p:nvPr/>
            </p:nvSpPr>
            <p:spPr>
              <a:xfrm>
                <a:off x="3386814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6"/>
              <p:cNvSpPr/>
              <p:nvPr/>
            </p:nvSpPr>
            <p:spPr>
              <a:xfrm>
                <a:off x="3385025" y="3705111"/>
                <a:ext cx="182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50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>
                <a:off x="3385025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3385025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>
                <a:off x="3383272" y="3705111"/>
                <a:ext cx="178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extrusionOk="0">
                    <a:moveTo>
                      <a:pt x="5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6"/>
              <p:cNvSpPr/>
              <p:nvPr/>
            </p:nvSpPr>
            <p:spPr>
              <a:xfrm>
                <a:off x="338327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6"/>
              <p:cNvSpPr/>
              <p:nvPr/>
            </p:nvSpPr>
            <p:spPr>
              <a:xfrm>
                <a:off x="338327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>
                <a:off x="338327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338148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338148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338148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6"/>
              <p:cNvSpPr/>
              <p:nvPr/>
            </p:nvSpPr>
            <p:spPr>
              <a:xfrm>
                <a:off x="3379729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>
                <a:off x="3377940" y="3705111"/>
                <a:ext cx="182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5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>
                <a:off x="3043081" y="3705111"/>
                <a:ext cx="2988548" cy="1105327"/>
              </a:xfrm>
              <a:custGeom>
                <a:avLst/>
                <a:gdLst/>
                <a:ahLst/>
                <a:cxnLst/>
                <a:rect l="l" t="t" r="r" b="b"/>
                <a:pathLst>
                  <a:path w="83514" h="30888" extrusionOk="0">
                    <a:moveTo>
                      <a:pt x="9358" y="1"/>
                    </a:moveTo>
                    <a:cubicBezTo>
                      <a:pt x="6571" y="112"/>
                      <a:pt x="4114" y="1379"/>
                      <a:pt x="2417" y="3312"/>
                    </a:cubicBezTo>
                    <a:lnTo>
                      <a:pt x="2417" y="3312"/>
                    </a:lnTo>
                    <a:cubicBezTo>
                      <a:pt x="4142" y="1395"/>
                      <a:pt x="6597" y="129"/>
                      <a:pt x="9358" y="1"/>
                    </a:cubicBezTo>
                    <a:close/>
                    <a:moveTo>
                      <a:pt x="2417" y="3312"/>
                    </a:moveTo>
                    <a:lnTo>
                      <a:pt x="2417" y="3312"/>
                    </a:lnTo>
                    <a:cubicBezTo>
                      <a:pt x="1974" y="3804"/>
                      <a:pt x="1580" y="4339"/>
                      <a:pt x="1240" y="4909"/>
                    </a:cubicBezTo>
                    <a:cubicBezTo>
                      <a:pt x="1232" y="4944"/>
                      <a:pt x="1225" y="4978"/>
                      <a:pt x="1218" y="5013"/>
                    </a:cubicBezTo>
                    <a:lnTo>
                      <a:pt x="1218" y="5013"/>
                    </a:lnTo>
                    <a:cubicBezTo>
                      <a:pt x="1557" y="4404"/>
                      <a:pt x="1959" y="3833"/>
                      <a:pt x="2417" y="3312"/>
                    </a:cubicBezTo>
                    <a:close/>
                    <a:moveTo>
                      <a:pt x="1218" y="5013"/>
                    </a:moveTo>
                    <a:cubicBezTo>
                      <a:pt x="441" y="6411"/>
                      <a:pt x="1" y="8014"/>
                      <a:pt x="1" y="9705"/>
                    </a:cubicBezTo>
                    <a:cubicBezTo>
                      <a:pt x="1" y="10077"/>
                      <a:pt x="1" y="10437"/>
                      <a:pt x="63" y="10796"/>
                    </a:cubicBezTo>
                    <a:lnTo>
                      <a:pt x="472" y="14614"/>
                    </a:lnTo>
                    <a:cubicBezTo>
                      <a:pt x="1550" y="16163"/>
                      <a:pt x="3050" y="17613"/>
                      <a:pt x="4859" y="17663"/>
                    </a:cubicBezTo>
                    <a:cubicBezTo>
                      <a:pt x="4959" y="17663"/>
                      <a:pt x="5070" y="17712"/>
                      <a:pt x="5169" y="17712"/>
                    </a:cubicBezTo>
                    <a:cubicBezTo>
                      <a:pt x="8739" y="17712"/>
                      <a:pt x="6669" y="14465"/>
                      <a:pt x="10176" y="14043"/>
                    </a:cubicBezTo>
                    <a:lnTo>
                      <a:pt x="10338" y="14043"/>
                    </a:lnTo>
                    <a:cubicBezTo>
                      <a:pt x="12036" y="14043"/>
                      <a:pt x="12556" y="17613"/>
                      <a:pt x="13225" y="21120"/>
                    </a:cubicBezTo>
                    <a:cubicBezTo>
                      <a:pt x="13944" y="24640"/>
                      <a:pt x="14874" y="28198"/>
                      <a:pt x="17353" y="28198"/>
                    </a:cubicBezTo>
                    <a:lnTo>
                      <a:pt x="17415" y="28198"/>
                    </a:lnTo>
                    <a:cubicBezTo>
                      <a:pt x="22521" y="28098"/>
                      <a:pt x="20402" y="14973"/>
                      <a:pt x="24641" y="14874"/>
                    </a:cubicBezTo>
                    <a:cubicBezTo>
                      <a:pt x="24690" y="14874"/>
                      <a:pt x="24789" y="14824"/>
                      <a:pt x="24851" y="14824"/>
                    </a:cubicBezTo>
                    <a:cubicBezTo>
                      <a:pt x="28817" y="14824"/>
                      <a:pt x="27268" y="19063"/>
                      <a:pt x="32077" y="19311"/>
                    </a:cubicBezTo>
                    <a:lnTo>
                      <a:pt x="32536" y="19311"/>
                    </a:lnTo>
                    <a:cubicBezTo>
                      <a:pt x="36936" y="19311"/>
                      <a:pt x="36204" y="15394"/>
                      <a:pt x="41831" y="14874"/>
                    </a:cubicBezTo>
                    <a:cubicBezTo>
                      <a:pt x="41943" y="14824"/>
                      <a:pt x="41993" y="14824"/>
                      <a:pt x="42092" y="14824"/>
                    </a:cubicBezTo>
                    <a:cubicBezTo>
                      <a:pt x="44781" y="14824"/>
                      <a:pt x="45451" y="18852"/>
                      <a:pt x="46169" y="22880"/>
                    </a:cubicBezTo>
                    <a:cubicBezTo>
                      <a:pt x="46901" y="26859"/>
                      <a:pt x="47620" y="30887"/>
                      <a:pt x="50507" y="30887"/>
                    </a:cubicBezTo>
                    <a:lnTo>
                      <a:pt x="50619" y="30887"/>
                    </a:lnTo>
                    <a:cubicBezTo>
                      <a:pt x="56556" y="30676"/>
                      <a:pt x="53817" y="15233"/>
                      <a:pt x="59555" y="14874"/>
                    </a:cubicBezTo>
                    <a:cubicBezTo>
                      <a:pt x="59704" y="14824"/>
                      <a:pt x="59865" y="14824"/>
                      <a:pt x="60014" y="14824"/>
                    </a:cubicBezTo>
                    <a:cubicBezTo>
                      <a:pt x="62542" y="14824"/>
                      <a:pt x="63472" y="16324"/>
                      <a:pt x="64513" y="17762"/>
                    </a:cubicBezTo>
                    <a:cubicBezTo>
                      <a:pt x="65492" y="19212"/>
                      <a:pt x="66521" y="20662"/>
                      <a:pt x="69210" y="20662"/>
                    </a:cubicBezTo>
                    <a:lnTo>
                      <a:pt x="69781" y="20662"/>
                    </a:lnTo>
                    <a:cubicBezTo>
                      <a:pt x="75916" y="20241"/>
                      <a:pt x="75296" y="16163"/>
                      <a:pt x="78506" y="15964"/>
                    </a:cubicBezTo>
                    <a:lnTo>
                      <a:pt x="78655" y="15964"/>
                    </a:lnTo>
                    <a:cubicBezTo>
                      <a:pt x="80725" y="15964"/>
                      <a:pt x="80824" y="19001"/>
                      <a:pt x="82534" y="20811"/>
                    </a:cubicBezTo>
                    <a:lnTo>
                      <a:pt x="83513" y="11825"/>
                    </a:lnTo>
                    <a:cubicBezTo>
                      <a:pt x="83154" y="11726"/>
                      <a:pt x="82795" y="11726"/>
                      <a:pt x="82485" y="11726"/>
                    </a:cubicBezTo>
                    <a:cubicBezTo>
                      <a:pt x="81753" y="11726"/>
                      <a:pt x="80985" y="11825"/>
                      <a:pt x="80316" y="11936"/>
                    </a:cubicBezTo>
                    <a:cubicBezTo>
                      <a:pt x="78035" y="12296"/>
                      <a:pt x="75767" y="12556"/>
                      <a:pt x="73437" y="12754"/>
                    </a:cubicBezTo>
                    <a:cubicBezTo>
                      <a:pt x="69409" y="13114"/>
                      <a:pt x="65331" y="13325"/>
                      <a:pt x="61253" y="13325"/>
                    </a:cubicBezTo>
                    <a:cubicBezTo>
                      <a:pt x="58564" y="13325"/>
                      <a:pt x="55837" y="13225"/>
                      <a:pt x="53098" y="13015"/>
                    </a:cubicBezTo>
                    <a:cubicBezTo>
                      <a:pt x="52738" y="13535"/>
                      <a:pt x="52317" y="13944"/>
                      <a:pt x="51809" y="14205"/>
                    </a:cubicBezTo>
                    <a:cubicBezTo>
                      <a:pt x="51387" y="14415"/>
                      <a:pt x="51028" y="14465"/>
                      <a:pt x="50619" y="14465"/>
                    </a:cubicBezTo>
                    <a:cubicBezTo>
                      <a:pt x="49640" y="14465"/>
                      <a:pt x="48710" y="13895"/>
                      <a:pt x="47979" y="13114"/>
                    </a:cubicBezTo>
                    <a:cubicBezTo>
                      <a:pt x="47781" y="12916"/>
                      <a:pt x="47620" y="12705"/>
                      <a:pt x="47471" y="12445"/>
                    </a:cubicBezTo>
                    <a:cubicBezTo>
                      <a:pt x="46541" y="12345"/>
                      <a:pt x="45661" y="12184"/>
                      <a:pt x="44732" y="12085"/>
                    </a:cubicBezTo>
                    <a:cubicBezTo>
                      <a:pt x="41831" y="11627"/>
                      <a:pt x="38844" y="10846"/>
                      <a:pt x="36056" y="9705"/>
                    </a:cubicBezTo>
                    <a:cubicBezTo>
                      <a:pt x="35225" y="10276"/>
                      <a:pt x="34506" y="10747"/>
                      <a:pt x="33837" y="11007"/>
                    </a:cubicBezTo>
                    <a:cubicBezTo>
                      <a:pt x="33155" y="11255"/>
                      <a:pt x="32486" y="11416"/>
                      <a:pt x="31817" y="11416"/>
                    </a:cubicBezTo>
                    <a:cubicBezTo>
                      <a:pt x="30937" y="11416"/>
                      <a:pt x="30057" y="11156"/>
                      <a:pt x="29288" y="10585"/>
                    </a:cubicBezTo>
                    <a:cubicBezTo>
                      <a:pt x="28570" y="9966"/>
                      <a:pt x="28099" y="9148"/>
                      <a:pt x="27429" y="8466"/>
                    </a:cubicBezTo>
                    <a:cubicBezTo>
                      <a:pt x="26710" y="7797"/>
                      <a:pt x="25930" y="7437"/>
                      <a:pt x="25161" y="7437"/>
                    </a:cubicBezTo>
                    <a:cubicBezTo>
                      <a:pt x="24541" y="7437"/>
                      <a:pt x="23860" y="7648"/>
                      <a:pt x="23240" y="8057"/>
                    </a:cubicBezTo>
                    <a:cubicBezTo>
                      <a:pt x="20873" y="9396"/>
                      <a:pt x="20303" y="12345"/>
                      <a:pt x="18964" y="14514"/>
                    </a:cubicBezTo>
                    <a:cubicBezTo>
                      <a:pt x="18493" y="15184"/>
                      <a:pt x="17824" y="16014"/>
                      <a:pt x="16993" y="16014"/>
                    </a:cubicBezTo>
                    <a:cubicBezTo>
                      <a:pt x="16733" y="16014"/>
                      <a:pt x="16485" y="15964"/>
                      <a:pt x="16225" y="15754"/>
                    </a:cubicBezTo>
                    <a:cubicBezTo>
                      <a:pt x="14775" y="14775"/>
                      <a:pt x="14874" y="11936"/>
                      <a:pt x="14626" y="10437"/>
                    </a:cubicBezTo>
                    <a:cubicBezTo>
                      <a:pt x="14254" y="8528"/>
                      <a:pt x="13176" y="6297"/>
                      <a:pt x="11156" y="6297"/>
                    </a:cubicBezTo>
                    <a:cubicBezTo>
                      <a:pt x="10796" y="6297"/>
                      <a:pt x="10486" y="6359"/>
                      <a:pt x="10077" y="6458"/>
                    </a:cubicBezTo>
                    <a:cubicBezTo>
                      <a:pt x="8268" y="7078"/>
                      <a:pt x="6260" y="9197"/>
                      <a:pt x="4190" y="9197"/>
                    </a:cubicBezTo>
                    <a:cubicBezTo>
                      <a:pt x="3670" y="9197"/>
                      <a:pt x="3099" y="9036"/>
                      <a:pt x="2591" y="8677"/>
                    </a:cubicBezTo>
                    <a:cubicBezTo>
                      <a:pt x="1177" y="7722"/>
                      <a:pt x="942" y="6367"/>
                      <a:pt x="1218" y="50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6"/>
              <p:cNvSpPr/>
              <p:nvPr/>
            </p:nvSpPr>
            <p:spPr>
              <a:xfrm>
                <a:off x="3113610" y="3810456"/>
                <a:ext cx="364148" cy="234571"/>
              </a:xfrm>
              <a:custGeom>
                <a:avLst/>
                <a:gdLst/>
                <a:ahLst/>
                <a:cxnLst/>
                <a:rect l="l" t="t" r="r" b="b"/>
                <a:pathLst>
                  <a:path w="10176" h="6555" extrusionOk="0">
                    <a:moveTo>
                      <a:pt x="9236" y="1"/>
                    </a:moveTo>
                    <a:cubicBezTo>
                      <a:pt x="5215" y="1"/>
                      <a:pt x="144" y="1561"/>
                      <a:pt x="0" y="6303"/>
                    </a:cubicBezTo>
                    <a:cubicBezTo>
                      <a:pt x="0" y="6457"/>
                      <a:pt x="144" y="6555"/>
                      <a:pt x="271" y="6555"/>
                    </a:cubicBezTo>
                    <a:cubicBezTo>
                      <a:pt x="359" y="6555"/>
                      <a:pt x="439" y="6508"/>
                      <a:pt x="459" y="6402"/>
                    </a:cubicBezTo>
                    <a:cubicBezTo>
                      <a:pt x="1103" y="2035"/>
                      <a:pt x="5389" y="769"/>
                      <a:pt x="9213" y="769"/>
                    </a:cubicBezTo>
                    <a:cubicBezTo>
                      <a:pt x="9361" y="769"/>
                      <a:pt x="9509" y="771"/>
                      <a:pt x="9656" y="775"/>
                    </a:cubicBezTo>
                    <a:cubicBezTo>
                      <a:pt x="9672" y="777"/>
                      <a:pt x="9688" y="777"/>
                      <a:pt x="9703" y="777"/>
                    </a:cubicBezTo>
                    <a:cubicBezTo>
                      <a:pt x="10176" y="777"/>
                      <a:pt x="10160" y="55"/>
                      <a:pt x="9656" y="7"/>
                    </a:cubicBezTo>
                    <a:cubicBezTo>
                      <a:pt x="9517" y="3"/>
                      <a:pt x="9377" y="1"/>
                      <a:pt x="923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6"/>
              <p:cNvSpPr/>
              <p:nvPr/>
            </p:nvSpPr>
            <p:spPr>
              <a:xfrm>
                <a:off x="3575284" y="3804910"/>
                <a:ext cx="75900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831" extrusionOk="0">
                    <a:moveTo>
                      <a:pt x="1612" y="0"/>
                    </a:moveTo>
                    <a:cubicBezTo>
                      <a:pt x="1141" y="50"/>
                      <a:pt x="732" y="100"/>
                      <a:pt x="261" y="211"/>
                    </a:cubicBezTo>
                    <a:cubicBezTo>
                      <a:pt x="1" y="211"/>
                      <a:pt x="1" y="620"/>
                      <a:pt x="261" y="670"/>
                    </a:cubicBezTo>
                    <a:cubicBezTo>
                      <a:pt x="732" y="781"/>
                      <a:pt x="1141" y="831"/>
                      <a:pt x="1612" y="831"/>
                    </a:cubicBezTo>
                    <a:cubicBezTo>
                      <a:pt x="2120" y="831"/>
                      <a:pt x="2120" y="0"/>
                      <a:pt x="1612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6"/>
              <p:cNvSpPr/>
              <p:nvPr/>
            </p:nvSpPr>
            <p:spPr>
              <a:xfrm>
                <a:off x="4165170" y="3798469"/>
                <a:ext cx="864923" cy="31920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892" extrusionOk="0">
                    <a:moveTo>
                      <a:pt x="19306" y="1"/>
                    </a:moveTo>
                    <a:cubicBezTo>
                      <a:pt x="16880" y="1"/>
                      <a:pt x="14452" y="81"/>
                      <a:pt x="12023" y="81"/>
                    </a:cubicBezTo>
                    <a:cubicBezTo>
                      <a:pt x="8106" y="131"/>
                      <a:pt x="4177" y="131"/>
                      <a:pt x="310" y="280"/>
                    </a:cubicBezTo>
                    <a:cubicBezTo>
                      <a:pt x="0" y="342"/>
                      <a:pt x="0" y="701"/>
                      <a:pt x="310" y="701"/>
                    </a:cubicBezTo>
                    <a:cubicBezTo>
                      <a:pt x="4177" y="850"/>
                      <a:pt x="8106" y="850"/>
                      <a:pt x="12023" y="850"/>
                    </a:cubicBezTo>
                    <a:cubicBezTo>
                      <a:pt x="14026" y="850"/>
                      <a:pt x="16042" y="892"/>
                      <a:pt x="18049" y="892"/>
                    </a:cubicBezTo>
                    <a:cubicBezTo>
                      <a:pt x="19979" y="892"/>
                      <a:pt x="21902" y="853"/>
                      <a:pt x="23797" y="701"/>
                    </a:cubicBezTo>
                    <a:cubicBezTo>
                      <a:pt x="24169" y="701"/>
                      <a:pt x="24169" y="131"/>
                      <a:pt x="23797" y="131"/>
                    </a:cubicBezTo>
                    <a:cubicBezTo>
                      <a:pt x="22302" y="31"/>
                      <a:pt x="20805" y="1"/>
                      <a:pt x="1930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6"/>
              <p:cNvSpPr/>
              <p:nvPr/>
            </p:nvSpPr>
            <p:spPr>
              <a:xfrm>
                <a:off x="5138651" y="3798433"/>
                <a:ext cx="6877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690" extrusionOk="0">
                    <a:moveTo>
                      <a:pt x="1112" y="1"/>
                    </a:moveTo>
                    <a:cubicBezTo>
                      <a:pt x="804" y="1"/>
                      <a:pt x="510" y="69"/>
                      <a:pt x="211" y="132"/>
                    </a:cubicBezTo>
                    <a:cubicBezTo>
                      <a:pt x="1" y="181"/>
                      <a:pt x="1" y="491"/>
                      <a:pt x="211" y="541"/>
                    </a:cubicBezTo>
                    <a:cubicBezTo>
                      <a:pt x="482" y="634"/>
                      <a:pt x="749" y="689"/>
                      <a:pt x="1026" y="689"/>
                    </a:cubicBezTo>
                    <a:cubicBezTo>
                      <a:pt x="1230" y="689"/>
                      <a:pt x="1440" y="659"/>
                      <a:pt x="1662" y="590"/>
                    </a:cubicBezTo>
                    <a:cubicBezTo>
                      <a:pt x="1922" y="541"/>
                      <a:pt x="1922" y="132"/>
                      <a:pt x="1662" y="82"/>
                    </a:cubicBezTo>
                    <a:cubicBezTo>
                      <a:pt x="1471" y="23"/>
                      <a:pt x="1290" y="1"/>
                      <a:pt x="1112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>
                <a:off x="5501993" y="3803192"/>
                <a:ext cx="454040" cy="204261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708" extrusionOk="0">
                    <a:moveTo>
                      <a:pt x="3546" y="0"/>
                    </a:moveTo>
                    <a:cubicBezTo>
                      <a:pt x="2391" y="0"/>
                      <a:pt x="1259" y="173"/>
                      <a:pt x="233" y="519"/>
                    </a:cubicBezTo>
                    <a:cubicBezTo>
                      <a:pt x="1" y="564"/>
                      <a:pt x="55" y="894"/>
                      <a:pt x="254" y="894"/>
                    </a:cubicBezTo>
                    <a:cubicBezTo>
                      <a:pt x="278" y="894"/>
                      <a:pt x="304" y="889"/>
                      <a:pt x="332" y="879"/>
                    </a:cubicBezTo>
                    <a:cubicBezTo>
                      <a:pt x="1191" y="664"/>
                      <a:pt x="2054" y="560"/>
                      <a:pt x="2913" y="560"/>
                    </a:cubicBezTo>
                    <a:cubicBezTo>
                      <a:pt x="4336" y="560"/>
                      <a:pt x="5747" y="846"/>
                      <a:pt x="7100" y="1387"/>
                    </a:cubicBezTo>
                    <a:cubicBezTo>
                      <a:pt x="9269" y="2317"/>
                      <a:pt x="10558" y="3816"/>
                      <a:pt x="12008" y="5576"/>
                    </a:cubicBezTo>
                    <a:cubicBezTo>
                      <a:pt x="12088" y="5670"/>
                      <a:pt x="12175" y="5708"/>
                      <a:pt x="12257" y="5708"/>
                    </a:cubicBezTo>
                    <a:cubicBezTo>
                      <a:pt x="12492" y="5708"/>
                      <a:pt x="12688" y="5397"/>
                      <a:pt x="12578" y="5167"/>
                    </a:cubicBezTo>
                    <a:cubicBezTo>
                      <a:pt x="11126" y="1744"/>
                      <a:pt x="7220" y="0"/>
                      <a:pt x="3546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>
                <a:off x="3564227" y="4980207"/>
                <a:ext cx="9340" cy="14063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930" extrusionOk="0">
                    <a:moveTo>
                      <a:pt x="260" y="0"/>
                    </a:moveTo>
                    <a:cubicBezTo>
                      <a:pt x="161" y="1339"/>
                      <a:pt x="112" y="2640"/>
                      <a:pt x="0" y="3929"/>
                    </a:cubicBezTo>
                    <a:cubicBezTo>
                      <a:pt x="112" y="2640"/>
                      <a:pt x="161" y="1339"/>
                      <a:pt x="260" y="0"/>
                    </a:cubicBezTo>
                    <a:close/>
                  </a:path>
                </a:pathLst>
              </a:custGeom>
              <a:solidFill>
                <a:srgbClr val="7B6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>
                <a:off x="5798600" y="5741708"/>
                <a:ext cx="839194" cy="9340"/>
              </a:xfrm>
              <a:custGeom>
                <a:avLst/>
                <a:gdLst/>
                <a:ahLst/>
                <a:cxnLst/>
                <a:rect l="l" t="t" r="r" b="b"/>
                <a:pathLst>
                  <a:path w="23451" h="261" extrusionOk="0">
                    <a:moveTo>
                      <a:pt x="0" y="50"/>
                    </a:moveTo>
                    <a:cubicBezTo>
                      <a:pt x="0" y="99"/>
                      <a:pt x="0" y="198"/>
                      <a:pt x="50" y="260"/>
                    </a:cubicBezTo>
                    <a:cubicBezTo>
                      <a:pt x="0" y="198"/>
                      <a:pt x="0" y="99"/>
                      <a:pt x="0" y="50"/>
                    </a:cubicBezTo>
                    <a:close/>
                    <a:moveTo>
                      <a:pt x="20042" y="0"/>
                    </a:moveTo>
                    <a:lnTo>
                      <a:pt x="20042" y="0"/>
                    </a:lnTo>
                    <a:lnTo>
                      <a:pt x="20550" y="0"/>
                    </a:lnTo>
                    <a:cubicBezTo>
                      <a:pt x="21480" y="0"/>
                      <a:pt x="22459" y="0"/>
                      <a:pt x="23450" y="50"/>
                    </a:cubicBezTo>
                    <a:lnTo>
                      <a:pt x="23450" y="50"/>
                    </a:lnTo>
                    <a:cubicBezTo>
                      <a:pt x="22459" y="0"/>
                      <a:pt x="21480" y="0"/>
                      <a:pt x="20550" y="0"/>
                    </a:cubicBezTo>
                    <a:close/>
                  </a:path>
                </a:pathLst>
              </a:custGeom>
              <a:solidFill>
                <a:srgbClr val="0915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>
                <a:off x="5678404" y="4699452"/>
                <a:ext cx="31527" cy="22222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21" extrusionOk="0">
                    <a:moveTo>
                      <a:pt x="881" y="1"/>
                    </a:moveTo>
                    <a:cubicBezTo>
                      <a:pt x="781" y="50"/>
                      <a:pt x="670" y="50"/>
                      <a:pt x="571" y="50"/>
                    </a:cubicBezTo>
                    <a:cubicBezTo>
                      <a:pt x="211" y="50"/>
                      <a:pt x="1" y="360"/>
                      <a:pt x="1" y="620"/>
                    </a:cubicBezTo>
                    <a:cubicBezTo>
                      <a:pt x="1" y="360"/>
                      <a:pt x="211" y="50"/>
                      <a:pt x="571" y="50"/>
                    </a:cubicBezTo>
                    <a:cubicBezTo>
                      <a:pt x="670" y="50"/>
                      <a:pt x="781" y="50"/>
                      <a:pt x="881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6"/>
              <p:cNvSpPr/>
              <p:nvPr/>
            </p:nvSpPr>
            <p:spPr>
              <a:xfrm>
                <a:off x="5674861" y="4839615"/>
                <a:ext cx="5368" cy="11311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161" extrusionOk="0">
                    <a:moveTo>
                      <a:pt x="0" y="0"/>
                    </a:moveTo>
                    <a:cubicBezTo>
                      <a:pt x="0" y="1041"/>
                      <a:pt x="50" y="2120"/>
                      <a:pt x="149" y="3161"/>
                    </a:cubicBezTo>
                    <a:cubicBezTo>
                      <a:pt x="50" y="2120"/>
                      <a:pt x="0" y="1041"/>
                      <a:pt x="0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26"/>
            <p:cNvGrpSpPr/>
            <p:nvPr/>
          </p:nvGrpSpPr>
          <p:grpSpPr>
            <a:xfrm>
              <a:off x="5749272" y="4017874"/>
              <a:ext cx="1398943" cy="1368604"/>
              <a:chOff x="5673072" y="3941674"/>
              <a:chExt cx="1398943" cy="1368604"/>
            </a:xfrm>
          </p:grpSpPr>
          <p:sp>
            <p:nvSpPr>
              <p:cNvPr id="1006" name="Google Shape;1006;p26"/>
              <p:cNvSpPr/>
              <p:nvPr/>
            </p:nvSpPr>
            <p:spPr>
              <a:xfrm>
                <a:off x="6113527" y="3941674"/>
                <a:ext cx="561073" cy="368586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0300" extrusionOk="0">
                    <a:moveTo>
                      <a:pt x="8259" y="0"/>
                    </a:moveTo>
                    <a:cubicBezTo>
                      <a:pt x="8124" y="0"/>
                      <a:pt x="7982" y="11"/>
                      <a:pt x="7833" y="34"/>
                    </a:cubicBezTo>
                    <a:cubicBezTo>
                      <a:pt x="5812" y="344"/>
                      <a:pt x="5093" y="2712"/>
                      <a:pt x="5044" y="4781"/>
                    </a:cubicBezTo>
                    <a:cubicBezTo>
                      <a:pt x="4734" y="3951"/>
                      <a:pt x="4213" y="3183"/>
                      <a:pt x="3333" y="2823"/>
                    </a:cubicBezTo>
                    <a:cubicBezTo>
                      <a:pt x="3031" y="2685"/>
                      <a:pt x="2719" y="2618"/>
                      <a:pt x="2415" y="2618"/>
                    </a:cubicBezTo>
                    <a:cubicBezTo>
                      <a:pt x="1684" y="2618"/>
                      <a:pt x="997" y="3003"/>
                      <a:pt x="594" y="3703"/>
                    </a:cubicBezTo>
                    <a:cubicBezTo>
                      <a:pt x="1" y="4783"/>
                      <a:pt x="362" y="9195"/>
                      <a:pt x="2071" y="9195"/>
                    </a:cubicBezTo>
                    <a:cubicBezTo>
                      <a:pt x="2146" y="9195"/>
                      <a:pt x="2224" y="9187"/>
                      <a:pt x="2305" y="9169"/>
                    </a:cubicBezTo>
                    <a:cubicBezTo>
                      <a:pt x="2813" y="9590"/>
                      <a:pt x="3234" y="9590"/>
                      <a:pt x="3854" y="9640"/>
                    </a:cubicBezTo>
                    <a:cubicBezTo>
                      <a:pt x="5044" y="9789"/>
                      <a:pt x="6283" y="9950"/>
                      <a:pt x="7461" y="10049"/>
                    </a:cubicBezTo>
                    <a:cubicBezTo>
                      <a:pt x="8743" y="10142"/>
                      <a:pt x="10108" y="10300"/>
                      <a:pt x="11448" y="10300"/>
                    </a:cubicBezTo>
                    <a:cubicBezTo>
                      <a:pt x="12439" y="10300"/>
                      <a:pt x="13417" y="10213"/>
                      <a:pt x="14340" y="9950"/>
                    </a:cubicBezTo>
                    <a:cubicBezTo>
                      <a:pt x="14848" y="9789"/>
                      <a:pt x="14798" y="9119"/>
                      <a:pt x="14439" y="8971"/>
                    </a:cubicBezTo>
                    <a:cubicBezTo>
                      <a:pt x="15579" y="7161"/>
                      <a:pt x="15678" y="3802"/>
                      <a:pt x="13968" y="2464"/>
                    </a:cubicBezTo>
                    <a:cubicBezTo>
                      <a:pt x="13648" y="2227"/>
                      <a:pt x="13301" y="2123"/>
                      <a:pt x="12953" y="2123"/>
                    </a:cubicBezTo>
                    <a:cubicBezTo>
                      <a:pt x="12463" y="2123"/>
                      <a:pt x="11971" y="2329"/>
                      <a:pt x="11551" y="2662"/>
                    </a:cubicBezTo>
                    <a:cubicBezTo>
                      <a:pt x="10981" y="3083"/>
                      <a:pt x="10671" y="3641"/>
                      <a:pt x="10460" y="4261"/>
                    </a:cubicBezTo>
                    <a:cubicBezTo>
                      <a:pt x="10553" y="2337"/>
                      <a:pt x="10201" y="0"/>
                      <a:pt x="8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>
                <a:off x="5774947" y="4393293"/>
                <a:ext cx="1258022" cy="916525"/>
              </a:xfrm>
              <a:custGeom>
                <a:avLst/>
                <a:gdLst/>
                <a:ahLst/>
                <a:cxnLst/>
                <a:rect l="l" t="t" r="r" b="b"/>
                <a:pathLst>
                  <a:path w="35155" h="25612" extrusionOk="0">
                    <a:moveTo>
                      <a:pt x="30235" y="1"/>
                    </a:moveTo>
                    <a:cubicBezTo>
                      <a:pt x="26048" y="1"/>
                      <a:pt x="21847" y="627"/>
                      <a:pt x="17704" y="1245"/>
                    </a:cubicBezTo>
                    <a:cubicBezTo>
                      <a:pt x="13343" y="1895"/>
                      <a:pt x="8634" y="2983"/>
                      <a:pt x="4122" y="2983"/>
                    </a:cubicBezTo>
                    <a:cubicBezTo>
                      <a:pt x="2862" y="2983"/>
                      <a:pt x="1618" y="2898"/>
                      <a:pt x="401" y="2696"/>
                    </a:cubicBezTo>
                    <a:cubicBezTo>
                      <a:pt x="384" y="2693"/>
                      <a:pt x="367" y="2691"/>
                      <a:pt x="351" y="2691"/>
                    </a:cubicBezTo>
                    <a:cubicBezTo>
                      <a:pt x="81" y="2691"/>
                      <a:pt x="1" y="3064"/>
                      <a:pt x="141" y="3216"/>
                    </a:cubicBezTo>
                    <a:cubicBezTo>
                      <a:pt x="190" y="10392"/>
                      <a:pt x="91" y="17618"/>
                      <a:pt x="562" y="24745"/>
                    </a:cubicBezTo>
                    <a:cubicBezTo>
                      <a:pt x="612" y="24794"/>
                      <a:pt x="612" y="24906"/>
                      <a:pt x="661" y="24956"/>
                    </a:cubicBezTo>
                    <a:cubicBezTo>
                      <a:pt x="661" y="25005"/>
                      <a:pt x="661" y="25104"/>
                      <a:pt x="711" y="25166"/>
                    </a:cubicBezTo>
                    <a:cubicBezTo>
                      <a:pt x="852" y="25517"/>
                      <a:pt x="1434" y="25612"/>
                      <a:pt x="2069" y="25612"/>
                    </a:cubicBezTo>
                    <a:cubicBezTo>
                      <a:pt x="2826" y="25612"/>
                      <a:pt x="3659" y="25476"/>
                      <a:pt x="3909" y="25476"/>
                    </a:cubicBezTo>
                    <a:cubicBezTo>
                      <a:pt x="5830" y="25365"/>
                      <a:pt x="7739" y="25265"/>
                      <a:pt x="9647" y="25216"/>
                    </a:cubicBezTo>
                    <a:cubicBezTo>
                      <a:pt x="13514" y="25055"/>
                      <a:pt x="17344" y="24906"/>
                      <a:pt x="21211" y="24906"/>
                    </a:cubicBezTo>
                    <a:cubicBezTo>
                      <a:pt x="23120" y="24906"/>
                      <a:pt x="25041" y="24956"/>
                      <a:pt x="26950" y="25005"/>
                    </a:cubicBezTo>
                    <a:cubicBezTo>
                      <a:pt x="27972" y="25036"/>
                      <a:pt x="29019" y="25186"/>
                      <a:pt x="30047" y="25186"/>
                    </a:cubicBezTo>
                    <a:cubicBezTo>
                      <a:pt x="30677" y="25186"/>
                      <a:pt x="31300" y="25130"/>
                      <a:pt x="31907" y="24956"/>
                    </a:cubicBezTo>
                    <a:cubicBezTo>
                      <a:pt x="31957" y="24956"/>
                      <a:pt x="32056" y="24956"/>
                      <a:pt x="32106" y="24906"/>
                    </a:cubicBezTo>
                    <a:cubicBezTo>
                      <a:pt x="34436" y="24076"/>
                      <a:pt x="33767" y="18349"/>
                      <a:pt x="33816" y="16230"/>
                    </a:cubicBezTo>
                    <a:cubicBezTo>
                      <a:pt x="33965" y="11421"/>
                      <a:pt x="33767" y="6674"/>
                      <a:pt x="33767" y="1865"/>
                    </a:cubicBezTo>
                    <a:cubicBezTo>
                      <a:pt x="33915" y="1865"/>
                      <a:pt x="34126" y="1927"/>
                      <a:pt x="34275" y="1927"/>
                    </a:cubicBezTo>
                    <a:cubicBezTo>
                      <a:pt x="34288" y="1928"/>
                      <a:pt x="34300" y="1928"/>
                      <a:pt x="34313" y="1928"/>
                    </a:cubicBezTo>
                    <a:cubicBezTo>
                      <a:pt x="35155" y="1928"/>
                      <a:pt x="35142" y="314"/>
                      <a:pt x="34275" y="217"/>
                    </a:cubicBezTo>
                    <a:cubicBezTo>
                      <a:pt x="32931" y="66"/>
                      <a:pt x="31584" y="1"/>
                      <a:pt x="30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6"/>
              <p:cNvSpPr/>
              <p:nvPr/>
            </p:nvSpPr>
            <p:spPr>
              <a:xfrm>
                <a:off x="6757445" y="4395690"/>
                <a:ext cx="70568" cy="898204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5100" extrusionOk="0">
                    <a:moveTo>
                      <a:pt x="422" y="1"/>
                    </a:moveTo>
                    <a:cubicBezTo>
                      <a:pt x="112" y="4897"/>
                      <a:pt x="1" y="9805"/>
                      <a:pt x="112" y="14713"/>
                    </a:cubicBezTo>
                    <a:cubicBezTo>
                      <a:pt x="212" y="17192"/>
                      <a:pt x="261" y="19720"/>
                      <a:pt x="472" y="22199"/>
                    </a:cubicBezTo>
                    <a:cubicBezTo>
                      <a:pt x="571" y="23129"/>
                      <a:pt x="621" y="24058"/>
                      <a:pt x="683" y="25037"/>
                    </a:cubicBezTo>
                    <a:cubicBezTo>
                      <a:pt x="1141" y="25037"/>
                      <a:pt x="1550" y="25099"/>
                      <a:pt x="1972" y="25099"/>
                    </a:cubicBezTo>
                    <a:cubicBezTo>
                      <a:pt x="1860" y="24009"/>
                      <a:pt x="1711" y="22930"/>
                      <a:pt x="1612" y="21889"/>
                    </a:cubicBezTo>
                    <a:cubicBezTo>
                      <a:pt x="1401" y="19361"/>
                      <a:pt x="1191" y="16882"/>
                      <a:pt x="1042" y="14403"/>
                    </a:cubicBezTo>
                    <a:cubicBezTo>
                      <a:pt x="782" y="9607"/>
                      <a:pt x="732" y="4798"/>
                      <a:pt x="8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6"/>
              <p:cNvSpPr/>
              <p:nvPr/>
            </p:nvSpPr>
            <p:spPr>
              <a:xfrm>
                <a:off x="6595133" y="4410361"/>
                <a:ext cx="82985" cy="875981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4479" extrusionOk="0">
                    <a:moveTo>
                      <a:pt x="459" y="0"/>
                    </a:moveTo>
                    <a:cubicBezTo>
                      <a:pt x="360" y="0"/>
                      <a:pt x="199" y="0"/>
                      <a:pt x="50" y="50"/>
                    </a:cubicBezTo>
                    <a:cubicBezTo>
                      <a:pt x="1" y="4747"/>
                      <a:pt x="149" y="9444"/>
                      <a:pt x="410" y="14154"/>
                    </a:cubicBezTo>
                    <a:cubicBezTo>
                      <a:pt x="620" y="17501"/>
                      <a:pt x="719" y="21070"/>
                      <a:pt x="1190" y="24479"/>
                    </a:cubicBezTo>
                    <a:lnTo>
                      <a:pt x="2318" y="24479"/>
                    </a:lnTo>
                    <a:cubicBezTo>
                      <a:pt x="2120" y="20909"/>
                      <a:pt x="1599" y="17352"/>
                      <a:pt x="1290" y="13782"/>
                    </a:cubicBezTo>
                    <a:cubicBezTo>
                      <a:pt x="980" y="9197"/>
                      <a:pt x="719" y="4598"/>
                      <a:pt x="459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6"/>
              <p:cNvSpPr/>
              <p:nvPr/>
            </p:nvSpPr>
            <p:spPr>
              <a:xfrm>
                <a:off x="5778203" y="4506582"/>
                <a:ext cx="859591" cy="803695"/>
              </a:xfrm>
              <a:custGeom>
                <a:avLst/>
                <a:gdLst/>
                <a:ahLst/>
                <a:cxnLst/>
                <a:rect l="l" t="t" r="r" b="b"/>
                <a:pathLst>
                  <a:path w="24021" h="22459" extrusionOk="0">
                    <a:moveTo>
                      <a:pt x="21021" y="1"/>
                    </a:moveTo>
                    <a:lnTo>
                      <a:pt x="21021" y="1"/>
                    </a:lnTo>
                    <a:cubicBezTo>
                      <a:pt x="19422" y="50"/>
                      <a:pt x="17761" y="50"/>
                      <a:pt x="16162" y="100"/>
                    </a:cubicBezTo>
                    <a:cubicBezTo>
                      <a:pt x="16522" y="3967"/>
                      <a:pt x="16782" y="7846"/>
                      <a:pt x="17204" y="11713"/>
                    </a:cubicBezTo>
                    <a:cubicBezTo>
                      <a:pt x="17563" y="15072"/>
                      <a:pt x="18183" y="18431"/>
                      <a:pt x="18493" y="21740"/>
                    </a:cubicBezTo>
                    <a:lnTo>
                      <a:pt x="21120" y="21740"/>
                    </a:lnTo>
                    <a:cubicBezTo>
                      <a:pt x="22050" y="21740"/>
                      <a:pt x="23029" y="21740"/>
                      <a:pt x="24020" y="21790"/>
                    </a:cubicBezTo>
                    <a:cubicBezTo>
                      <a:pt x="23549" y="18381"/>
                      <a:pt x="23450" y="14812"/>
                      <a:pt x="23240" y="11465"/>
                    </a:cubicBezTo>
                    <a:cubicBezTo>
                      <a:pt x="23190" y="10684"/>
                      <a:pt x="23140" y="9966"/>
                      <a:pt x="23140" y="9185"/>
                    </a:cubicBezTo>
                    <a:cubicBezTo>
                      <a:pt x="22570" y="8677"/>
                      <a:pt x="22099" y="8106"/>
                      <a:pt x="21740" y="7375"/>
                    </a:cubicBezTo>
                    <a:cubicBezTo>
                      <a:pt x="20550" y="5206"/>
                      <a:pt x="20711" y="2479"/>
                      <a:pt x="21021" y="1"/>
                    </a:cubicBezTo>
                    <a:close/>
                    <a:moveTo>
                      <a:pt x="15543" y="100"/>
                    </a:moveTo>
                    <a:cubicBezTo>
                      <a:pt x="13845" y="100"/>
                      <a:pt x="12134" y="100"/>
                      <a:pt x="10436" y="149"/>
                    </a:cubicBezTo>
                    <a:cubicBezTo>
                      <a:pt x="10796" y="3917"/>
                      <a:pt x="10845" y="7797"/>
                      <a:pt x="11155" y="11564"/>
                    </a:cubicBezTo>
                    <a:cubicBezTo>
                      <a:pt x="11415" y="15022"/>
                      <a:pt x="11824" y="18480"/>
                      <a:pt x="12085" y="21938"/>
                    </a:cubicBezTo>
                    <a:cubicBezTo>
                      <a:pt x="13845" y="21889"/>
                      <a:pt x="15654" y="21790"/>
                      <a:pt x="17402" y="21790"/>
                    </a:cubicBezTo>
                    <a:cubicBezTo>
                      <a:pt x="16832" y="18592"/>
                      <a:pt x="16633" y="15233"/>
                      <a:pt x="16324" y="12023"/>
                    </a:cubicBezTo>
                    <a:cubicBezTo>
                      <a:pt x="15902" y="8057"/>
                      <a:pt x="15592" y="4078"/>
                      <a:pt x="15543" y="100"/>
                    </a:cubicBezTo>
                    <a:close/>
                    <a:moveTo>
                      <a:pt x="4599" y="149"/>
                    </a:moveTo>
                    <a:cubicBezTo>
                      <a:pt x="4747" y="4128"/>
                      <a:pt x="5008" y="8106"/>
                      <a:pt x="5268" y="12085"/>
                    </a:cubicBezTo>
                    <a:cubicBezTo>
                      <a:pt x="5528" y="15426"/>
                      <a:pt x="5985" y="18778"/>
                      <a:pt x="6196" y="22181"/>
                    </a:cubicBezTo>
                    <a:lnTo>
                      <a:pt x="6196" y="22181"/>
                    </a:lnTo>
                    <a:cubicBezTo>
                      <a:pt x="7318" y="22125"/>
                      <a:pt x="8437" y="22079"/>
                      <a:pt x="9556" y="22050"/>
                    </a:cubicBezTo>
                    <a:cubicBezTo>
                      <a:pt x="10015" y="22000"/>
                      <a:pt x="10436" y="22000"/>
                      <a:pt x="10845" y="22000"/>
                    </a:cubicBezTo>
                    <a:cubicBezTo>
                      <a:pt x="10486" y="18741"/>
                      <a:pt x="10325" y="15431"/>
                      <a:pt x="10126" y="12234"/>
                    </a:cubicBezTo>
                    <a:cubicBezTo>
                      <a:pt x="9916" y="8255"/>
                      <a:pt x="9556" y="4128"/>
                      <a:pt x="9655" y="149"/>
                    </a:cubicBezTo>
                    <a:close/>
                    <a:moveTo>
                      <a:pt x="6196" y="22181"/>
                    </a:moveTo>
                    <a:cubicBezTo>
                      <a:pt x="6033" y="22189"/>
                      <a:pt x="5870" y="22197"/>
                      <a:pt x="5707" y="22206"/>
                    </a:cubicBezTo>
                    <a:lnTo>
                      <a:pt x="5707" y="22206"/>
                    </a:lnTo>
                    <a:cubicBezTo>
                      <a:pt x="5875" y="22199"/>
                      <a:pt x="6036" y="22199"/>
                      <a:pt x="6197" y="22199"/>
                    </a:cubicBezTo>
                    <a:cubicBezTo>
                      <a:pt x="6197" y="22193"/>
                      <a:pt x="6197" y="22187"/>
                      <a:pt x="6196" y="22181"/>
                    </a:cubicBezTo>
                    <a:close/>
                    <a:moveTo>
                      <a:pt x="5707" y="22206"/>
                    </a:moveTo>
                    <a:lnTo>
                      <a:pt x="5707" y="22206"/>
                    </a:lnTo>
                    <a:cubicBezTo>
                      <a:pt x="5665" y="22207"/>
                      <a:pt x="5622" y="22210"/>
                      <a:pt x="5579" y="22212"/>
                    </a:cubicBezTo>
                    <a:lnTo>
                      <a:pt x="5579" y="22212"/>
                    </a:lnTo>
                    <a:cubicBezTo>
                      <a:pt x="5622" y="22210"/>
                      <a:pt x="5664" y="22208"/>
                      <a:pt x="5707" y="22206"/>
                    </a:cubicBezTo>
                    <a:close/>
                    <a:moveTo>
                      <a:pt x="5579" y="22212"/>
                    </a:moveTo>
                    <a:cubicBezTo>
                      <a:pt x="5458" y="22219"/>
                      <a:pt x="5337" y="22225"/>
                      <a:pt x="5216" y="22232"/>
                    </a:cubicBezTo>
                    <a:lnTo>
                      <a:pt x="5216" y="22232"/>
                    </a:lnTo>
                    <a:cubicBezTo>
                      <a:pt x="5217" y="22237"/>
                      <a:pt x="5218" y="22243"/>
                      <a:pt x="5218" y="22248"/>
                    </a:cubicBezTo>
                    <a:cubicBezTo>
                      <a:pt x="5344" y="22231"/>
                      <a:pt x="5463" y="22220"/>
                      <a:pt x="5579" y="22212"/>
                    </a:cubicBezTo>
                    <a:close/>
                    <a:moveTo>
                      <a:pt x="4128" y="149"/>
                    </a:moveTo>
                    <a:cubicBezTo>
                      <a:pt x="2739" y="149"/>
                      <a:pt x="1401" y="199"/>
                      <a:pt x="50" y="199"/>
                    </a:cubicBezTo>
                    <a:cubicBezTo>
                      <a:pt x="99" y="7276"/>
                      <a:pt x="0" y="14502"/>
                      <a:pt x="471" y="21579"/>
                    </a:cubicBezTo>
                    <a:cubicBezTo>
                      <a:pt x="521" y="21628"/>
                      <a:pt x="521" y="21740"/>
                      <a:pt x="570" y="21790"/>
                    </a:cubicBezTo>
                    <a:cubicBezTo>
                      <a:pt x="570" y="21839"/>
                      <a:pt x="570" y="21938"/>
                      <a:pt x="620" y="22000"/>
                    </a:cubicBezTo>
                    <a:cubicBezTo>
                      <a:pt x="781" y="22360"/>
                      <a:pt x="1339" y="22459"/>
                      <a:pt x="1959" y="22459"/>
                    </a:cubicBezTo>
                    <a:cubicBezTo>
                      <a:pt x="2739" y="22459"/>
                      <a:pt x="3570" y="22310"/>
                      <a:pt x="3818" y="22310"/>
                    </a:cubicBezTo>
                    <a:cubicBezTo>
                      <a:pt x="4285" y="22283"/>
                      <a:pt x="4751" y="22257"/>
                      <a:pt x="5216" y="22232"/>
                    </a:cubicBezTo>
                    <a:lnTo>
                      <a:pt x="5216" y="22232"/>
                    </a:lnTo>
                    <a:cubicBezTo>
                      <a:pt x="4858" y="18989"/>
                      <a:pt x="4747" y="15637"/>
                      <a:pt x="4549" y="12395"/>
                    </a:cubicBezTo>
                    <a:cubicBezTo>
                      <a:pt x="4338" y="8305"/>
                      <a:pt x="4190" y="4227"/>
                      <a:pt x="4128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6"/>
              <p:cNvSpPr/>
              <p:nvPr/>
            </p:nvSpPr>
            <p:spPr>
              <a:xfrm>
                <a:off x="6120147" y="4511914"/>
                <a:ext cx="90500" cy="781974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1852" extrusionOk="0">
                    <a:moveTo>
                      <a:pt x="99" y="0"/>
                    </a:moveTo>
                    <a:cubicBezTo>
                      <a:pt x="0" y="3979"/>
                      <a:pt x="360" y="8106"/>
                      <a:pt x="570" y="12085"/>
                    </a:cubicBezTo>
                    <a:cubicBezTo>
                      <a:pt x="769" y="15282"/>
                      <a:pt x="930" y="18592"/>
                      <a:pt x="1289" y="21851"/>
                    </a:cubicBezTo>
                    <a:cubicBezTo>
                      <a:pt x="1698" y="21789"/>
                      <a:pt x="2120" y="21789"/>
                      <a:pt x="2529" y="21789"/>
                    </a:cubicBezTo>
                    <a:cubicBezTo>
                      <a:pt x="2268" y="18331"/>
                      <a:pt x="1859" y="14873"/>
                      <a:pt x="1599" y="11415"/>
                    </a:cubicBezTo>
                    <a:cubicBezTo>
                      <a:pt x="1289" y="7648"/>
                      <a:pt x="1240" y="3768"/>
                      <a:pt x="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6"/>
              <p:cNvSpPr/>
              <p:nvPr/>
            </p:nvSpPr>
            <p:spPr>
              <a:xfrm>
                <a:off x="5925880" y="4511914"/>
                <a:ext cx="74111" cy="790849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2100" extrusionOk="0">
                    <a:moveTo>
                      <a:pt x="1" y="0"/>
                    </a:moveTo>
                    <a:cubicBezTo>
                      <a:pt x="63" y="4078"/>
                      <a:pt x="211" y="8156"/>
                      <a:pt x="422" y="12246"/>
                    </a:cubicBezTo>
                    <a:cubicBezTo>
                      <a:pt x="620" y="15493"/>
                      <a:pt x="732" y="18852"/>
                      <a:pt x="1091" y="22099"/>
                    </a:cubicBezTo>
                    <a:cubicBezTo>
                      <a:pt x="1451" y="22050"/>
                      <a:pt x="1761" y="22050"/>
                      <a:pt x="2070" y="22050"/>
                    </a:cubicBezTo>
                    <a:cubicBezTo>
                      <a:pt x="1860" y="18641"/>
                      <a:pt x="1401" y="15282"/>
                      <a:pt x="1141" y="11936"/>
                    </a:cubicBezTo>
                    <a:cubicBezTo>
                      <a:pt x="881" y="7957"/>
                      <a:pt x="620" y="3979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>
                <a:off x="6334345" y="4510125"/>
                <a:ext cx="105602" cy="77621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21691" extrusionOk="0">
                    <a:moveTo>
                      <a:pt x="1" y="1"/>
                    </a:moveTo>
                    <a:cubicBezTo>
                      <a:pt x="50" y="3979"/>
                      <a:pt x="360" y="7958"/>
                      <a:pt x="782" y="11924"/>
                    </a:cubicBezTo>
                    <a:cubicBezTo>
                      <a:pt x="1091" y="15134"/>
                      <a:pt x="1290" y="18493"/>
                      <a:pt x="1860" y="21691"/>
                    </a:cubicBezTo>
                    <a:cubicBezTo>
                      <a:pt x="2219" y="21691"/>
                      <a:pt x="2591" y="21691"/>
                      <a:pt x="2951" y="21641"/>
                    </a:cubicBezTo>
                    <a:cubicBezTo>
                      <a:pt x="2641" y="18332"/>
                      <a:pt x="2021" y="14973"/>
                      <a:pt x="1662" y="11614"/>
                    </a:cubicBezTo>
                    <a:cubicBezTo>
                      <a:pt x="1240" y="7747"/>
                      <a:pt x="980" y="3868"/>
                      <a:pt x="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6606226" y="4835215"/>
                <a:ext cx="71892" cy="451106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2606" extrusionOk="0">
                    <a:moveTo>
                      <a:pt x="0" y="1"/>
                    </a:moveTo>
                    <a:cubicBezTo>
                      <a:pt x="0" y="782"/>
                      <a:pt x="50" y="1500"/>
                      <a:pt x="100" y="2281"/>
                    </a:cubicBezTo>
                    <a:cubicBezTo>
                      <a:pt x="310" y="5628"/>
                      <a:pt x="409" y="9197"/>
                      <a:pt x="880" y="12606"/>
                    </a:cubicBezTo>
                    <a:lnTo>
                      <a:pt x="2008" y="12606"/>
                    </a:lnTo>
                    <a:cubicBezTo>
                      <a:pt x="1810" y="9036"/>
                      <a:pt x="1289" y="5479"/>
                      <a:pt x="980" y="1909"/>
                    </a:cubicBezTo>
                    <a:cubicBezTo>
                      <a:pt x="980" y="1500"/>
                      <a:pt x="930" y="1091"/>
                      <a:pt x="930" y="670"/>
                    </a:cubicBezTo>
                    <a:cubicBezTo>
                      <a:pt x="571" y="472"/>
                      <a:pt x="261" y="2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5673072" y="4213876"/>
                <a:ext cx="1398943" cy="299843"/>
              </a:xfrm>
              <a:custGeom>
                <a:avLst/>
                <a:gdLst/>
                <a:ahLst/>
                <a:cxnLst/>
                <a:rect l="l" t="t" r="r" b="b"/>
                <a:pathLst>
                  <a:path w="39093" h="8379" extrusionOk="0">
                    <a:moveTo>
                      <a:pt x="22574" y="1"/>
                    </a:moveTo>
                    <a:cubicBezTo>
                      <a:pt x="15273" y="1"/>
                      <a:pt x="7978" y="277"/>
                      <a:pt x="720" y="843"/>
                    </a:cubicBezTo>
                    <a:cubicBezTo>
                      <a:pt x="249" y="893"/>
                      <a:pt x="100" y="1302"/>
                      <a:pt x="199" y="1674"/>
                    </a:cubicBezTo>
                    <a:cubicBezTo>
                      <a:pt x="1" y="3681"/>
                      <a:pt x="1" y="5801"/>
                      <a:pt x="199" y="7871"/>
                    </a:cubicBezTo>
                    <a:cubicBezTo>
                      <a:pt x="249" y="8119"/>
                      <a:pt x="410" y="8379"/>
                      <a:pt x="720" y="8379"/>
                    </a:cubicBezTo>
                    <a:cubicBezTo>
                      <a:pt x="13164" y="8379"/>
                      <a:pt x="25607" y="8230"/>
                      <a:pt x="38113" y="7920"/>
                    </a:cubicBezTo>
                    <a:cubicBezTo>
                      <a:pt x="38423" y="7920"/>
                      <a:pt x="38621" y="7660"/>
                      <a:pt x="38621" y="7400"/>
                    </a:cubicBezTo>
                    <a:cubicBezTo>
                      <a:pt x="38783" y="5231"/>
                      <a:pt x="38931" y="3111"/>
                      <a:pt x="39092" y="992"/>
                    </a:cubicBezTo>
                    <a:cubicBezTo>
                      <a:pt x="39092" y="682"/>
                      <a:pt x="38832" y="484"/>
                      <a:pt x="38522" y="434"/>
                    </a:cubicBezTo>
                    <a:cubicBezTo>
                      <a:pt x="33211" y="147"/>
                      <a:pt x="27891" y="1"/>
                      <a:pt x="2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5674861" y="4221856"/>
                <a:ext cx="1391392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8882" h="8156" extrusionOk="0">
                    <a:moveTo>
                      <a:pt x="11155" y="0"/>
                    </a:moveTo>
                    <a:cubicBezTo>
                      <a:pt x="7747" y="149"/>
                      <a:pt x="4388" y="310"/>
                      <a:pt x="980" y="571"/>
                    </a:cubicBezTo>
                    <a:cubicBezTo>
                      <a:pt x="880" y="620"/>
                      <a:pt x="769" y="620"/>
                      <a:pt x="670" y="620"/>
                    </a:cubicBezTo>
                    <a:cubicBezTo>
                      <a:pt x="310" y="620"/>
                      <a:pt x="100" y="930"/>
                      <a:pt x="100" y="1190"/>
                    </a:cubicBezTo>
                    <a:cubicBezTo>
                      <a:pt x="100" y="1289"/>
                      <a:pt x="149" y="1339"/>
                      <a:pt x="149" y="1451"/>
                    </a:cubicBezTo>
                    <a:cubicBezTo>
                      <a:pt x="50" y="2430"/>
                      <a:pt x="0" y="3458"/>
                      <a:pt x="0" y="4487"/>
                    </a:cubicBezTo>
                    <a:cubicBezTo>
                      <a:pt x="0" y="5528"/>
                      <a:pt x="50" y="6607"/>
                      <a:pt x="149" y="7648"/>
                    </a:cubicBezTo>
                    <a:cubicBezTo>
                      <a:pt x="199" y="7896"/>
                      <a:pt x="360" y="8156"/>
                      <a:pt x="670" y="8156"/>
                    </a:cubicBezTo>
                    <a:lnTo>
                      <a:pt x="769" y="8156"/>
                    </a:lnTo>
                    <a:cubicBezTo>
                      <a:pt x="13163" y="8156"/>
                      <a:pt x="25607" y="8007"/>
                      <a:pt x="38063" y="7697"/>
                    </a:cubicBezTo>
                    <a:cubicBezTo>
                      <a:pt x="38373" y="7697"/>
                      <a:pt x="38571" y="7437"/>
                      <a:pt x="38571" y="7177"/>
                    </a:cubicBezTo>
                    <a:cubicBezTo>
                      <a:pt x="38621" y="6198"/>
                      <a:pt x="38733" y="5218"/>
                      <a:pt x="38782" y="4239"/>
                    </a:cubicBezTo>
                    <a:cubicBezTo>
                      <a:pt x="38782" y="4128"/>
                      <a:pt x="38782" y="3979"/>
                      <a:pt x="38832" y="3818"/>
                    </a:cubicBezTo>
                    <a:cubicBezTo>
                      <a:pt x="38832" y="3359"/>
                      <a:pt x="38881" y="2888"/>
                      <a:pt x="38881" y="2430"/>
                    </a:cubicBezTo>
                    <a:cubicBezTo>
                      <a:pt x="38373" y="2269"/>
                      <a:pt x="37803" y="2169"/>
                      <a:pt x="37233" y="2169"/>
                    </a:cubicBezTo>
                    <a:lnTo>
                      <a:pt x="37183" y="2169"/>
                    </a:lnTo>
                    <a:cubicBezTo>
                      <a:pt x="35163" y="2169"/>
                      <a:pt x="33205" y="2839"/>
                      <a:pt x="31184" y="3099"/>
                    </a:cubicBezTo>
                    <a:cubicBezTo>
                      <a:pt x="29077" y="3409"/>
                      <a:pt x="26908" y="3558"/>
                      <a:pt x="24677" y="3558"/>
                    </a:cubicBezTo>
                    <a:lnTo>
                      <a:pt x="23909" y="3558"/>
                    </a:lnTo>
                    <a:cubicBezTo>
                      <a:pt x="20711" y="3508"/>
                      <a:pt x="12965" y="3620"/>
                      <a:pt x="11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26"/>
            <p:cNvGrpSpPr/>
            <p:nvPr/>
          </p:nvGrpSpPr>
          <p:grpSpPr>
            <a:xfrm>
              <a:off x="1268935" y="4255061"/>
              <a:ext cx="1999834" cy="1063507"/>
              <a:chOff x="1577760" y="4246761"/>
              <a:chExt cx="1999834" cy="1063507"/>
            </a:xfrm>
          </p:grpSpPr>
          <p:sp>
            <p:nvSpPr>
              <p:cNvPr id="1018" name="Google Shape;1018;p26"/>
              <p:cNvSpPr/>
              <p:nvPr/>
            </p:nvSpPr>
            <p:spPr>
              <a:xfrm>
                <a:off x="2570600" y="4598473"/>
                <a:ext cx="977145" cy="711227"/>
              </a:xfrm>
              <a:custGeom>
                <a:avLst/>
                <a:gdLst/>
                <a:ahLst/>
                <a:cxnLst/>
                <a:rect l="l" t="t" r="r" b="b"/>
                <a:pathLst>
                  <a:path w="27306" h="19875" extrusionOk="0">
                    <a:moveTo>
                      <a:pt x="23472" y="1"/>
                    </a:moveTo>
                    <a:cubicBezTo>
                      <a:pt x="20209" y="1"/>
                      <a:pt x="16939" y="470"/>
                      <a:pt x="13725" y="940"/>
                    </a:cubicBezTo>
                    <a:cubicBezTo>
                      <a:pt x="10375" y="1463"/>
                      <a:pt x="6715" y="2304"/>
                      <a:pt x="3205" y="2304"/>
                    </a:cubicBezTo>
                    <a:cubicBezTo>
                      <a:pt x="2222" y="2304"/>
                      <a:pt x="1251" y="2238"/>
                      <a:pt x="302" y="2080"/>
                    </a:cubicBezTo>
                    <a:cubicBezTo>
                      <a:pt x="283" y="2076"/>
                      <a:pt x="264" y="2073"/>
                      <a:pt x="247" y="2073"/>
                    </a:cubicBezTo>
                    <a:cubicBezTo>
                      <a:pt x="35" y="2073"/>
                      <a:pt x="0" y="2398"/>
                      <a:pt x="92" y="2489"/>
                    </a:cubicBezTo>
                    <a:cubicBezTo>
                      <a:pt x="141" y="8067"/>
                      <a:pt x="92" y="13694"/>
                      <a:pt x="451" y="19222"/>
                    </a:cubicBezTo>
                    <a:cubicBezTo>
                      <a:pt x="451" y="19271"/>
                      <a:pt x="451" y="19321"/>
                      <a:pt x="501" y="19370"/>
                    </a:cubicBezTo>
                    <a:lnTo>
                      <a:pt x="501" y="19531"/>
                    </a:lnTo>
                    <a:cubicBezTo>
                      <a:pt x="613" y="19799"/>
                      <a:pt x="1031" y="19875"/>
                      <a:pt x="1501" y="19875"/>
                    </a:cubicBezTo>
                    <a:cubicBezTo>
                      <a:pt x="2121" y="19875"/>
                      <a:pt x="2830" y="19742"/>
                      <a:pt x="3041" y="19742"/>
                    </a:cubicBezTo>
                    <a:cubicBezTo>
                      <a:pt x="4479" y="19680"/>
                      <a:pt x="5979" y="19581"/>
                      <a:pt x="7479" y="19531"/>
                    </a:cubicBezTo>
                    <a:cubicBezTo>
                      <a:pt x="10478" y="19432"/>
                      <a:pt x="13465" y="19321"/>
                      <a:pt x="16464" y="19321"/>
                    </a:cubicBezTo>
                    <a:cubicBezTo>
                      <a:pt x="17964" y="19321"/>
                      <a:pt x="19402" y="19370"/>
                      <a:pt x="20902" y="19432"/>
                    </a:cubicBezTo>
                    <a:cubicBezTo>
                      <a:pt x="21673" y="19462"/>
                      <a:pt x="22466" y="19567"/>
                      <a:pt x="23245" y="19567"/>
                    </a:cubicBezTo>
                    <a:cubicBezTo>
                      <a:pt x="23767" y="19567"/>
                      <a:pt x="24283" y="19520"/>
                      <a:pt x="24781" y="19370"/>
                    </a:cubicBezTo>
                    <a:cubicBezTo>
                      <a:pt x="24831" y="19370"/>
                      <a:pt x="24880" y="19370"/>
                      <a:pt x="24930" y="19321"/>
                    </a:cubicBezTo>
                    <a:cubicBezTo>
                      <a:pt x="26739" y="18701"/>
                      <a:pt x="26219" y="14264"/>
                      <a:pt x="26219" y="12554"/>
                    </a:cubicBezTo>
                    <a:cubicBezTo>
                      <a:pt x="26380" y="8835"/>
                      <a:pt x="26219" y="5179"/>
                      <a:pt x="26219" y="1461"/>
                    </a:cubicBezTo>
                    <a:lnTo>
                      <a:pt x="26591" y="1461"/>
                    </a:lnTo>
                    <a:cubicBezTo>
                      <a:pt x="26616" y="1464"/>
                      <a:pt x="26641" y="1466"/>
                      <a:pt x="26665" y="1466"/>
                    </a:cubicBezTo>
                    <a:cubicBezTo>
                      <a:pt x="27305" y="1466"/>
                      <a:pt x="27236" y="219"/>
                      <a:pt x="26591" y="159"/>
                    </a:cubicBezTo>
                    <a:cubicBezTo>
                      <a:pt x="25553" y="48"/>
                      <a:pt x="24513" y="1"/>
                      <a:pt x="23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3302115" y="4265332"/>
                <a:ext cx="31527" cy="2891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08" extrusionOk="0">
                    <a:moveTo>
                      <a:pt x="415" y="0"/>
                    </a:moveTo>
                    <a:cubicBezTo>
                      <a:pt x="332" y="0"/>
                      <a:pt x="254" y="25"/>
                      <a:pt x="198" y="74"/>
                    </a:cubicBezTo>
                    <a:lnTo>
                      <a:pt x="149" y="124"/>
                    </a:lnTo>
                    <a:cubicBezTo>
                      <a:pt x="50" y="236"/>
                      <a:pt x="0" y="434"/>
                      <a:pt x="50" y="595"/>
                    </a:cubicBezTo>
                    <a:cubicBezTo>
                      <a:pt x="92" y="679"/>
                      <a:pt x="213" y="807"/>
                      <a:pt x="340" y="807"/>
                    </a:cubicBezTo>
                    <a:cubicBezTo>
                      <a:pt x="363" y="807"/>
                      <a:pt x="386" y="803"/>
                      <a:pt x="409" y="793"/>
                    </a:cubicBezTo>
                    <a:cubicBezTo>
                      <a:pt x="570" y="793"/>
                      <a:pt x="719" y="744"/>
                      <a:pt x="768" y="645"/>
                    </a:cubicBezTo>
                    <a:cubicBezTo>
                      <a:pt x="880" y="483"/>
                      <a:pt x="818" y="236"/>
                      <a:pt x="719" y="124"/>
                    </a:cubicBezTo>
                    <a:lnTo>
                      <a:pt x="669" y="74"/>
                    </a:lnTo>
                    <a:cubicBezTo>
                      <a:pt x="589" y="25"/>
                      <a:pt x="499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1905069" y="4449866"/>
                <a:ext cx="458191" cy="308037"/>
              </a:xfrm>
              <a:custGeom>
                <a:avLst/>
                <a:gdLst/>
                <a:ahLst/>
                <a:cxnLst/>
                <a:rect l="l" t="t" r="r" b="b"/>
                <a:pathLst>
                  <a:path w="12804" h="8608" extrusionOk="0">
                    <a:moveTo>
                      <a:pt x="7689" y="0"/>
                    </a:moveTo>
                    <a:cubicBezTo>
                      <a:pt x="7593" y="0"/>
                      <a:pt x="7492" y="12"/>
                      <a:pt x="7387" y="36"/>
                    </a:cubicBezTo>
                    <a:cubicBezTo>
                      <a:pt x="5677" y="396"/>
                      <a:pt x="5156" y="2044"/>
                      <a:pt x="5057" y="3693"/>
                    </a:cubicBezTo>
                    <a:cubicBezTo>
                      <a:pt x="4449" y="2785"/>
                      <a:pt x="3654" y="2016"/>
                      <a:pt x="2741" y="2016"/>
                    </a:cubicBezTo>
                    <a:cubicBezTo>
                      <a:pt x="2408" y="2016"/>
                      <a:pt x="2059" y="2119"/>
                      <a:pt x="1698" y="2354"/>
                    </a:cubicBezTo>
                    <a:cubicBezTo>
                      <a:pt x="0" y="3494"/>
                      <a:pt x="1029" y="6432"/>
                      <a:pt x="2008" y="7622"/>
                    </a:cubicBezTo>
                    <a:cubicBezTo>
                      <a:pt x="2058" y="7671"/>
                      <a:pt x="2058" y="7671"/>
                      <a:pt x="2120" y="7671"/>
                    </a:cubicBezTo>
                    <a:cubicBezTo>
                      <a:pt x="2058" y="7832"/>
                      <a:pt x="2120" y="7931"/>
                      <a:pt x="2268" y="7931"/>
                    </a:cubicBezTo>
                    <a:cubicBezTo>
                      <a:pt x="4495" y="8158"/>
                      <a:pt x="6861" y="8305"/>
                      <a:pt x="9158" y="8305"/>
                    </a:cubicBezTo>
                    <a:cubicBezTo>
                      <a:pt x="10006" y="8305"/>
                      <a:pt x="10845" y="8285"/>
                      <a:pt x="11663" y="8241"/>
                    </a:cubicBezTo>
                    <a:cubicBezTo>
                      <a:pt x="11698" y="8471"/>
                      <a:pt x="11909" y="8607"/>
                      <a:pt x="12114" y="8607"/>
                    </a:cubicBezTo>
                    <a:cubicBezTo>
                      <a:pt x="12273" y="8607"/>
                      <a:pt x="12428" y="8525"/>
                      <a:pt x="12494" y="8340"/>
                    </a:cubicBezTo>
                    <a:cubicBezTo>
                      <a:pt x="12803" y="6903"/>
                      <a:pt x="12803" y="3445"/>
                      <a:pt x="11205" y="2713"/>
                    </a:cubicBezTo>
                    <a:cubicBezTo>
                      <a:pt x="10950" y="2596"/>
                      <a:pt x="10724" y="2545"/>
                      <a:pt x="10521" y="2545"/>
                    </a:cubicBezTo>
                    <a:cubicBezTo>
                      <a:pt x="10101" y="2545"/>
                      <a:pt x="9778" y="2764"/>
                      <a:pt x="9494" y="3073"/>
                    </a:cubicBezTo>
                    <a:cubicBezTo>
                      <a:pt x="9311" y="1600"/>
                      <a:pt x="8813" y="0"/>
                      <a:pt x="7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1653585" y="4840976"/>
                <a:ext cx="977575" cy="356669"/>
              </a:xfrm>
              <a:custGeom>
                <a:avLst/>
                <a:gdLst/>
                <a:ahLst/>
                <a:cxnLst/>
                <a:rect l="l" t="t" r="r" b="b"/>
                <a:pathLst>
                  <a:path w="27318" h="9967" extrusionOk="0">
                    <a:moveTo>
                      <a:pt x="26958" y="1"/>
                    </a:moveTo>
                    <a:cubicBezTo>
                      <a:pt x="24640" y="1"/>
                      <a:pt x="22310" y="50"/>
                      <a:pt x="19992" y="150"/>
                    </a:cubicBezTo>
                    <a:cubicBezTo>
                      <a:pt x="13486" y="311"/>
                      <a:pt x="6979" y="621"/>
                      <a:pt x="472" y="980"/>
                    </a:cubicBezTo>
                    <a:cubicBezTo>
                      <a:pt x="429" y="900"/>
                      <a:pt x="358" y="866"/>
                      <a:pt x="287" y="866"/>
                    </a:cubicBezTo>
                    <a:cubicBezTo>
                      <a:pt x="169" y="866"/>
                      <a:pt x="50" y="956"/>
                      <a:pt x="50" y="1079"/>
                    </a:cubicBezTo>
                    <a:cubicBezTo>
                      <a:pt x="50" y="1129"/>
                      <a:pt x="1" y="1240"/>
                      <a:pt x="50" y="1290"/>
                    </a:cubicBezTo>
                    <a:lnTo>
                      <a:pt x="50" y="1959"/>
                    </a:lnTo>
                    <a:cubicBezTo>
                      <a:pt x="50" y="3099"/>
                      <a:pt x="50" y="4289"/>
                      <a:pt x="100" y="5417"/>
                    </a:cubicBezTo>
                    <a:cubicBezTo>
                      <a:pt x="162" y="6706"/>
                      <a:pt x="50" y="8057"/>
                      <a:pt x="410" y="9296"/>
                    </a:cubicBezTo>
                    <a:cubicBezTo>
                      <a:pt x="472" y="9346"/>
                      <a:pt x="472" y="9346"/>
                      <a:pt x="521" y="9396"/>
                    </a:cubicBezTo>
                    <a:cubicBezTo>
                      <a:pt x="472" y="9495"/>
                      <a:pt x="521" y="9606"/>
                      <a:pt x="620" y="9606"/>
                    </a:cubicBezTo>
                    <a:cubicBezTo>
                      <a:pt x="1729" y="9885"/>
                      <a:pt x="2819" y="9966"/>
                      <a:pt x="3908" y="9966"/>
                    </a:cubicBezTo>
                    <a:cubicBezTo>
                      <a:pt x="4804" y="9966"/>
                      <a:pt x="5700" y="9911"/>
                      <a:pt x="6607" y="9867"/>
                    </a:cubicBezTo>
                    <a:cubicBezTo>
                      <a:pt x="7598" y="9805"/>
                      <a:pt x="8627" y="9755"/>
                      <a:pt x="9656" y="9705"/>
                    </a:cubicBezTo>
                    <a:cubicBezTo>
                      <a:pt x="10895" y="9656"/>
                      <a:pt x="12085" y="9606"/>
                      <a:pt x="13275" y="9606"/>
                    </a:cubicBezTo>
                    <a:cubicBezTo>
                      <a:pt x="14464" y="9577"/>
                      <a:pt x="15655" y="9563"/>
                      <a:pt x="16848" y="9563"/>
                    </a:cubicBezTo>
                    <a:cubicBezTo>
                      <a:pt x="20218" y="9563"/>
                      <a:pt x="23598" y="9674"/>
                      <a:pt x="26958" y="9867"/>
                    </a:cubicBezTo>
                    <a:lnTo>
                      <a:pt x="27008" y="9867"/>
                    </a:lnTo>
                    <a:cubicBezTo>
                      <a:pt x="27034" y="9878"/>
                      <a:pt x="27064" y="9884"/>
                      <a:pt x="27096" y="9884"/>
                    </a:cubicBezTo>
                    <a:cubicBezTo>
                      <a:pt x="27201" y="9884"/>
                      <a:pt x="27318" y="9818"/>
                      <a:pt x="27318" y="9656"/>
                    </a:cubicBezTo>
                    <a:lnTo>
                      <a:pt x="27318" y="9606"/>
                    </a:lnTo>
                    <a:lnTo>
                      <a:pt x="27318" y="9296"/>
                    </a:lnTo>
                    <a:cubicBezTo>
                      <a:pt x="27218" y="6867"/>
                      <a:pt x="27318" y="4388"/>
                      <a:pt x="27218" y="1910"/>
                    </a:cubicBezTo>
                    <a:cubicBezTo>
                      <a:pt x="27169" y="1501"/>
                      <a:pt x="27169" y="1079"/>
                      <a:pt x="27119" y="670"/>
                    </a:cubicBezTo>
                    <a:cubicBezTo>
                      <a:pt x="27119" y="621"/>
                      <a:pt x="27057" y="571"/>
                      <a:pt x="27057" y="571"/>
                    </a:cubicBezTo>
                    <a:cubicBezTo>
                      <a:pt x="27318" y="459"/>
                      <a:pt x="27318" y="1"/>
                      <a:pt x="269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1577760" y="4720780"/>
                <a:ext cx="1127478" cy="192380"/>
              </a:xfrm>
              <a:custGeom>
                <a:avLst/>
                <a:gdLst/>
                <a:ahLst/>
                <a:cxnLst/>
                <a:rect l="l" t="t" r="r" b="b"/>
                <a:pathLst>
                  <a:path w="31507" h="5376" extrusionOk="0">
                    <a:moveTo>
                      <a:pt x="1140" y="1"/>
                    </a:moveTo>
                    <a:cubicBezTo>
                      <a:pt x="930" y="1"/>
                      <a:pt x="781" y="100"/>
                      <a:pt x="781" y="261"/>
                    </a:cubicBezTo>
                    <a:cubicBezTo>
                      <a:pt x="731" y="311"/>
                      <a:pt x="669" y="311"/>
                      <a:pt x="669" y="410"/>
                    </a:cubicBezTo>
                    <a:cubicBezTo>
                      <a:pt x="620" y="1699"/>
                      <a:pt x="0" y="4550"/>
                      <a:pt x="1599" y="5169"/>
                    </a:cubicBezTo>
                    <a:cubicBezTo>
                      <a:pt x="1810" y="5219"/>
                      <a:pt x="1971" y="5269"/>
                      <a:pt x="2169" y="5318"/>
                    </a:cubicBezTo>
                    <a:cubicBezTo>
                      <a:pt x="2499" y="5360"/>
                      <a:pt x="2856" y="5375"/>
                      <a:pt x="3219" y="5375"/>
                    </a:cubicBezTo>
                    <a:cubicBezTo>
                      <a:pt x="3716" y="5375"/>
                      <a:pt x="4225" y="5347"/>
                      <a:pt x="4698" y="5318"/>
                    </a:cubicBezTo>
                    <a:cubicBezTo>
                      <a:pt x="5169" y="5269"/>
                      <a:pt x="5627" y="5269"/>
                      <a:pt x="6049" y="5269"/>
                    </a:cubicBezTo>
                    <a:lnTo>
                      <a:pt x="30936" y="5269"/>
                    </a:lnTo>
                    <a:cubicBezTo>
                      <a:pt x="31296" y="5269"/>
                      <a:pt x="31506" y="4959"/>
                      <a:pt x="31457" y="4599"/>
                    </a:cubicBezTo>
                    <a:cubicBezTo>
                      <a:pt x="31296" y="3620"/>
                      <a:pt x="31407" y="1699"/>
                      <a:pt x="30787" y="881"/>
                    </a:cubicBezTo>
                    <a:cubicBezTo>
                      <a:pt x="30317" y="311"/>
                      <a:pt x="29746" y="410"/>
                      <a:pt x="29077" y="360"/>
                    </a:cubicBezTo>
                    <a:cubicBezTo>
                      <a:pt x="27268" y="311"/>
                      <a:pt x="25408" y="261"/>
                      <a:pt x="23599" y="261"/>
                    </a:cubicBezTo>
                    <a:cubicBezTo>
                      <a:pt x="22421" y="212"/>
                      <a:pt x="21182" y="212"/>
                      <a:pt x="19992" y="212"/>
                    </a:cubicBezTo>
                    <a:cubicBezTo>
                      <a:pt x="13683" y="51"/>
                      <a:pt x="7437" y="1"/>
                      <a:pt x="1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2119267" y="4973302"/>
                <a:ext cx="25765" cy="24727"/>
              </a:xfrm>
              <a:custGeom>
                <a:avLst/>
                <a:gdLst/>
                <a:ahLst/>
                <a:cxnLst/>
                <a:rect l="l" t="t" r="r" b="b"/>
                <a:pathLst>
                  <a:path w="720" h="691" extrusionOk="0">
                    <a:moveTo>
                      <a:pt x="410" y="1"/>
                    </a:moveTo>
                    <a:cubicBezTo>
                      <a:pt x="356" y="1"/>
                      <a:pt x="296" y="36"/>
                      <a:pt x="261" y="71"/>
                    </a:cubicBezTo>
                    <a:lnTo>
                      <a:pt x="211" y="71"/>
                    </a:lnTo>
                    <a:cubicBezTo>
                      <a:pt x="1" y="170"/>
                      <a:pt x="1" y="430"/>
                      <a:pt x="162" y="591"/>
                    </a:cubicBezTo>
                    <a:cubicBezTo>
                      <a:pt x="211" y="641"/>
                      <a:pt x="310" y="690"/>
                      <a:pt x="360" y="690"/>
                    </a:cubicBezTo>
                    <a:cubicBezTo>
                      <a:pt x="472" y="690"/>
                      <a:pt x="571" y="591"/>
                      <a:pt x="670" y="529"/>
                    </a:cubicBezTo>
                    <a:lnTo>
                      <a:pt x="670" y="480"/>
                    </a:lnTo>
                    <a:cubicBezTo>
                      <a:pt x="719" y="430"/>
                      <a:pt x="719" y="331"/>
                      <a:pt x="719" y="281"/>
                    </a:cubicBezTo>
                    <a:cubicBezTo>
                      <a:pt x="719" y="219"/>
                      <a:pt x="719" y="120"/>
                      <a:pt x="670" y="71"/>
                    </a:cubicBezTo>
                    <a:cubicBezTo>
                      <a:pt x="620" y="21"/>
                      <a:pt x="521" y="21"/>
                      <a:pt x="472" y="21"/>
                    </a:cubicBezTo>
                    <a:cubicBezTo>
                      <a:pt x="453" y="7"/>
                      <a:pt x="432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2265191" y="5048947"/>
                <a:ext cx="55467" cy="51888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50" extrusionOk="0">
                    <a:moveTo>
                      <a:pt x="719" y="1"/>
                    </a:moveTo>
                    <a:cubicBezTo>
                      <a:pt x="338" y="1"/>
                      <a:pt x="0" y="255"/>
                      <a:pt x="0" y="696"/>
                    </a:cubicBezTo>
                    <a:cubicBezTo>
                      <a:pt x="0" y="1086"/>
                      <a:pt x="378" y="1450"/>
                      <a:pt x="773" y="1450"/>
                    </a:cubicBezTo>
                    <a:cubicBezTo>
                      <a:pt x="842" y="1450"/>
                      <a:pt x="911" y="1439"/>
                      <a:pt x="979" y="1415"/>
                    </a:cubicBezTo>
                    <a:cubicBezTo>
                      <a:pt x="1401" y="1204"/>
                      <a:pt x="1550" y="696"/>
                      <a:pt x="1240" y="336"/>
                    </a:cubicBezTo>
                    <a:cubicBezTo>
                      <a:pt x="1190" y="274"/>
                      <a:pt x="1141" y="225"/>
                      <a:pt x="1091" y="175"/>
                    </a:cubicBezTo>
                    <a:cubicBezTo>
                      <a:pt x="1091" y="126"/>
                      <a:pt x="1041" y="26"/>
                      <a:pt x="930" y="26"/>
                    </a:cubicBezTo>
                    <a:cubicBezTo>
                      <a:pt x="859" y="9"/>
                      <a:pt x="789" y="1"/>
                      <a:pt x="719" y="1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2398233" y="4960563"/>
                <a:ext cx="27984" cy="2816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87" extrusionOk="0">
                    <a:moveTo>
                      <a:pt x="425" y="0"/>
                    </a:moveTo>
                    <a:cubicBezTo>
                      <a:pt x="289" y="0"/>
                      <a:pt x="152" y="96"/>
                      <a:pt x="112" y="216"/>
                    </a:cubicBezTo>
                    <a:cubicBezTo>
                      <a:pt x="1" y="377"/>
                      <a:pt x="50" y="575"/>
                      <a:pt x="162" y="687"/>
                    </a:cubicBezTo>
                    <a:cubicBezTo>
                      <a:pt x="211" y="737"/>
                      <a:pt x="261" y="786"/>
                      <a:pt x="360" y="786"/>
                    </a:cubicBezTo>
                    <a:cubicBezTo>
                      <a:pt x="422" y="786"/>
                      <a:pt x="521" y="786"/>
                      <a:pt x="571" y="737"/>
                    </a:cubicBezTo>
                    <a:cubicBezTo>
                      <a:pt x="620" y="737"/>
                      <a:pt x="670" y="637"/>
                      <a:pt x="732" y="575"/>
                    </a:cubicBezTo>
                    <a:lnTo>
                      <a:pt x="732" y="476"/>
                    </a:lnTo>
                    <a:cubicBezTo>
                      <a:pt x="781" y="427"/>
                      <a:pt x="781" y="327"/>
                      <a:pt x="781" y="266"/>
                    </a:cubicBezTo>
                    <a:cubicBezTo>
                      <a:pt x="732" y="117"/>
                      <a:pt x="620" y="67"/>
                      <a:pt x="521" y="18"/>
                    </a:cubicBezTo>
                    <a:cubicBezTo>
                      <a:pt x="490" y="6"/>
                      <a:pt x="457" y="0"/>
                      <a:pt x="425" y="0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2461211" y="5066302"/>
                <a:ext cx="40831" cy="4748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327" extrusionOk="0">
                    <a:moveTo>
                      <a:pt x="521" y="0"/>
                    </a:moveTo>
                    <a:cubicBezTo>
                      <a:pt x="310" y="0"/>
                      <a:pt x="149" y="50"/>
                      <a:pt x="50" y="211"/>
                    </a:cubicBezTo>
                    <a:cubicBezTo>
                      <a:pt x="1" y="360"/>
                      <a:pt x="1" y="521"/>
                      <a:pt x="50" y="620"/>
                    </a:cubicBezTo>
                    <a:lnTo>
                      <a:pt x="50" y="781"/>
                    </a:lnTo>
                    <a:cubicBezTo>
                      <a:pt x="149" y="1091"/>
                      <a:pt x="410" y="1239"/>
                      <a:pt x="620" y="1289"/>
                    </a:cubicBezTo>
                    <a:cubicBezTo>
                      <a:pt x="669" y="1315"/>
                      <a:pt x="718" y="1326"/>
                      <a:pt x="764" y="1326"/>
                    </a:cubicBezTo>
                    <a:cubicBezTo>
                      <a:pt x="915" y="1326"/>
                      <a:pt x="1041" y="1205"/>
                      <a:pt x="1079" y="1091"/>
                    </a:cubicBezTo>
                    <a:cubicBezTo>
                      <a:pt x="1141" y="830"/>
                      <a:pt x="1079" y="521"/>
                      <a:pt x="930" y="260"/>
                    </a:cubicBezTo>
                    <a:cubicBezTo>
                      <a:pt x="881" y="99"/>
                      <a:pt x="670" y="0"/>
                      <a:pt x="521" y="0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2150756" y="5088488"/>
                <a:ext cx="33316" cy="3503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79" extrusionOk="0">
                    <a:moveTo>
                      <a:pt x="354" y="0"/>
                    </a:moveTo>
                    <a:cubicBezTo>
                      <a:pt x="206" y="0"/>
                      <a:pt x="67" y="69"/>
                      <a:pt x="1" y="210"/>
                    </a:cubicBezTo>
                    <a:lnTo>
                      <a:pt x="1" y="520"/>
                    </a:lnTo>
                    <a:cubicBezTo>
                      <a:pt x="50" y="570"/>
                      <a:pt x="100" y="669"/>
                      <a:pt x="211" y="719"/>
                    </a:cubicBezTo>
                    <a:cubicBezTo>
                      <a:pt x="211" y="781"/>
                      <a:pt x="261" y="830"/>
                      <a:pt x="261" y="830"/>
                    </a:cubicBezTo>
                    <a:lnTo>
                      <a:pt x="410" y="979"/>
                    </a:lnTo>
                    <a:cubicBezTo>
                      <a:pt x="571" y="979"/>
                      <a:pt x="719" y="929"/>
                      <a:pt x="769" y="830"/>
                    </a:cubicBezTo>
                    <a:cubicBezTo>
                      <a:pt x="930" y="520"/>
                      <a:pt x="831" y="210"/>
                      <a:pt x="571" y="49"/>
                    </a:cubicBezTo>
                    <a:cubicBezTo>
                      <a:pt x="501" y="17"/>
                      <a:pt x="427" y="0"/>
                      <a:pt x="354" y="0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1867783" y="5140337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1867783" y="5140337"/>
                <a:ext cx="2254" cy="3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1999071" y="4909286"/>
                <a:ext cx="582401" cy="282558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7896" extrusionOk="0">
                    <a:moveTo>
                      <a:pt x="11676" y="1451"/>
                    </a:moveTo>
                    <a:cubicBezTo>
                      <a:pt x="11775" y="1500"/>
                      <a:pt x="11887" y="1550"/>
                      <a:pt x="11936" y="1699"/>
                    </a:cubicBezTo>
                    <a:cubicBezTo>
                      <a:pt x="11936" y="1760"/>
                      <a:pt x="11936" y="1860"/>
                      <a:pt x="11887" y="1909"/>
                    </a:cubicBezTo>
                    <a:lnTo>
                      <a:pt x="11887" y="2008"/>
                    </a:lnTo>
                    <a:cubicBezTo>
                      <a:pt x="11825" y="2070"/>
                      <a:pt x="11775" y="2170"/>
                      <a:pt x="11726" y="2170"/>
                    </a:cubicBezTo>
                    <a:cubicBezTo>
                      <a:pt x="11676" y="2219"/>
                      <a:pt x="11627" y="2219"/>
                      <a:pt x="11577" y="2219"/>
                    </a:cubicBezTo>
                    <a:lnTo>
                      <a:pt x="11515" y="2219"/>
                    </a:lnTo>
                    <a:cubicBezTo>
                      <a:pt x="11416" y="2219"/>
                      <a:pt x="11366" y="2170"/>
                      <a:pt x="11317" y="2120"/>
                    </a:cubicBezTo>
                    <a:cubicBezTo>
                      <a:pt x="11205" y="2008"/>
                      <a:pt x="11156" y="1810"/>
                      <a:pt x="11267" y="1649"/>
                    </a:cubicBezTo>
                    <a:cubicBezTo>
                      <a:pt x="11317" y="1500"/>
                      <a:pt x="11416" y="1451"/>
                      <a:pt x="11577" y="1451"/>
                    </a:cubicBezTo>
                    <a:close/>
                    <a:moveTo>
                      <a:pt x="8169" y="3868"/>
                    </a:moveTo>
                    <a:cubicBezTo>
                      <a:pt x="8268" y="3868"/>
                      <a:pt x="8317" y="3868"/>
                      <a:pt x="8367" y="3929"/>
                    </a:cubicBezTo>
                    <a:cubicBezTo>
                      <a:pt x="8478" y="3929"/>
                      <a:pt x="8528" y="4029"/>
                      <a:pt x="8528" y="4078"/>
                    </a:cubicBezTo>
                    <a:cubicBezTo>
                      <a:pt x="8578" y="4128"/>
                      <a:pt x="8627" y="4177"/>
                      <a:pt x="8677" y="4239"/>
                    </a:cubicBezTo>
                    <a:cubicBezTo>
                      <a:pt x="8987" y="4599"/>
                      <a:pt x="8838" y="5107"/>
                      <a:pt x="8416" y="5318"/>
                    </a:cubicBezTo>
                    <a:cubicBezTo>
                      <a:pt x="8317" y="5318"/>
                      <a:pt x="8268" y="5367"/>
                      <a:pt x="8169" y="5367"/>
                    </a:cubicBezTo>
                    <a:cubicBezTo>
                      <a:pt x="7747" y="5367"/>
                      <a:pt x="7437" y="5008"/>
                      <a:pt x="7437" y="4599"/>
                    </a:cubicBezTo>
                    <a:cubicBezTo>
                      <a:pt x="7437" y="4177"/>
                      <a:pt x="7797" y="3868"/>
                      <a:pt x="8169" y="3868"/>
                    </a:cubicBezTo>
                    <a:close/>
                    <a:moveTo>
                      <a:pt x="13436" y="4388"/>
                    </a:moveTo>
                    <a:cubicBezTo>
                      <a:pt x="13585" y="4388"/>
                      <a:pt x="13796" y="4487"/>
                      <a:pt x="13845" y="4648"/>
                    </a:cubicBezTo>
                    <a:cubicBezTo>
                      <a:pt x="13994" y="4909"/>
                      <a:pt x="14056" y="5218"/>
                      <a:pt x="13994" y="5479"/>
                    </a:cubicBezTo>
                    <a:cubicBezTo>
                      <a:pt x="13944" y="5627"/>
                      <a:pt x="13796" y="5727"/>
                      <a:pt x="13634" y="5727"/>
                    </a:cubicBezTo>
                    <a:cubicBezTo>
                      <a:pt x="13634" y="5727"/>
                      <a:pt x="13585" y="5727"/>
                      <a:pt x="13535" y="5677"/>
                    </a:cubicBezTo>
                    <a:cubicBezTo>
                      <a:pt x="13325" y="5627"/>
                      <a:pt x="13064" y="5479"/>
                      <a:pt x="12965" y="5169"/>
                    </a:cubicBezTo>
                    <a:lnTo>
                      <a:pt x="12965" y="5008"/>
                    </a:lnTo>
                    <a:cubicBezTo>
                      <a:pt x="12916" y="4909"/>
                      <a:pt x="12916" y="4748"/>
                      <a:pt x="12965" y="4599"/>
                    </a:cubicBezTo>
                    <a:cubicBezTo>
                      <a:pt x="13064" y="4438"/>
                      <a:pt x="13225" y="4388"/>
                      <a:pt x="13374" y="4388"/>
                    </a:cubicBezTo>
                    <a:close/>
                    <a:moveTo>
                      <a:pt x="4599" y="5008"/>
                    </a:moveTo>
                    <a:cubicBezTo>
                      <a:pt x="4649" y="5008"/>
                      <a:pt x="4760" y="5008"/>
                      <a:pt x="4810" y="5057"/>
                    </a:cubicBezTo>
                    <a:cubicBezTo>
                      <a:pt x="5070" y="5218"/>
                      <a:pt x="5169" y="5528"/>
                      <a:pt x="5008" y="5838"/>
                    </a:cubicBezTo>
                    <a:cubicBezTo>
                      <a:pt x="4958" y="5937"/>
                      <a:pt x="4859" y="5987"/>
                      <a:pt x="4760" y="5987"/>
                    </a:cubicBezTo>
                    <a:lnTo>
                      <a:pt x="4649" y="5987"/>
                    </a:lnTo>
                    <a:lnTo>
                      <a:pt x="4500" y="5838"/>
                    </a:lnTo>
                    <a:cubicBezTo>
                      <a:pt x="4500" y="5838"/>
                      <a:pt x="4450" y="5789"/>
                      <a:pt x="4450" y="5727"/>
                    </a:cubicBezTo>
                    <a:cubicBezTo>
                      <a:pt x="4339" y="5677"/>
                      <a:pt x="4289" y="5578"/>
                      <a:pt x="4240" y="5528"/>
                    </a:cubicBezTo>
                    <a:lnTo>
                      <a:pt x="4240" y="5218"/>
                    </a:lnTo>
                    <a:cubicBezTo>
                      <a:pt x="4339" y="5057"/>
                      <a:pt x="4450" y="5008"/>
                      <a:pt x="4599" y="5008"/>
                    </a:cubicBezTo>
                    <a:close/>
                    <a:moveTo>
                      <a:pt x="9036" y="1"/>
                    </a:moveTo>
                    <a:cubicBezTo>
                      <a:pt x="7239" y="2269"/>
                      <a:pt x="4859" y="4078"/>
                      <a:pt x="2281" y="5789"/>
                    </a:cubicBezTo>
                    <a:cubicBezTo>
                      <a:pt x="1500" y="6297"/>
                      <a:pt x="620" y="6966"/>
                      <a:pt x="1" y="7796"/>
                    </a:cubicBezTo>
                    <a:cubicBezTo>
                      <a:pt x="1240" y="7747"/>
                      <a:pt x="2430" y="7697"/>
                      <a:pt x="3620" y="7697"/>
                    </a:cubicBezTo>
                    <a:cubicBezTo>
                      <a:pt x="4810" y="7697"/>
                      <a:pt x="6000" y="7648"/>
                      <a:pt x="7127" y="7648"/>
                    </a:cubicBezTo>
                    <a:cubicBezTo>
                      <a:pt x="10176" y="7648"/>
                      <a:pt x="13225" y="7747"/>
                      <a:pt x="16274" y="7896"/>
                    </a:cubicBezTo>
                    <a:cubicBezTo>
                      <a:pt x="16163" y="5268"/>
                      <a:pt x="16113" y="2628"/>
                      <a:pt x="16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2322408" y="4730119"/>
                <a:ext cx="253286" cy="17921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5008" extrusionOk="0">
                    <a:moveTo>
                      <a:pt x="2789" y="0"/>
                    </a:moveTo>
                    <a:cubicBezTo>
                      <a:pt x="2380" y="1190"/>
                      <a:pt x="1859" y="2219"/>
                      <a:pt x="1301" y="3248"/>
                    </a:cubicBezTo>
                    <a:cubicBezTo>
                      <a:pt x="880" y="3867"/>
                      <a:pt x="471" y="4437"/>
                      <a:pt x="0" y="5008"/>
                    </a:cubicBezTo>
                    <a:lnTo>
                      <a:pt x="7077" y="5008"/>
                    </a:lnTo>
                    <a:cubicBezTo>
                      <a:pt x="7077" y="3359"/>
                      <a:pt x="7077" y="1698"/>
                      <a:pt x="7028" y="50"/>
                    </a:cubicBezTo>
                    <a:cubicBezTo>
                      <a:pt x="5639" y="50"/>
                      <a:pt x="4189" y="0"/>
                      <a:pt x="2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2" name="Google Shape;1032;p26"/>
              <p:cNvGrpSpPr/>
              <p:nvPr/>
            </p:nvGrpSpPr>
            <p:grpSpPr>
              <a:xfrm>
                <a:off x="1725867" y="4961171"/>
                <a:ext cx="776175" cy="179203"/>
                <a:chOff x="1539689" y="4918721"/>
                <a:chExt cx="776175" cy="179203"/>
              </a:xfrm>
            </p:grpSpPr>
            <p:sp>
              <p:nvSpPr>
                <p:cNvPr id="1033" name="Google Shape;1033;p26"/>
                <p:cNvSpPr/>
                <p:nvPr/>
              </p:nvSpPr>
              <p:spPr>
                <a:xfrm>
                  <a:off x="1539689" y="5009288"/>
                  <a:ext cx="51924" cy="40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" h="1129" extrusionOk="0">
                      <a:moveTo>
                        <a:pt x="659" y="0"/>
                      </a:moveTo>
                      <a:cubicBezTo>
                        <a:pt x="460" y="0"/>
                        <a:pt x="259" y="131"/>
                        <a:pt x="150" y="308"/>
                      </a:cubicBezTo>
                      <a:cubicBezTo>
                        <a:pt x="1" y="506"/>
                        <a:pt x="50" y="878"/>
                        <a:pt x="311" y="1027"/>
                      </a:cubicBezTo>
                      <a:cubicBezTo>
                        <a:pt x="399" y="1098"/>
                        <a:pt x="495" y="1129"/>
                        <a:pt x="589" y="1129"/>
                      </a:cubicBezTo>
                      <a:cubicBezTo>
                        <a:pt x="1034" y="1129"/>
                        <a:pt x="1451" y="444"/>
                        <a:pt x="980" y="147"/>
                      </a:cubicBezTo>
                      <a:lnTo>
                        <a:pt x="930" y="147"/>
                      </a:lnTo>
                      <a:lnTo>
                        <a:pt x="930" y="97"/>
                      </a:lnTo>
                      <a:cubicBezTo>
                        <a:pt x="847" y="30"/>
                        <a:pt x="753" y="0"/>
                        <a:pt x="6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6"/>
                <p:cNvSpPr/>
                <p:nvPr/>
              </p:nvSpPr>
              <p:spPr>
                <a:xfrm>
                  <a:off x="1639488" y="4927595"/>
                  <a:ext cx="29308" cy="3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52" extrusionOk="0">
                      <a:moveTo>
                        <a:pt x="360" y="1"/>
                      </a:moveTo>
                      <a:cubicBezTo>
                        <a:pt x="310" y="1"/>
                        <a:pt x="248" y="1"/>
                        <a:pt x="199" y="62"/>
                      </a:cubicBezTo>
                      <a:cubicBezTo>
                        <a:pt x="199" y="62"/>
                        <a:pt x="149" y="112"/>
                        <a:pt x="100" y="112"/>
                      </a:cubicBezTo>
                      <a:cubicBezTo>
                        <a:pt x="100" y="162"/>
                        <a:pt x="100" y="162"/>
                        <a:pt x="50" y="211"/>
                      </a:cubicBezTo>
                      <a:cubicBezTo>
                        <a:pt x="50" y="261"/>
                        <a:pt x="50" y="261"/>
                        <a:pt x="1" y="310"/>
                      </a:cubicBezTo>
                      <a:lnTo>
                        <a:pt x="1" y="472"/>
                      </a:lnTo>
                      <a:cubicBezTo>
                        <a:pt x="1" y="521"/>
                        <a:pt x="1" y="571"/>
                        <a:pt x="50" y="571"/>
                      </a:cubicBezTo>
                      <a:cubicBezTo>
                        <a:pt x="50" y="620"/>
                        <a:pt x="50" y="620"/>
                        <a:pt x="100" y="682"/>
                      </a:cubicBezTo>
                      <a:cubicBezTo>
                        <a:pt x="100" y="732"/>
                        <a:pt x="149" y="732"/>
                        <a:pt x="149" y="732"/>
                      </a:cubicBezTo>
                      <a:cubicBezTo>
                        <a:pt x="199" y="781"/>
                        <a:pt x="248" y="831"/>
                        <a:pt x="310" y="831"/>
                      </a:cubicBezTo>
                      <a:cubicBezTo>
                        <a:pt x="339" y="845"/>
                        <a:pt x="368" y="851"/>
                        <a:pt x="398" y="851"/>
                      </a:cubicBezTo>
                      <a:cubicBezTo>
                        <a:pt x="469" y="851"/>
                        <a:pt x="541" y="816"/>
                        <a:pt x="620" y="781"/>
                      </a:cubicBezTo>
                      <a:cubicBezTo>
                        <a:pt x="670" y="781"/>
                        <a:pt x="670" y="732"/>
                        <a:pt x="719" y="732"/>
                      </a:cubicBezTo>
                      <a:cubicBezTo>
                        <a:pt x="719" y="682"/>
                        <a:pt x="769" y="682"/>
                        <a:pt x="769" y="620"/>
                      </a:cubicBezTo>
                      <a:cubicBezTo>
                        <a:pt x="819" y="571"/>
                        <a:pt x="819" y="571"/>
                        <a:pt x="819" y="521"/>
                      </a:cubicBezTo>
                      <a:lnTo>
                        <a:pt x="819" y="372"/>
                      </a:lnTo>
                      <a:lnTo>
                        <a:pt x="819" y="261"/>
                      </a:lnTo>
                      <a:cubicBezTo>
                        <a:pt x="769" y="211"/>
                        <a:pt x="769" y="211"/>
                        <a:pt x="769" y="162"/>
                      </a:cubicBezTo>
                      <a:cubicBezTo>
                        <a:pt x="719" y="112"/>
                        <a:pt x="719" y="112"/>
                        <a:pt x="670" y="112"/>
                      </a:cubicBezTo>
                      <a:cubicBezTo>
                        <a:pt x="620" y="62"/>
                        <a:pt x="558" y="1"/>
                        <a:pt x="5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6"/>
                <p:cNvSpPr/>
                <p:nvPr/>
              </p:nvSpPr>
              <p:spPr>
                <a:xfrm>
                  <a:off x="1788954" y="5002776"/>
                  <a:ext cx="57256" cy="4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370" extrusionOk="0">
                      <a:moveTo>
                        <a:pt x="833" y="1"/>
                      </a:moveTo>
                      <a:cubicBezTo>
                        <a:pt x="593" y="1"/>
                        <a:pt x="348" y="114"/>
                        <a:pt x="211" y="329"/>
                      </a:cubicBezTo>
                      <a:cubicBezTo>
                        <a:pt x="0" y="639"/>
                        <a:pt x="162" y="1060"/>
                        <a:pt x="521" y="1159"/>
                      </a:cubicBezTo>
                      <a:lnTo>
                        <a:pt x="670" y="1159"/>
                      </a:lnTo>
                      <a:cubicBezTo>
                        <a:pt x="831" y="1258"/>
                        <a:pt x="980" y="1308"/>
                        <a:pt x="1190" y="1370"/>
                      </a:cubicBezTo>
                      <a:cubicBezTo>
                        <a:pt x="1339" y="1370"/>
                        <a:pt x="1550" y="1209"/>
                        <a:pt x="1550" y="1110"/>
                      </a:cubicBezTo>
                      <a:cubicBezTo>
                        <a:pt x="1599" y="688"/>
                        <a:pt x="1500" y="279"/>
                        <a:pt x="1141" y="69"/>
                      </a:cubicBezTo>
                      <a:cubicBezTo>
                        <a:pt x="1046" y="23"/>
                        <a:pt x="940" y="1"/>
                        <a:pt x="8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26"/>
                <p:cNvSpPr/>
                <p:nvPr/>
              </p:nvSpPr>
              <p:spPr>
                <a:xfrm>
                  <a:off x="1665216" y="5068187"/>
                  <a:ext cx="33280" cy="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831" extrusionOk="0">
                      <a:moveTo>
                        <a:pt x="310" y="0"/>
                      </a:moveTo>
                      <a:cubicBezTo>
                        <a:pt x="149" y="50"/>
                        <a:pt x="0" y="162"/>
                        <a:pt x="0" y="310"/>
                      </a:cubicBezTo>
                      <a:cubicBezTo>
                        <a:pt x="0" y="410"/>
                        <a:pt x="0" y="521"/>
                        <a:pt x="50" y="620"/>
                      </a:cubicBezTo>
                      <a:cubicBezTo>
                        <a:pt x="100" y="670"/>
                        <a:pt x="149" y="719"/>
                        <a:pt x="261" y="781"/>
                      </a:cubicBezTo>
                      <a:lnTo>
                        <a:pt x="360" y="781"/>
                      </a:lnTo>
                      <a:cubicBezTo>
                        <a:pt x="409" y="831"/>
                        <a:pt x="409" y="831"/>
                        <a:pt x="459" y="831"/>
                      </a:cubicBezTo>
                      <a:lnTo>
                        <a:pt x="571" y="831"/>
                      </a:lnTo>
                      <a:cubicBezTo>
                        <a:pt x="670" y="831"/>
                        <a:pt x="769" y="781"/>
                        <a:pt x="880" y="670"/>
                      </a:cubicBezTo>
                      <a:cubicBezTo>
                        <a:pt x="930" y="571"/>
                        <a:pt x="930" y="471"/>
                        <a:pt x="930" y="310"/>
                      </a:cubicBezTo>
                      <a:cubicBezTo>
                        <a:pt x="880" y="162"/>
                        <a:pt x="769" y="50"/>
                        <a:pt x="6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26"/>
                <p:cNvSpPr/>
                <p:nvPr/>
              </p:nvSpPr>
              <p:spPr>
                <a:xfrm>
                  <a:off x="2079013" y="5005209"/>
                  <a:ext cx="55467" cy="53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" h="1501" extrusionOk="0">
                      <a:moveTo>
                        <a:pt x="732" y="1"/>
                      </a:moveTo>
                      <a:cubicBezTo>
                        <a:pt x="360" y="1"/>
                        <a:pt x="0" y="310"/>
                        <a:pt x="0" y="732"/>
                      </a:cubicBezTo>
                      <a:cubicBezTo>
                        <a:pt x="0" y="1141"/>
                        <a:pt x="310" y="1500"/>
                        <a:pt x="732" y="1500"/>
                      </a:cubicBezTo>
                      <a:cubicBezTo>
                        <a:pt x="831" y="1500"/>
                        <a:pt x="880" y="1451"/>
                        <a:pt x="979" y="1451"/>
                      </a:cubicBezTo>
                      <a:cubicBezTo>
                        <a:pt x="1401" y="1240"/>
                        <a:pt x="1550" y="732"/>
                        <a:pt x="1240" y="372"/>
                      </a:cubicBezTo>
                      <a:cubicBezTo>
                        <a:pt x="1190" y="310"/>
                        <a:pt x="1141" y="261"/>
                        <a:pt x="1091" y="211"/>
                      </a:cubicBezTo>
                      <a:cubicBezTo>
                        <a:pt x="1091" y="162"/>
                        <a:pt x="1041" y="62"/>
                        <a:pt x="930" y="62"/>
                      </a:cubicBezTo>
                      <a:cubicBezTo>
                        <a:pt x="880" y="1"/>
                        <a:pt x="831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6"/>
                <p:cNvSpPr/>
                <p:nvPr/>
              </p:nvSpPr>
              <p:spPr>
                <a:xfrm>
                  <a:off x="2212055" y="4918721"/>
                  <a:ext cx="27984" cy="2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770" extrusionOk="0">
                      <a:moveTo>
                        <a:pt x="422" y="1"/>
                      </a:moveTo>
                      <a:cubicBezTo>
                        <a:pt x="261" y="1"/>
                        <a:pt x="162" y="50"/>
                        <a:pt x="112" y="199"/>
                      </a:cubicBezTo>
                      <a:cubicBezTo>
                        <a:pt x="1" y="360"/>
                        <a:pt x="50" y="558"/>
                        <a:pt x="162" y="670"/>
                      </a:cubicBezTo>
                      <a:cubicBezTo>
                        <a:pt x="211" y="720"/>
                        <a:pt x="261" y="769"/>
                        <a:pt x="360" y="769"/>
                      </a:cubicBezTo>
                      <a:lnTo>
                        <a:pt x="422" y="769"/>
                      </a:lnTo>
                      <a:cubicBezTo>
                        <a:pt x="472" y="769"/>
                        <a:pt x="521" y="769"/>
                        <a:pt x="571" y="720"/>
                      </a:cubicBezTo>
                      <a:cubicBezTo>
                        <a:pt x="620" y="720"/>
                        <a:pt x="670" y="620"/>
                        <a:pt x="732" y="558"/>
                      </a:cubicBezTo>
                      <a:lnTo>
                        <a:pt x="732" y="459"/>
                      </a:lnTo>
                      <a:cubicBezTo>
                        <a:pt x="781" y="410"/>
                        <a:pt x="781" y="310"/>
                        <a:pt x="781" y="249"/>
                      </a:cubicBezTo>
                      <a:cubicBezTo>
                        <a:pt x="732" y="100"/>
                        <a:pt x="620" y="50"/>
                        <a:pt x="5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>
                  <a:off x="2275033" y="5023852"/>
                  <a:ext cx="40831" cy="4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1339" extrusionOk="0">
                      <a:moveTo>
                        <a:pt x="459" y="0"/>
                      </a:moveTo>
                      <a:cubicBezTo>
                        <a:pt x="310" y="0"/>
                        <a:pt x="149" y="50"/>
                        <a:pt x="50" y="211"/>
                      </a:cubicBezTo>
                      <a:cubicBezTo>
                        <a:pt x="1" y="360"/>
                        <a:pt x="1" y="521"/>
                        <a:pt x="50" y="620"/>
                      </a:cubicBezTo>
                      <a:lnTo>
                        <a:pt x="50" y="781"/>
                      </a:lnTo>
                      <a:cubicBezTo>
                        <a:pt x="149" y="1091"/>
                        <a:pt x="410" y="1239"/>
                        <a:pt x="620" y="1289"/>
                      </a:cubicBezTo>
                      <a:cubicBezTo>
                        <a:pt x="670" y="1339"/>
                        <a:pt x="719" y="1339"/>
                        <a:pt x="719" y="1339"/>
                      </a:cubicBezTo>
                      <a:cubicBezTo>
                        <a:pt x="881" y="1339"/>
                        <a:pt x="1029" y="1239"/>
                        <a:pt x="1079" y="1091"/>
                      </a:cubicBezTo>
                      <a:cubicBezTo>
                        <a:pt x="1141" y="830"/>
                        <a:pt x="1079" y="521"/>
                        <a:pt x="930" y="260"/>
                      </a:cubicBezTo>
                      <a:cubicBezTo>
                        <a:pt x="881" y="99"/>
                        <a:pt x="670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>
                  <a:off x="1964578" y="5046002"/>
                  <a:ext cx="33316" cy="3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80" extrusionOk="0">
                      <a:moveTo>
                        <a:pt x="360" y="1"/>
                      </a:moveTo>
                      <a:cubicBezTo>
                        <a:pt x="211" y="1"/>
                        <a:pt x="100" y="50"/>
                        <a:pt x="1" y="211"/>
                      </a:cubicBezTo>
                      <a:lnTo>
                        <a:pt x="1" y="521"/>
                      </a:lnTo>
                      <a:cubicBezTo>
                        <a:pt x="50" y="571"/>
                        <a:pt x="100" y="670"/>
                        <a:pt x="211" y="720"/>
                      </a:cubicBezTo>
                      <a:cubicBezTo>
                        <a:pt x="211" y="782"/>
                        <a:pt x="261" y="831"/>
                        <a:pt x="261" y="831"/>
                      </a:cubicBezTo>
                      <a:lnTo>
                        <a:pt x="410" y="980"/>
                      </a:lnTo>
                      <a:lnTo>
                        <a:pt x="521" y="980"/>
                      </a:lnTo>
                      <a:cubicBezTo>
                        <a:pt x="620" y="980"/>
                        <a:pt x="719" y="930"/>
                        <a:pt x="769" y="831"/>
                      </a:cubicBezTo>
                      <a:cubicBezTo>
                        <a:pt x="930" y="521"/>
                        <a:pt x="831" y="211"/>
                        <a:pt x="571" y="50"/>
                      </a:cubicBezTo>
                      <a:cubicBezTo>
                        <a:pt x="521" y="1"/>
                        <a:pt x="410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1" name="Google Shape;1041;p26"/>
              <p:cNvSpPr/>
              <p:nvPr/>
            </p:nvSpPr>
            <p:spPr>
              <a:xfrm>
                <a:off x="2583160" y="4659770"/>
                <a:ext cx="488394" cy="624806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7460" extrusionOk="0">
                    <a:moveTo>
                      <a:pt x="13357" y="0"/>
                    </a:moveTo>
                    <a:cubicBezTo>
                      <a:pt x="13310" y="0"/>
                      <a:pt x="13263" y="17"/>
                      <a:pt x="13226" y="58"/>
                    </a:cubicBezTo>
                    <a:cubicBezTo>
                      <a:pt x="10325" y="2784"/>
                      <a:pt x="7797" y="5883"/>
                      <a:pt x="5368" y="8981"/>
                    </a:cubicBezTo>
                    <a:cubicBezTo>
                      <a:pt x="4178" y="10432"/>
                      <a:pt x="3000" y="11931"/>
                      <a:pt x="1860" y="13431"/>
                    </a:cubicBezTo>
                    <a:cubicBezTo>
                      <a:pt x="1240" y="14199"/>
                      <a:pt x="621" y="14980"/>
                      <a:pt x="1" y="15798"/>
                    </a:cubicBezTo>
                    <a:cubicBezTo>
                      <a:pt x="1" y="16319"/>
                      <a:pt x="51" y="16889"/>
                      <a:pt x="100" y="17459"/>
                    </a:cubicBezTo>
                    <a:cubicBezTo>
                      <a:pt x="1079" y="16368"/>
                      <a:pt x="1959" y="15079"/>
                      <a:pt x="2839" y="13939"/>
                    </a:cubicBezTo>
                    <a:lnTo>
                      <a:pt x="6558" y="9291"/>
                    </a:lnTo>
                    <a:cubicBezTo>
                      <a:pt x="8937" y="6354"/>
                      <a:pt x="11416" y="3466"/>
                      <a:pt x="13535" y="305"/>
                    </a:cubicBezTo>
                    <a:cubicBezTo>
                      <a:pt x="13647" y="156"/>
                      <a:pt x="13500" y="0"/>
                      <a:pt x="13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2575645" y="4688146"/>
                <a:ext cx="248062" cy="313441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8759" extrusionOk="0">
                    <a:moveTo>
                      <a:pt x="6631" y="1"/>
                    </a:moveTo>
                    <a:cubicBezTo>
                      <a:pt x="6568" y="1"/>
                      <a:pt x="6505" y="25"/>
                      <a:pt x="6458" y="83"/>
                    </a:cubicBezTo>
                    <a:cubicBezTo>
                      <a:pt x="5169" y="1743"/>
                      <a:pt x="3830" y="3392"/>
                      <a:pt x="2479" y="4941"/>
                    </a:cubicBezTo>
                    <a:cubicBezTo>
                      <a:pt x="1711" y="5871"/>
                      <a:pt x="781" y="6751"/>
                      <a:pt x="0" y="7680"/>
                    </a:cubicBezTo>
                    <a:lnTo>
                      <a:pt x="0" y="8759"/>
                    </a:lnTo>
                    <a:cubicBezTo>
                      <a:pt x="2789" y="6590"/>
                      <a:pt x="4958" y="3181"/>
                      <a:pt x="6817" y="293"/>
                    </a:cubicBezTo>
                    <a:cubicBezTo>
                      <a:pt x="6931" y="144"/>
                      <a:pt x="6784" y="1"/>
                      <a:pt x="6631" y="1"/>
                    </a:cubicBezTo>
                    <a:close/>
                  </a:path>
                </a:pathLst>
              </a:custGeom>
              <a:solidFill>
                <a:srgbClr val="FF66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3305658" y="4985110"/>
                <a:ext cx="205370" cy="31050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677" extrusionOk="0">
                    <a:moveTo>
                      <a:pt x="5739" y="1"/>
                    </a:moveTo>
                    <a:cubicBezTo>
                      <a:pt x="4388" y="1810"/>
                      <a:pt x="3198" y="3769"/>
                      <a:pt x="1959" y="5628"/>
                    </a:cubicBezTo>
                    <a:cubicBezTo>
                      <a:pt x="1289" y="6607"/>
                      <a:pt x="620" y="7586"/>
                      <a:pt x="0" y="8627"/>
                    </a:cubicBezTo>
                    <a:lnTo>
                      <a:pt x="360" y="8627"/>
                    </a:lnTo>
                    <a:cubicBezTo>
                      <a:pt x="719" y="8627"/>
                      <a:pt x="1091" y="8677"/>
                      <a:pt x="1450" y="8677"/>
                    </a:cubicBezTo>
                    <a:cubicBezTo>
                      <a:pt x="2020" y="7747"/>
                      <a:pt x="2578" y="6818"/>
                      <a:pt x="3099" y="5938"/>
                    </a:cubicBezTo>
                    <a:cubicBezTo>
                      <a:pt x="3979" y="4488"/>
                      <a:pt x="4958" y="3050"/>
                      <a:pt x="5739" y="1550"/>
                    </a:cubicBezTo>
                    <a:lnTo>
                      <a:pt x="57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3093213" y="4742966"/>
                <a:ext cx="415607" cy="546902"/>
              </a:xfrm>
              <a:custGeom>
                <a:avLst/>
                <a:gdLst/>
                <a:ahLst/>
                <a:cxnLst/>
                <a:rect l="l" t="t" r="r" b="b"/>
                <a:pathLst>
                  <a:path w="11614" h="15283" extrusionOk="0">
                    <a:moveTo>
                      <a:pt x="11614" y="1"/>
                    </a:moveTo>
                    <a:cubicBezTo>
                      <a:pt x="9135" y="2938"/>
                      <a:pt x="6817" y="6037"/>
                      <a:pt x="4437" y="9086"/>
                    </a:cubicBezTo>
                    <a:cubicBezTo>
                      <a:pt x="2938" y="10945"/>
                      <a:pt x="1190" y="13064"/>
                      <a:pt x="0" y="15283"/>
                    </a:cubicBezTo>
                    <a:lnTo>
                      <a:pt x="1450" y="15283"/>
                    </a:lnTo>
                    <a:cubicBezTo>
                      <a:pt x="1760" y="14824"/>
                      <a:pt x="2008" y="14353"/>
                      <a:pt x="2318" y="13944"/>
                    </a:cubicBezTo>
                    <a:cubicBezTo>
                      <a:pt x="3409" y="12345"/>
                      <a:pt x="4549" y="10846"/>
                      <a:pt x="5677" y="9346"/>
                    </a:cubicBezTo>
                    <a:cubicBezTo>
                      <a:pt x="7697" y="6656"/>
                      <a:pt x="10015" y="4029"/>
                      <a:pt x="11614" y="1029"/>
                    </a:cubicBezTo>
                    <a:lnTo>
                      <a:pt x="116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2886100" y="4638264"/>
                <a:ext cx="433177" cy="657370"/>
              </a:xfrm>
              <a:custGeom>
                <a:avLst/>
                <a:gdLst/>
                <a:ahLst/>
                <a:cxnLst/>
                <a:rect l="l" t="t" r="r" b="b"/>
                <a:pathLst>
                  <a:path w="12105" h="18370" extrusionOk="0">
                    <a:moveTo>
                      <a:pt x="11835" y="1"/>
                    </a:moveTo>
                    <a:cubicBezTo>
                      <a:pt x="11777" y="1"/>
                      <a:pt x="11719" y="26"/>
                      <a:pt x="11676" y="88"/>
                    </a:cubicBezTo>
                    <a:cubicBezTo>
                      <a:pt x="9246" y="3385"/>
                      <a:pt x="7028" y="6856"/>
                      <a:pt x="4859" y="10314"/>
                    </a:cubicBezTo>
                    <a:cubicBezTo>
                      <a:pt x="3260" y="12892"/>
                      <a:pt x="1401" y="15581"/>
                      <a:pt x="0" y="18370"/>
                    </a:cubicBezTo>
                    <a:lnTo>
                      <a:pt x="1240" y="18370"/>
                    </a:lnTo>
                    <a:cubicBezTo>
                      <a:pt x="2900" y="15941"/>
                      <a:pt x="4289" y="13301"/>
                      <a:pt x="5788" y="10822"/>
                    </a:cubicBezTo>
                    <a:cubicBezTo>
                      <a:pt x="7908" y="7364"/>
                      <a:pt x="10027" y="3906"/>
                      <a:pt x="12035" y="287"/>
                    </a:cubicBezTo>
                    <a:cubicBezTo>
                      <a:pt x="12105" y="147"/>
                      <a:pt x="11971" y="1"/>
                      <a:pt x="11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2803155" y="5153219"/>
                <a:ext cx="35069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720" extrusionOk="0">
                    <a:moveTo>
                      <a:pt x="459" y="0"/>
                    </a:moveTo>
                    <a:cubicBezTo>
                      <a:pt x="0" y="0"/>
                      <a:pt x="0" y="719"/>
                      <a:pt x="459" y="719"/>
                    </a:cubicBezTo>
                    <a:cubicBezTo>
                      <a:pt x="980" y="719"/>
                      <a:pt x="980" y="0"/>
                      <a:pt x="459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2886100" y="5018388"/>
                <a:ext cx="63017" cy="4795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40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3131787" y="5069845"/>
                <a:ext cx="39077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1" extrusionOk="0">
                    <a:moveTo>
                      <a:pt x="571" y="0"/>
                    </a:moveTo>
                    <a:cubicBezTo>
                      <a:pt x="422" y="0"/>
                      <a:pt x="261" y="62"/>
                      <a:pt x="162" y="161"/>
                    </a:cubicBezTo>
                    <a:cubicBezTo>
                      <a:pt x="112" y="211"/>
                      <a:pt x="112" y="261"/>
                      <a:pt x="63" y="372"/>
                    </a:cubicBezTo>
                    <a:cubicBezTo>
                      <a:pt x="63" y="422"/>
                      <a:pt x="1" y="471"/>
                      <a:pt x="1" y="570"/>
                    </a:cubicBezTo>
                    <a:cubicBezTo>
                      <a:pt x="63" y="682"/>
                      <a:pt x="63" y="831"/>
                      <a:pt x="162" y="930"/>
                    </a:cubicBezTo>
                    <a:cubicBezTo>
                      <a:pt x="311" y="1041"/>
                      <a:pt x="422" y="1091"/>
                      <a:pt x="571" y="1091"/>
                    </a:cubicBezTo>
                    <a:cubicBezTo>
                      <a:pt x="682" y="1091"/>
                      <a:pt x="831" y="1041"/>
                      <a:pt x="930" y="930"/>
                    </a:cubicBezTo>
                    <a:cubicBezTo>
                      <a:pt x="992" y="880"/>
                      <a:pt x="1042" y="831"/>
                      <a:pt x="1042" y="781"/>
                    </a:cubicBezTo>
                    <a:cubicBezTo>
                      <a:pt x="1091" y="682"/>
                      <a:pt x="1091" y="620"/>
                      <a:pt x="1091" y="570"/>
                    </a:cubicBezTo>
                    <a:cubicBezTo>
                      <a:pt x="1091" y="422"/>
                      <a:pt x="1042" y="261"/>
                      <a:pt x="930" y="161"/>
                    </a:cubicBezTo>
                    <a:cubicBezTo>
                      <a:pt x="831" y="62"/>
                      <a:pt x="732" y="0"/>
                      <a:pt x="571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3291023" y="5166065"/>
                <a:ext cx="29308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32" extrusionOk="0">
                    <a:moveTo>
                      <a:pt x="409" y="1"/>
                    </a:moveTo>
                    <a:cubicBezTo>
                      <a:pt x="360" y="1"/>
                      <a:pt x="310" y="1"/>
                      <a:pt x="260" y="50"/>
                    </a:cubicBezTo>
                    <a:cubicBezTo>
                      <a:pt x="199" y="50"/>
                      <a:pt x="149" y="100"/>
                      <a:pt x="99" y="100"/>
                    </a:cubicBezTo>
                    <a:cubicBezTo>
                      <a:pt x="50" y="162"/>
                      <a:pt x="50" y="211"/>
                      <a:pt x="0" y="261"/>
                    </a:cubicBezTo>
                    <a:lnTo>
                      <a:pt x="0" y="410"/>
                    </a:lnTo>
                    <a:lnTo>
                      <a:pt x="0" y="521"/>
                    </a:lnTo>
                    <a:cubicBezTo>
                      <a:pt x="0" y="620"/>
                      <a:pt x="50" y="670"/>
                      <a:pt x="99" y="720"/>
                    </a:cubicBezTo>
                    <a:cubicBezTo>
                      <a:pt x="199" y="782"/>
                      <a:pt x="310" y="831"/>
                      <a:pt x="409" y="831"/>
                    </a:cubicBezTo>
                    <a:lnTo>
                      <a:pt x="570" y="831"/>
                    </a:lnTo>
                    <a:cubicBezTo>
                      <a:pt x="620" y="782"/>
                      <a:pt x="669" y="782"/>
                      <a:pt x="669" y="720"/>
                    </a:cubicBezTo>
                    <a:cubicBezTo>
                      <a:pt x="719" y="670"/>
                      <a:pt x="769" y="620"/>
                      <a:pt x="769" y="571"/>
                    </a:cubicBezTo>
                    <a:cubicBezTo>
                      <a:pt x="818" y="521"/>
                      <a:pt x="818" y="472"/>
                      <a:pt x="818" y="410"/>
                    </a:cubicBezTo>
                    <a:lnTo>
                      <a:pt x="818" y="311"/>
                    </a:lnTo>
                    <a:cubicBezTo>
                      <a:pt x="769" y="261"/>
                      <a:pt x="719" y="162"/>
                      <a:pt x="669" y="100"/>
                    </a:cubicBezTo>
                    <a:cubicBezTo>
                      <a:pt x="620" y="50"/>
                      <a:pt x="508" y="1"/>
                      <a:pt x="409" y="1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2649717" y="4988688"/>
                <a:ext cx="40831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81" extrusionOk="0">
                    <a:moveTo>
                      <a:pt x="570" y="0"/>
                    </a:moveTo>
                    <a:cubicBezTo>
                      <a:pt x="0" y="0"/>
                      <a:pt x="0" y="880"/>
                      <a:pt x="570" y="880"/>
                    </a:cubicBezTo>
                    <a:cubicBezTo>
                      <a:pt x="1140" y="880"/>
                      <a:pt x="1140" y="0"/>
                      <a:pt x="570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2727330" y="4870246"/>
                <a:ext cx="49705" cy="51924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451" extrusionOk="0">
                    <a:moveTo>
                      <a:pt x="719" y="1"/>
                    </a:moveTo>
                    <a:cubicBezTo>
                      <a:pt x="521" y="1"/>
                      <a:pt x="360" y="112"/>
                      <a:pt x="211" y="212"/>
                    </a:cubicBezTo>
                    <a:cubicBezTo>
                      <a:pt x="149" y="311"/>
                      <a:pt x="99" y="373"/>
                      <a:pt x="50" y="472"/>
                    </a:cubicBezTo>
                    <a:cubicBezTo>
                      <a:pt x="50" y="521"/>
                      <a:pt x="0" y="621"/>
                      <a:pt x="0" y="732"/>
                    </a:cubicBezTo>
                    <a:cubicBezTo>
                      <a:pt x="0" y="881"/>
                      <a:pt x="99" y="1092"/>
                      <a:pt x="211" y="1240"/>
                    </a:cubicBezTo>
                    <a:cubicBezTo>
                      <a:pt x="360" y="1352"/>
                      <a:pt x="521" y="1451"/>
                      <a:pt x="719" y="1451"/>
                    </a:cubicBezTo>
                    <a:cubicBezTo>
                      <a:pt x="880" y="1451"/>
                      <a:pt x="1078" y="1352"/>
                      <a:pt x="1190" y="1240"/>
                    </a:cubicBezTo>
                    <a:cubicBezTo>
                      <a:pt x="1289" y="1141"/>
                      <a:pt x="1339" y="1092"/>
                      <a:pt x="1339" y="992"/>
                    </a:cubicBezTo>
                    <a:cubicBezTo>
                      <a:pt x="1388" y="930"/>
                      <a:pt x="1388" y="831"/>
                      <a:pt x="1388" y="732"/>
                    </a:cubicBezTo>
                    <a:cubicBezTo>
                      <a:pt x="1388" y="521"/>
                      <a:pt x="1339" y="373"/>
                      <a:pt x="1190" y="212"/>
                    </a:cubicBezTo>
                    <a:cubicBezTo>
                      <a:pt x="1078" y="112"/>
                      <a:pt x="880" y="1"/>
                      <a:pt x="719" y="1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2631074" y="4757601"/>
                <a:ext cx="18680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23" extrusionOk="0">
                    <a:moveTo>
                      <a:pt x="261" y="1"/>
                    </a:moveTo>
                    <a:cubicBezTo>
                      <a:pt x="1" y="1"/>
                      <a:pt x="1" y="422"/>
                      <a:pt x="261" y="422"/>
                    </a:cubicBezTo>
                    <a:cubicBezTo>
                      <a:pt x="521" y="422"/>
                      <a:pt x="521" y="1"/>
                      <a:pt x="261" y="1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3449792" y="5206894"/>
                <a:ext cx="23976" cy="2397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211" y="0"/>
                    </a:moveTo>
                    <a:cubicBezTo>
                      <a:pt x="161" y="50"/>
                      <a:pt x="161" y="50"/>
                      <a:pt x="99" y="50"/>
                    </a:cubicBezTo>
                    <a:cubicBezTo>
                      <a:pt x="99" y="99"/>
                      <a:pt x="50" y="99"/>
                      <a:pt x="50" y="99"/>
                    </a:cubicBezTo>
                    <a:cubicBezTo>
                      <a:pt x="50" y="149"/>
                      <a:pt x="0" y="149"/>
                      <a:pt x="0" y="198"/>
                    </a:cubicBezTo>
                    <a:lnTo>
                      <a:pt x="0" y="310"/>
                    </a:lnTo>
                    <a:lnTo>
                      <a:pt x="0" y="409"/>
                    </a:lnTo>
                    <a:cubicBezTo>
                      <a:pt x="0" y="459"/>
                      <a:pt x="0" y="459"/>
                      <a:pt x="50" y="508"/>
                    </a:cubicBezTo>
                    <a:cubicBezTo>
                      <a:pt x="50" y="508"/>
                      <a:pt x="50" y="570"/>
                      <a:pt x="99" y="570"/>
                    </a:cubicBezTo>
                    <a:cubicBezTo>
                      <a:pt x="99" y="570"/>
                      <a:pt x="99" y="620"/>
                      <a:pt x="161" y="620"/>
                    </a:cubicBezTo>
                    <a:lnTo>
                      <a:pt x="211" y="669"/>
                    </a:lnTo>
                    <a:lnTo>
                      <a:pt x="360" y="669"/>
                    </a:lnTo>
                    <a:cubicBezTo>
                      <a:pt x="409" y="669"/>
                      <a:pt x="409" y="669"/>
                      <a:pt x="471" y="620"/>
                    </a:cubicBezTo>
                    <a:cubicBezTo>
                      <a:pt x="521" y="620"/>
                      <a:pt x="521" y="620"/>
                      <a:pt x="570" y="570"/>
                    </a:cubicBezTo>
                    <a:lnTo>
                      <a:pt x="620" y="508"/>
                    </a:lnTo>
                    <a:cubicBezTo>
                      <a:pt x="620" y="508"/>
                      <a:pt x="670" y="459"/>
                      <a:pt x="670" y="409"/>
                    </a:cubicBezTo>
                    <a:lnTo>
                      <a:pt x="670" y="310"/>
                    </a:lnTo>
                    <a:cubicBezTo>
                      <a:pt x="670" y="260"/>
                      <a:pt x="670" y="198"/>
                      <a:pt x="620" y="149"/>
                    </a:cubicBezTo>
                    <a:lnTo>
                      <a:pt x="570" y="99"/>
                    </a:lnTo>
                    <a:cubicBezTo>
                      <a:pt x="521" y="50"/>
                      <a:pt x="471" y="0"/>
                      <a:pt x="409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3462639" y="5289803"/>
                <a:ext cx="182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1" y="1"/>
                    </a:moveTo>
                    <a:lnTo>
                      <a:pt x="50" y="1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915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2573856" y="4691080"/>
                <a:ext cx="934990" cy="619188"/>
              </a:xfrm>
              <a:custGeom>
                <a:avLst/>
                <a:gdLst/>
                <a:ahLst/>
                <a:cxnLst/>
                <a:rect l="l" t="t" r="r" b="b"/>
                <a:pathLst>
                  <a:path w="26128" h="17303" extrusionOk="0">
                    <a:moveTo>
                      <a:pt x="1860" y="1860"/>
                    </a:moveTo>
                    <a:cubicBezTo>
                      <a:pt x="2120" y="1860"/>
                      <a:pt x="2120" y="2281"/>
                      <a:pt x="1860" y="2281"/>
                    </a:cubicBezTo>
                    <a:cubicBezTo>
                      <a:pt x="1600" y="2281"/>
                      <a:pt x="1600" y="1860"/>
                      <a:pt x="1860" y="1860"/>
                    </a:cubicBezTo>
                    <a:close/>
                    <a:moveTo>
                      <a:pt x="5008" y="5008"/>
                    </a:moveTo>
                    <a:cubicBezTo>
                      <a:pt x="5169" y="5008"/>
                      <a:pt x="5367" y="5119"/>
                      <a:pt x="5479" y="5219"/>
                    </a:cubicBezTo>
                    <a:cubicBezTo>
                      <a:pt x="5628" y="5380"/>
                      <a:pt x="5677" y="5528"/>
                      <a:pt x="5677" y="5739"/>
                    </a:cubicBezTo>
                    <a:cubicBezTo>
                      <a:pt x="5677" y="5838"/>
                      <a:pt x="5677" y="5937"/>
                      <a:pt x="5628" y="5999"/>
                    </a:cubicBezTo>
                    <a:cubicBezTo>
                      <a:pt x="5628" y="6099"/>
                      <a:pt x="5578" y="6148"/>
                      <a:pt x="5479" y="6247"/>
                    </a:cubicBezTo>
                    <a:cubicBezTo>
                      <a:pt x="5367" y="6359"/>
                      <a:pt x="5169" y="6458"/>
                      <a:pt x="5008" y="6458"/>
                    </a:cubicBezTo>
                    <a:cubicBezTo>
                      <a:pt x="4810" y="6458"/>
                      <a:pt x="4649" y="6359"/>
                      <a:pt x="4500" y="6247"/>
                    </a:cubicBezTo>
                    <a:cubicBezTo>
                      <a:pt x="4388" y="6099"/>
                      <a:pt x="4289" y="5888"/>
                      <a:pt x="4289" y="5739"/>
                    </a:cubicBezTo>
                    <a:cubicBezTo>
                      <a:pt x="4289" y="5628"/>
                      <a:pt x="4339" y="5528"/>
                      <a:pt x="4339" y="5479"/>
                    </a:cubicBezTo>
                    <a:cubicBezTo>
                      <a:pt x="4388" y="5380"/>
                      <a:pt x="4438" y="5318"/>
                      <a:pt x="4500" y="5219"/>
                    </a:cubicBezTo>
                    <a:cubicBezTo>
                      <a:pt x="4649" y="5119"/>
                      <a:pt x="4810" y="5008"/>
                      <a:pt x="5008" y="5008"/>
                    </a:cubicBezTo>
                    <a:close/>
                    <a:moveTo>
                      <a:pt x="1" y="1"/>
                    </a:moveTo>
                    <a:cubicBezTo>
                      <a:pt x="23" y="2524"/>
                      <a:pt x="25" y="5058"/>
                      <a:pt x="55" y="7593"/>
                    </a:cubicBezTo>
                    <a:lnTo>
                      <a:pt x="55" y="7593"/>
                    </a:lnTo>
                    <a:cubicBezTo>
                      <a:pt x="835" y="6665"/>
                      <a:pt x="1762" y="5787"/>
                      <a:pt x="2529" y="4859"/>
                    </a:cubicBezTo>
                    <a:cubicBezTo>
                      <a:pt x="3769" y="3409"/>
                      <a:pt x="5008" y="1971"/>
                      <a:pt x="6148" y="472"/>
                    </a:cubicBezTo>
                    <a:cubicBezTo>
                      <a:pt x="6099" y="310"/>
                      <a:pt x="5987" y="162"/>
                      <a:pt x="5938" y="1"/>
                    </a:cubicBezTo>
                    <a:close/>
                    <a:moveTo>
                      <a:pt x="2690" y="8317"/>
                    </a:moveTo>
                    <a:cubicBezTo>
                      <a:pt x="3260" y="8317"/>
                      <a:pt x="3260" y="9197"/>
                      <a:pt x="2690" y="9197"/>
                    </a:cubicBezTo>
                    <a:cubicBezTo>
                      <a:pt x="2120" y="9197"/>
                      <a:pt x="2120" y="8317"/>
                      <a:pt x="2690" y="8317"/>
                    </a:cubicBezTo>
                    <a:close/>
                    <a:moveTo>
                      <a:pt x="9606" y="9147"/>
                    </a:moveTo>
                    <a:cubicBezTo>
                      <a:pt x="10486" y="9147"/>
                      <a:pt x="10486" y="10486"/>
                      <a:pt x="9606" y="10486"/>
                    </a:cubicBezTo>
                    <a:cubicBezTo>
                      <a:pt x="8726" y="10486"/>
                      <a:pt x="8726" y="9147"/>
                      <a:pt x="9606" y="9147"/>
                    </a:cubicBezTo>
                    <a:close/>
                    <a:moveTo>
                      <a:pt x="16163" y="10585"/>
                    </a:moveTo>
                    <a:cubicBezTo>
                      <a:pt x="16324" y="10585"/>
                      <a:pt x="16423" y="10647"/>
                      <a:pt x="16522" y="10746"/>
                    </a:cubicBezTo>
                    <a:cubicBezTo>
                      <a:pt x="16634" y="10846"/>
                      <a:pt x="16683" y="11007"/>
                      <a:pt x="16683" y="11155"/>
                    </a:cubicBezTo>
                    <a:cubicBezTo>
                      <a:pt x="16683" y="11205"/>
                      <a:pt x="16683" y="11267"/>
                      <a:pt x="16634" y="11366"/>
                    </a:cubicBezTo>
                    <a:cubicBezTo>
                      <a:pt x="16634" y="11416"/>
                      <a:pt x="16584" y="11465"/>
                      <a:pt x="16522" y="11515"/>
                    </a:cubicBezTo>
                    <a:cubicBezTo>
                      <a:pt x="16423" y="11626"/>
                      <a:pt x="16274" y="11676"/>
                      <a:pt x="16163" y="11676"/>
                    </a:cubicBezTo>
                    <a:cubicBezTo>
                      <a:pt x="16014" y="11676"/>
                      <a:pt x="15903" y="11626"/>
                      <a:pt x="15754" y="11515"/>
                    </a:cubicBezTo>
                    <a:cubicBezTo>
                      <a:pt x="15655" y="11416"/>
                      <a:pt x="15655" y="11267"/>
                      <a:pt x="15593" y="11155"/>
                    </a:cubicBezTo>
                    <a:cubicBezTo>
                      <a:pt x="15593" y="11056"/>
                      <a:pt x="15655" y="11007"/>
                      <a:pt x="15655" y="10957"/>
                    </a:cubicBezTo>
                    <a:cubicBezTo>
                      <a:pt x="15704" y="10846"/>
                      <a:pt x="15704" y="10796"/>
                      <a:pt x="15754" y="10746"/>
                    </a:cubicBezTo>
                    <a:cubicBezTo>
                      <a:pt x="15853" y="10647"/>
                      <a:pt x="16014" y="10585"/>
                      <a:pt x="16163" y="10585"/>
                    </a:cubicBezTo>
                    <a:close/>
                    <a:moveTo>
                      <a:pt x="6867" y="12915"/>
                    </a:moveTo>
                    <a:cubicBezTo>
                      <a:pt x="7388" y="12915"/>
                      <a:pt x="7388" y="13634"/>
                      <a:pt x="6867" y="13634"/>
                    </a:cubicBezTo>
                    <a:cubicBezTo>
                      <a:pt x="6408" y="13634"/>
                      <a:pt x="6408" y="12915"/>
                      <a:pt x="6867" y="12915"/>
                    </a:cubicBezTo>
                    <a:close/>
                    <a:moveTo>
                      <a:pt x="20451" y="13275"/>
                    </a:moveTo>
                    <a:cubicBezTo>
                      <a:pt x="20550" y="13275"/>
                      <a:pt x="20662" y="13324"/>
                      <a:pt x="20711" y="13374"/>
                    </a:cubicBezTo>
                    <a:cubicBezTo>
                      <a:pt x="20761" y="13436"/>
                      <a:pt x="20811" y="13535"/>
                      <a:pt x="20860" y="13585"/>
                    </a:cubicBezTo>
                    <a:lnTo>
                      <a:pt x="20860" y="13684"/>
                    </a:lnTo>
                    <a:cubicBezTo>
                      <a:pt x="20860" y="13746"/>
                      <a:pt x="20860" y="13795"/>
                      <a:pt x="20811" y="13845"/>
                    </a:cubicBezTo>
                    <a:cubicBezTo>
                      <a:pt x="20811" y="13894"/>
                      <a:pt x="20761" y="13944"/>
                      <a:pt x="20711" y="13994"/>
                    </a:cubicBezTo>
                    <a:cubicBezTo>
                      <a:pt x="20711" y="14056"/>
                      <a:pt x="20662" y="14056"/>
                      <a:pt x="20612" y="14105"/>
                    </a:cubicBezTo>
                    <a:lnTo>
                      <a:pt x="20451" y="14105"/>
                    </a:lnTo>
                    <a:cubicBezTo>
                      <a:pt x="20352" y="14105"/>
                      <a:pt x="20241" y="14056"/>
                      <a:pt x="20141" y="13994"/>
                    </a:cubicBezTo>
                    <a:cubicBezTo>
                      <a:pt x="20092" y="13944"/>
                      <a:pt x="20042" y="13894"/>
                      <a:pt x="20042" y="13795"/>
                    </a:cubicBezTo>
                    <a:lnTo>
                      <a:pt x="20042" y="13684"/>
                    </a:lnTo>
                    <a:lnTo>
                      <a:pt x="20042" y="13535"/>
                    </a:lnTo>
                    <a:cubicBezTo>
                      <a:pt x="20092" y="13485"/>
                      <a:pt x="20092" y="13436"/>
                      <a:pt x="20141" y="13374"/>
                    </a:cubicBezTo>
                    <a:cubicBezTo>
                      <a:pt x="20191" y="13374"/>
                      <a:pt x="20241" y="13324"/>
                      <a:pt x="20302" y="13324"/>
                    </a:cubicBezTo>
                    <a:cubicBezTo>
                      <a:pt x="20352" y="13275"/>
                      <a:pt x="20402" y="13275"/>
                      <a:pt x="20451" y="13275"/>
                    </a:cubicBezTo>
                    <a:close/>
                    <a:moveTo>
                      <a:pt x="6408" y="930"/>
                    </a:moveTo>
                    <a:cubicBezTo>
                      <a:pt x="4653" y="3662"/>
                      <a:pt x="2589" y="6703"/>
                      <a:pt x="69" y="8662"/>
                    </a:cubicBezTo>
                    <a:lnTo>
                      <a:pt x="69" y="8662"/>
                    </a:lnTo>
                    <a:cubicBezTo>
                      <a:pt x="64" y="8305"/>
                      <a:pt x="59" y="7949"/>
                      <a:pt x="55" y="7593"/>
                    </a:cubicBezTo>
                    <a:lnTo>
                      <a:pt x="55" y="7593"/>
                    </a:lnTo>
                    <a:cubicBezTo>
                      <a:pt x="53" y="7595"/>
                      <a:pt x="52" y="7596"/>
                      <a:pt x="50" y="7598"/>
                    </a:cubicBezTo>
                    <a:lnTo>
                      <a:pt x="50" y="8677"/>
                    </a:lnTo>
                    <a:cubicBezTo>
                      <a:pt x="57" y="8672"/>
                      <a:pt x="63" y="8667"/>
                      <a:pt x="69" y="8662"/>
                    </a:cubicBezTo>
                    <a:lnTo>
                      <a:pt x="69" y="8662"/>
                    </a:lnTo>
                    <a:cubicBezTo>
                      <a:pt x="101" y="10751"/>
                      <a:pt x="156" y="12839"/>
                      <a:pt x="261" y="14923"/>
                    </a:cubicBezTo>
                    <a:lnTo>
                      <a:pt x="261" y="14923"/>
                    </a:lnTo>
                    <a:cubicBezTo>
                      <a:pt x="881" y="14105"/>
                      <a:pt x="1501" y="13324"/>
                      <a:pt x="2120" y="12556"/>
                    </a:cubicBezTo>
                    <a:cubicBezTo>
                      <a:pt x="3260" y="11056"/>
                      <a:pt x="4438" y="9557"/>
                      <a:pt x="5628" y="8106"/>
                    </a:cubicBezTo>
                    <a:cubicBezTo>
                      <a:pt x="6607" y="6867"/>
                      <a:pt x="7648" y="5578"/>
                      <a:pt x="8677" y="4339"/>
                    </a:cubicBezTo>
                    <a:cubicBezTo>
                      <a:pt x="8317" y="3880"/>
                      <a:pt x="7958" y="3459"/>
                      <a:pt x="7598" y="3000"/>
                    </a:cubicBezTo>
                    <a:cubicBezTo>
                      <a:pt x="7598" y="2950"/>
                      <a:pt x="7536" y="2950"/>
                      <a:pt x="7536" y="2950"/>
                    </a:cubicBezTo>
                    <a:cubicBezTo>
                      <a:pt x="7437" y="2950"/>
                      <a:pt x="7388" y="2901"/>
                      <a:pt x="7338" y="2839"/>
                    </a:cubicBezTo>
                    <a:cubicBezTo>
                      <a:pt x="7288" y="2789"/>
                      <a:pt x="7288" y="2740"/>
                      <a:pt x="7227" y="2690"/>
                    </a:cubicBezTo>
                    <a:lnTo>
                      <a:pt x="7227" y="2479"/>
                    </a:lnTo>
                    <a:cubicBezTo>
                      <a:pt x="7227" y="2479"/>
                      <a:pt x="7288" y="2479"/>
                      <a:pt x="7288" y="2430"/>
                    </a:cubicBezTo>
                    <a:cubicBezTo>
                      <a:pt x="6979" y="1971"/>
                      <a:pt x="6669" y="1451"/>
                      <a:pt x="6408" y="930"/>
                    </a:cubicBezTo>
                    <a:close/>
                    <a:moveTo>
                      <a:pt x="24888" y="14415"/>
                    </a:moveTo>
                    <a:cubicBezTo>
                      <a:pt x="24950" y="14415"/>
                      <a:pt x="25000" y="14465"/>
                      <a:pt x="25049" y="14514"/>
                    </a:cubicBezTo>
                    <a:lnTo>
                      <a:pt x="25099" y="14564"/>
                    </a:lnTo>
                    <a:cubicBezTo>
                      <a:pt x="25149" y="14613"/>
                      <a:pt x="25149" y="14675"/>
                      <a:pt x="25149" y="14725"/>
                    </a:cubicBezTo>
                    <a:lnTo>
                      <a:pt x="25149" y="14824"/>
                    </a:lnTo>
                    <a:cubicBezTo>
                      <a:pt x="25149" y="14874"/>
                      <a:pt x="25099" y="14923"/>
                      <a:pt x="25099" y="14923"/>
                    </a:cubicBezTo>
                    <a:lnTo>
                      <a:pt x="25049" y="14985"/>
                    </a:lnTo>
                    <a:cubicBezTo>
                      <a:pt x="25000" y="15035"/>
                      <a:pt x="25000" y="15035"/>
                      <a:pt x="24950" y="15035"/>
                    </a:cubicBezTo>
                    <a:cubicBezTo>
                      <a:pt x="24888" y="15084"/>
                      <a:pt x="24888" y="15084"/>
                      <a:pt x="24839" y="15084"/>
                    </a:cubicBezTo>
                    <a:lnTo>
                      <a:pt x="24690" y="15084"/>
                    </a:lnTo>
                    <a:lnTo>
                      <a:pt x="24640" y="15035"/>
                    </a:lnTo>
                    <a:cubicBezTo>
                      <a:pt x="24578" y="15035"/>
                      <a:pt x="24578" y="14985"/>
                      <a:pt x="24578" y="14985"/>
                    </a:cubicBezTo>
                    <a:cubicBezTo>
                      <a:pt x="24529" y="14985"/>
                      <a:pt x="24529" y="14923"/>
                      <a:pt x="24529" y="14923"/>
                    </a:cubicBezTo>
                    <a:cubicBezTo>
                      <a:pt x="24479" y="14874"/>
                      <a:pt x="24479" y="14874"/>
                      <a:pt x="24479" y="14824"/>
                    </a:cubicBezTo>
                    <a:lnTo>
                      <a:pt x="24479" y="14725"/>
                    </a:lnTo>
                    <a:lnTo>
                      <a:pt x="24479" y="14613"/>
                    </a:lnTo>
                    <a:cubicBezTo>
                      <a:pt x="24479" y="14564"/>
                      <a:pt x="24529" y="14564"/>
                      <a:pt x="24529" y="14514"/>
                    </a:cubicBezTo>
                    <a:cubicBezTo>
                      <a:pt x="24529" y="14514"/>
                      <a:pt x="24578" y="14514"/>
                      <a:pt x="24578" y="14465"/>
                    </a:cubicBezTo>
                    <a:cubicBezTo>
                      <a:pt x="24640" y="14465"/>
                      <a:pt x="24640" y="14465"/>
                      <a:pt x="24690" y="14415"/>
                    </a:cubicBezTo>
                    <a:close/>
                    <a:moveTo>
                      <a:pt x="261" y="14923"/>
                    </a:moveTo>
                    <a:lnTo>
                      <a:pt x="261" y="14923"/>
                    </a:lnTo>
                    <a:cubicBezTo>
                      <a:pt x="261" y="14923"/>
                      <a:pt x="261" y="14923"/>
                      <a:pt x="261" y="14923"/>
                    </a:cubicBezTo>
                    <a:cubicBezTo>
                      <a:pt x="261" y="15401"/>
                      <a:pt x="303" y="15920"/>
                      <a:pt x="348" y="16443"/>
                    </a:cubicBezTo>
                    <a:lnTo>
                      <a:pt x="348" y="16443"/>
                    </a:lnTo>
                    <a:cubicBezTo>
                      <a:pt x="316" y="15937"/>
                      <a:pt x="287" y="15430"/>
                      <a:pt x="261" y="14923"/>
                    </a:cubicBezTo>
                    <a:close/>
                    <a:moveTo>
                      <a:pt x="19683" y="11465"/>
                    </a:moveTo>
                    <a:cubicBezTo>
                      <a:pt x="18691" y="12754"/>
                      <a:pt x="17712" y="14056"/>
                      <a:pt x="16832" y="15394"/>
                    </a:cubicBezTo>
                    <a:cubicBezTo>
                      <a:pt x="16522" y="15803"/>
                      <a:pt x="16274" y="16274"/>
                      <a:pt x="15964" y="16733"/>
                    </a:cubicBezTo>
                    <a:lnTo>
                      <a:pt x="16373" y="16733"/>
                    </a:lnTo>
                    <a:cubicBezTo>
                      <a:pt x="17712" y="16733"/>
                      <a:pt x="19113" y="16782"/>
                      <a:pt x="20451" y="16844"/>
                    </a:cubicBezTo>
                    <a:cubicBezTo>
                      <a:pt x="21071" y="15803"/>
                      <a:pt x="21740" y="14824"/>
                      <a:pt x="22410" y="13845"/>
                    </a:cubicBezTo>
                    <a:cubicBezTo>
                      <a:pt x="22620" y="13485"/>
                      <a:pt x="22880" y="13126"/>
                      <a:pt x="23141" y="12754"/>
                    </a:cubicBezTo>
                    <a:cubicBezTo>
                      <a:pt x="22980" y="12754"/>
                      <a:pt x="22880" y="12705"/>
                      <a:pt x="22781" y="12655"/>
                    </a:cubicBezTo>
                    <a:cubicBezTo>
                      <a:pt x="21740" y="12296"/>
                      <a:pt x="20711" y="11887"/>
                      <a:pt x="19683" y="11465"/>
                    </a:cubicBezTo>
                    <a:close/>
                    <a:moveTo>
                      <a:pt x="14663" y="9098"/>
                    </a:moveTo>
                    <a:cubicBezTo>
                      <a:pt x="14614" y="9197"/>
                      <a:pt x="14564" y="9296"/>
                      <a:pt x="14514" y="9346"/>
                    </a:cubicBezTo>
                    <a:cubicBezTo>
                      <a:pt x="13015" y="11825"/>
                      <a:pt x="11626" y="14465"/>
                      <a:pt x="9966" y="16894"/>
                    </a:cubicBezTo>
                    <a:cubicBezTo>
                      <a:pt x="11465" y="16844"/>
                      <a:pt x="13015" y="16782"/>
                      <a:pt x="14514" y="16733"/>
                    </a:cubicBezTo>
                    <a:cubicBezTo>
                      <a:pt x="15593" y="14675"/>
                      <a:pt x="17142" y="12754"/>
                      <a:pt x="18542" y="11007"/>
                    </a:cubicBezTo>
                    <a:cubicBezTo>
                      <a:pt x="17204" y="10436"/>
                      <a:pt x="15903" y="9817"/>
                      <a:pt x="14663" y="9098"/>
                    </a:cubicBezTo>
                    <a:close/>
                    <a:moveTo>
                      <a:pt x="20860" y="16844"/>
                    </a:moveTo>
                    <a:cubicBezTo>
                      <a:pt x="21170" y="16844"/>
                      <a:pt x="21542" y="16894"/>
                      <a:pt x="21901" y="16894"/>
                    </a:cubicBezTo>
                    <a:cubicBezTo>
                      <a:pt x="21903" y="16891"/>
                      <a:pt x="21904" y="16889"/>
                      <a:pt x="21906" y="16886"/>
                    </a:cubicBezTo>
                    <a:lnTo>
                      <a:pt x="21906" y="16886"/>
                    </a:lnTo>
                    <a:cubicBezTo>
                      <a:pt x="21558" y="16864"/>
                      <a:pt x="21211" y="16844"/>
                      <a:pt x="20860" y="16844"/>
                    </a:cubicBezTo>
                    <a:close/>
                    <a:moveTo>
                      <a:pt x="24219" y="13126"/>
                    </a:moveTo>
                    <a:cubicBezTo>
                      <a:pt x="23959" y="13485"/>
                      <a:pt x="23760" y="13795"/>
                      <a:pt x="23550" y="14155"/>
                    </a:cubicBezTo>
                    <a:cubicBezTo>
                      <a:pt x="23031" y="15032"/>
                      <a:pt x="22475" y="15959"/>
                      <a:pt x="21906" y="16886"/>
                    </a:cubicBezTo>
                    <a:lnTo>
                      <a:pt x="21906" y="16886"/>
                    </a:lnTo>
                    <a:cubicBezTo>
                      <a:pt x="22333" y="16913"/>
                      <a:pt x="22760" y="16943"/>
                      <a:pt x="23190" y="16943"/>
                    </a:cubicBezTo>
                    <a:cubicBezTo>
                      <a:pt x="23711" y="16943"/>
                      <a:pt x="24169" y="16943"/>
                      <a:pt x="24690" y="16782"/>
                    </a:cubicBezTo>
                    <a:cubicBezTo>
                      <a:pt x="24740" y="16782"/>
                      <a:pt x="24789" y="16782"/>
                      <a:pt x="24839" y="16733"/>
                    </a:cubicBezTo>
                    <a:lnTo>
                      <a:pt x="24888" y="16733"/>
                    </a:lnTo>
                    <a:cubicBezTo>
                      <a:pt x="25719" y="16324"/>
                      <a:pt x="26029" y="15183"/>
                      <a:pt x="26128" y="13894"/>
                    </a:cubicBezTo>
                    <a:cubicBezTo>
                      <a:pt x="25508" y="13585"/>
                      <a:pt x="24839" y="13324"/>
                      <a:pt x="24219" y="13126"/>
                    </a:cubicBezTo>
                    <a:close/>
                    <a:moveTo>
                      <a:pt x="9457" y="5169"/>
                    </a:moveTo>
                    <a:cubicBezTo>
                      <a:pt x="8577" y="6247"/>
                      <a:pt x="7697" y="7338"/>
                      <a:pt x="6818" y="8416"/>
                    </a:cubicBezTo>
                    <a:lnTo>
                      <a:pt x="3099" y="13064"/>
                    </a:lnTo>
                    <a:cubicBezTo>
                      <a:pt x="2219" y="14204"/>
                      <a:pt x="1339" y="15493"/>
                      <a:pt x="360" y="16584"/>
                    </a:cubicBezTo>
                    <a:cubicBezTo>
                      <a:pt x="356" y="16537"/>
                      <a:pt x="352" y="16490"/>
                      <a:pt x="348" y="16443"/>
                    </a:cubicBezTo>
                    <a:lnTo>
                      <a:pt x="348" y="16443"/>
                    </a:lnTo>
                    <a:cubicBezTo>
                      <a:pt x="352" y="16507"/>
                      <a:pt x="356" y="16570"/>
                      <a:pt x="360" y="16634"/>
                    </a:cubicBezTo>
                    <a:cubicBezTo>
                      <a:pt x="360" y="16683"/>
                      <a:pt x="360" y="16733"/>
                      <a:pt x="410" y="16782"/>
                    </a:cubicBezTo>
                    <a:lnTo>
                      <a:pt x="410" y="16943"/>
                    </a:lnTo>
                    <a:cubicBezTo>
                      <a:pt x="571" y="17204"/>
                      <a:pt x="980" y="17303"/>
                      <a:pt x="1500" y="17303"/>
                    </a:cubicBezTo>
                    <a:cubicBezTo>
                      <a:pt x="2070" y="17303"/>
                      <a:pt x="2740" y="17154"/>
                      <a:pt x="2950" y="17154"/>
                    </a:cubicBezTo>
                    <a:cubicBezTo>
                      <a:pt x="4388" y="17092"/>
                      <a:pt x="5888" y="16993"/>
                      <a:pt x="7388" y="16943"/>
                    </a:cubicBezTo>
                    <a:cubicBezTo>
                      <a:pt x="7846" y="16943"/>
                      <a:pt x="8317" y="16943"/>
                      <a:pt x="8726" y="16894"/>
                    </a:cubicBezTo>
                    <a:cubicBezTo>
                      <a:pt x="10127" y="14105"/>
                      <a:pt x="11986" y="11416"/>
                      <a:pt x="13585" y="8838"/>
                    </a:cubicBezTo>
                    <a:cubicBezTo>
                      <a:pt x="13684" y="8726"/>
                      <a:pt x="13734" y="8677"/>
                      <a:pt x="13795" y="8577"/>
                    </a:cubicBezTo>
                    <a:cubicBezTo>
                      <a:pt x="12184" y="7598"/>
                      <a:pt x="10746" y="6458"/>
                      <a:pt x="9457" y="5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2583160" y="4846307"/>
                <a:ext cx="329150" cy="438259"/>
              </a:xfrm>
              <a:custGeom>
                <a:avLst/>
                <a:gdLst/>
                <a:ahLst/>
                <a:cxnLst/>
                <a:rect l="l" t="t" r="r" b="b"/>
                <a:pathLst>
                  <a:path w="9198" h="12247" extrusionOk="0">
                    <a:moveTo>
                      <a:pt x="8417" y="1"/>
                    </a:moveTo>
                    <a:cubicBezTo>
                      <a:pt x="7388" y="1240"/>
                      <a:pt x="6347" y="2529"/>
                      <a:pt x="5368" y="3768"/>
                    </a:cubicBezTo>
                    <a:cubicBezTo>
                      <a:pt x="4178" y="5219"/>
                      <a:pt x="3000" y="6718"/>
                      <a:pt x="1860" y="8218"/>
                    </a:cubicBezTo>
                    <a:cubicBezTo>
                      <a:pt x="1240" y="8986"/>
                      <a:pt x="621" y="9767"/>
                      <a:pt x="1" y="10585"/>
                    </a:cubicBezTo>
                    <a:cubicBezTo>
                      <a:pt x="1" y="11106"/>
                      <a:pt x="51" y="11676"/>
                      <a:pt x="100" y="12246"/>
                    </a:cubicBezTo>
                    <a:cubicBezTo>
                      <a:pt x="1079" y="11155"/>
                      <a:pt x="1959" y="9866"/>
                      <a:pt x="2839" y="8726"/>
                    </a:cubicBezTo>
                    <a:lnTo>
                      <a:pt x="6558" y="4078"/>
                    </a:lnTo>
                    <a:cubicBezTo>
                      <a:pt x="7437" y="3000"/>
                      <a:pt x="8317" y="1909"/>
                      <a:pt x="9197" y="831"/>
                    </a:cubicBezTo>
                    <a:cubicBezTo>
                      <a:pt x="8937" y="571"/>
                      <a:pt x="8677" y="261"/>
                      <a:pt x="8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2575645" y="4707934"/>
                <a:ext cx="227557" cy="293652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8206" extrusionOk="0">
                    <a:moveTo>
                      <a:pt x="6098" y="1"/>
                    </a:moveTo>
                    <a:cubicBezTo>
                      <a:pt x="4958" y="1500"/>
                      <a:pt x="3719" y="2938"/>
                      <a:pt x="2479" y="4388"/>
                    </a:cubicBezTo>
                    <a:cubicBezTo>
                      <a:pt x="1711" y="5318"/>
                      <a:pt x="781" y="6198"/>
                      <a:pt x="0" y="7127"/>
                    </a:cubicBezTo>
                    <a:lnTo>
                      <a:pt x="0" y="8206"/>
                    </a:lnTo>
                    <a:cubicBezTo>
                      <a:pt x="2529" y="6247"/>
                      <a:pt x="4599" y="3198"/>
                      <a:pt x="6358" y="459"/>
                    </a:cubicBezTo>
                    <a:cubicBezTo>
                      <a:pt x="6247" y="310"/>
                      <a:pt x="6197" y="149"/>
                      <a:pt x="60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3305658" y="5147458"/>
                <a:ext cx="134874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4140" extrusionOk="0">
                    <a:moveTo>
                      <a:pt x="2690" y="0"/>
                    </a:moveTo>
                    <a:cubicBezTo>
                      <a:pt x="2429" y="372"/>
                      <a:pt x="2169" y="731"/>
                      <a:pt x="1959" y="1091"/>
                    </a:cubicBezTo>
                    <a:cubicBezTo>
                      <a:pt x="1289" y="2070"/>
                      <a:pt x="620" y="3049"/>
                      <a:pt x="0" y="4090"/>
                    </a:cubicBezTo>
                    <a:lnTo>
                      <a:pt x="409" y="4090"/>
                    </a:lnTo>
                    <a:cubicBezTo>
                      <a:pt x="719" y="4090"/>
                      <a:pt x="1091" y="4140"/>
                      <a:pt x="1450" y="4140"/>
                    </a:cubicBezTo>
                    <a:cubicBezTo>
                      <a:pt x="2020" y="3210"/>
                      <a:pt x="2578" y="2281"/>
                      <a:pt x="3099" y="1401"/>
                    </a:cubicBezTo>
                    <a:cubicBezTo>
                      <a:pt x="3309" y="1041"/>
                      <a:pt x="3508" y="731"/>
                      <a:pt x="3768" y="372"/>
                    </a:cubicBezTo>
                    <a:cubicBezTo>
                      <a:pt x="3359" y="260"/>
                      <a:pt x="3000" y="161"/>
                      <a:pt x="26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3093213" y="5084909"/>
                <a:ext cx="184973" cy="20494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5727" extrusionOk="0">
                    <a:moveTo>
                      <a:pt x="4028" y="1"/>
                    </a:moveTo>
                    <a:cubicBezTo>
                      <a:pt x="2628" y="1748"/>
                      <a:pt x="1079" y="3669"/>
                      <a:pt x="0" y="5727"/>
                    </a:cubicBezTo>
                    <a:lnTo>
                      <a:pt x="1450" y="5727"/>
                    </a:lnTo>
                    <a:cubicBezTo>
                      <a:pt x="1760" y="5268"/>
                      <a:pt x="2008" y="4797"/>
                      <a:pt x="2318" y="4388"/>
                    </a:cubicBezTo>
                    <a:cubicBezTo>
                      <a:pt x="3198" y="3050"/>
                      <a:pt x="4177" y="1748"/>
                      <a:pt x="5169" y="459"/>
                    </a:cubicBezTo>
                    <a:cubicBezTo>
                      <a:pt x="4747" y="310"/>
                      <a:pt x="4388" y="149"/>
                      <a:pt x="4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2886100" y="4997992"/>
                <a:ext cx="212491" cy="297624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8317" extrusionOk="0">
                    <a:moveTo>
                      <a:pt x="5069" y="0"/>
                    </a:moveTo>
                    <a:cubicBezTo>
                      <a:pt x="5008" y="100"/>
                      <a:pt x="4958" y="149"/>
                      <a:pt x="4859" y="261"/>
                    </a:cubicBezTo>
                    <a:cubicBezTo>
                      <a:pt x="3260" y="2839"/>
                      <a:pt x="1401" y="5528"/>
                      <a:pt x="0" y="8317"/>
                    </a:cubicBezTo>
                    <a:lnTo>
                      <a:pt x="1240" y="8317"/>
                    </a:lnTo>
                    <a:cubicBezTo>
                      <a:pt x="2900" y="5888"/>
                      <a:pt x="4289" y="3248"/>
                      <a:pt x="5788" y="769"/>
                    </a:cubicBezTo>
                    <a:cubicBezTo>
                      <a:pt x="5838" y="719"/>
                      <a:pt x="5888" y="620"/>
                      <a:pt x="5937" y="521"/>
                    </a:cubicBezTo>
                    <a:cubicBezTo>
                      <a:pt x="5627" y="360"/>
                      <a:pt x="5317" y="149"/>
                      <a:pt x="5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2833105" y="4246761"/>
                <a:ext cx="435790" cy="286745"/>
              </a:xfrm>
              <a:custGeom>
                <a:avLst/>
                <a:gdLst/>
                <a:ahLst/>
                <a:cxnLst/>
                <a:rect l="l" t="t" r="r" b="b"/>
                <a:pathLst>
                  <a:path w="12178" h="8013" extrusionOk="0">
                    <a:moveTo>
                      <a:pt x="6392" y="0"/>
                    </a:moveTo>
                    <a:cubicBezTo>
                      <a:pt x="6293" y="0"/>
                      <a:pt x="6189" y="8"/>
                      <a:pt x="6079" y="23"/>
                    </a:cubicBezTo>
                    <a:cubicBezTo>
                      <a:pt x="4481" y="284"/>
                      <a:pt x="3911" y="2143"/>
                      <a:pt x="3911" y="3742"/>
                    </a:cubicBezTo>
                    <a:cubicBezTo>
                      <a:pt x="3650" y="3072"/>
                      <a:pt x="3291" y="2502"/>
                      <a:pt x="2621" y="2192"/>
                    </a:cubicBezTo>
                    <a:cubicBezTo>
                      <a:pt x="2389" y="2092"/>
                      <a:pt x="2152" y="2043"/>
                      <a:pt x="1922" y="2043"/>
                    </a:cubicBezTo>
                    <a:cubicBezTo>
                      <a:pt x="1331" y="2043"/>
                      <a:pt x="783" y="2361"/>
                      <a:pt x="452" y="2924"/>
                    </a:cubicBezTo>
                    <a:cubicBezTo>
                      <a:pt x="1" y="3756"/>
                      <a:pt x="268" y="7169"/>
                      <a:pt x="1615" y="7169"/>
                    </a:cubicBezTo>
                    <a:cubicBezTo>
                      <a:pt x="1672" y="7169"/>
                      <a:pt x="1731" y="7162"/>
                      <a:pt x="1791" y="7150"/>
                    </a:cubicBezTo>
                    <a:cubicBezTo>
                      <a:pt x="2151" y="7460"/>
                      <a:pt x="2460" y="7460"/>
                      <a:pt x="2981" y="7509"/>
                    </a:cubicBezTo>
                    <a:cubicBezTo>
                      <a:pt x="3911" y="7621"/>
                      <a:pt x="4840" y="7720"/>
                      <a:pt x="5770" y="7819"/>
                    </a:cubicBezTo>
                    <a:cubicBezTo>
                      <a:pt x="6780" y="7883"/>
                      <a:pt x="7840" y="8013"/>
                      <a:pt x="8881" y="8013"/>
                    </a:cubicBezTo>
                    <a:cubicBezTo>
                      <a:pt x="9653" y="8013"/>
                      <a:pt x="10414" y="7942"/>
                      <a:pt x="11136" y="7720"/>
                    </a:cubicBezTo>
                    <a:cubicBezTo>
                      <a:pt x="11508" y="7621"/>
                      <a:pt x="11508" y="7100"/>
                      <a:pt x="11198" y="7001"/>
                    </a:cubicBezTo>
                    <a:cubicBezTo>
                      <a:pt x="12066" y="5601"/>
                      <a:pt x="12177" y="2973"/>
                      <a:pt x="10827" y="1932"/>
                    </a:cubicBezTo>
                    <a:cubicBezTo>
                      <a:pt x="10593" y="1740"/>
                      <a:pt x="10320" y="1654"/>
                      <a:pt x="10044" y="1654"/>
                    </a:cubicBezTo>
                    <a:cubicBezTo>
                      <a:pt x="9661" y="1654"/>
                      <a:pt x="9270" y="1819"/>
                      <a:pt x="8967" y="2093"/>
                    </a:cubicBezTo>
                    <a:cubicBezTo>
                      <a:pt x="8558" y="2403"/>
                      <a:pt x="8298" y="2862"/>
                      <a:pt x="8100" y="3333"/>
                    </a:cubicBezTo>
                    <a:cubicBezTo>
                      <a:pt x="8193" y="1830"/>
                      <a:pt x="7925" y="0"/>
                      <a:pt x="6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2490911" y="4459170"/>
                <a:ext cx="1086683" cy="231958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6482" extrusionOk="0">
                    <a:moveTo>
                      <a:pt x="17317" y="1"/>
                    </a:moveTo>
                    <a:cubicBezTo>
                      <a:pt x="11729" y="1"/>
                      <a:pt x="6136" y="205"/>
                      <a:pt x="559" y="644"/>
                    </a:cubicBezTo>
                    <a:cubicBezTo>
                      <a:pt x="199" y="644"/>
                      <a:pt x="100" y="1016"/>
                      <a:pt x="150" y="1264"/>
                    </a:cubicBezTo>
                    <a:cubicBezTo>
                      <a:pt x="1" y="2875"/>
                      <a:pt x="1" y="4523"/>
                      <a:pt x="150" y="6122"/>
                    </a:cubicBezTo>
                    <a:cubicBezTo>
                      <a:pt x="199" y="6333"/>
                      <a:pt x="311" y="6482"/>
                      <a:pt x="559" y="6482"/>
                    </a:cubicBezTo>
                    <a:cubicBezTo>
                      <a:pt x="10226" y="6482"/>
                      <a:pt x="19931" y="6382"/>
                      <a:pt x="29586" y="6122"/>
                    </a:cubicBezTo>
                    <a:cubicBezTo>
                      <a:pt x="29797" y="6122"/>
                      <a:pt x="29995" y="5973"/>
                      <a:pt x="29995" y="5713"/>
                    </a:cubicBezTo>
                    <a:cubicBezTo>
                      <a:pt x="30107" y="4052"/>
                      <a:pt x="30206" y="2404"/>
                      <a:pt x="30367" y="755"/>
                    </a:cubicBezTo>
                    <a:cubicBezTo>
                      <a:pt x="30367" y="545"/>
                      <a:pt x="30156" y="334"/>
                      <a:pt x="29896" y="334"/>
                    </a:cubicBezTo>
                    <a:cubicBezTo>
                      <a:pt x="25712" y="116"/>
                      <a:pt x="21516" y="1"/>
                      <a:pt x="17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2492700" y="4464000"/>
                <a:ext cx="1080922" cy="227127"/>
              </a:xfrm>
              <a:custGeom>
                <a:avLst/>
                <a:gdLst/>
                <a:ahLst/>
                <a:cxnLst/>
                <a:rect l="l" t="t" r="r" b="b"/>
                <a:pathLst>
                  <a:path w="30206" h="6347" extrusionOk="0">
                    <a:moveTo>
                      <a:pt x="9556" y="1"/>
                    </a:moveTo>
                    <a:cubicBezTo>
                      <a:pt x="6507" y="100"/>
                      <a:pt x="3508" y="261"/>
                      <a:pt x="509" y="509"/>
                    </a:cubicBezTo>
                    <a:cubicBezTo>
                      <a:pt x="199" y="509"/>
                      <a:pt x="100" y="769"/>
                      <a:pt x="100" y="980"/>
                    </a:cubicBezTo>
                    <a:lnTo>
                      <a:pt x="100" y="1129"/>
                    </a:lnTo>
                    <a:cubicBezTo>
                      <a:pt x="100" y="1438"/>
                      <a:pt x="50" y="1810"/>
                      <a:pt x="50" y="2120"/>
                    </a:cubicBezTo>
                    <a:cubicBezTo>
                      <a:pt x="1" y="2579"/>
                      <a:pt x="1" y="3050"/>
                      <a:pt x="1" y="3508"/>
                    </a:cubicBezTo>
                    <a:cubicBezTo>
                      <a:pt x="1" y="4339"/>
                      <a:pt x="50" y="5157"/>
                      <a:pt x="100" y="5987"/>
                    </a:cubicBezTo>
                    <a:cubicBezTo>
                      <a:pt x="149" y="6198"/>
                      <a:pt x="261" y="6347"/>
                      <a:pt x="509" y="6347"/>
                    </a:cubicBezTo>
                    <a:lnTo>
                      <a:pt x="571" y="6347"/>
                    </a:lnTo>
                    <a:cubicBezTo>
                      <a:pt x="10226" y="6347"/>
                      <a:pt x="19881" y="6247"/>
                      <a:pt x="29536" y="5987"/>
                    </a:cubicBezTo>
                    <a:cubicBezTo>
                      <a:pt x="29747" y="5987"/>
                      <a:pt x="29945" y="5838"/>
                      <a:pt x="29945" y="5578"/>
                    </a:cubicBezTo>
                    <a:cubicBezTo>
                      <a:pt x="30057" y="4289"/>
                      <a:pt x="30106" y="2988"/>
                      <a:pt x="30205" y="1649"/>
                    </a:cubicBezTo>
                    <a:cubicBezTo>
                      <a:pt x="29747" y="1500"/>
                      <a:pt x="29226" y="1389"/>
                      <a:pt x="28768" y="1339"/>
                    </a:cubicBezTo>
                    <a:cubicBezTo>
                      <a:pt x="28557" y="1290"/>
                      <a:pt x="28297" y="1290"/>
                      <a:pt x="28036" y="1290"/>
                    </a:cubicBezTo>
                    <a:cubicBezTo>
                      <a:pt x="26487" y="1290"/>
                      <a:pt x="24479" y="1649"/>
                      <a:pt x="22360" y="1959"/>
                    </a:cubicBezTo>
                    <a:cubicBezTo>
                      <a:pt x="20240" y="2318"/>
                      <a:pt x="18022" y="2628"/>
                      <a:pt x="15952" y="2628"/>
                    </a:cubicBezTo>
                    <a:cubicBezTo>
                      <a:pt x="13213" y="2628"/>
                      <a:pt x="10845" y="2058"/>
                      <a:pt x="9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3015600" y="4844518"/>
                <a:ext cx="44373" cy="44409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41" extrusionOk="0">
                    <a:moveTo>
                      <a:pt x="620" y="1"/>
                    </a:moveTo>
                    <a:cubicBezTo>
                      <a:pt x="521" y="1"/>
                      <a:pt x="459" y="1"/>
                      <a:pt x="360" y="51"/>
                    </a:cubicBezTo>
                    <a:cubicBezTo>
                      <a:pt x="310" y="51"/>
                      <a:pt x="261" y="100"/>
                      <a:pt x="211" y="162"/>
                    </a:cubicBezTo>
                    <a:cubicBezTo>
                      <a:pt x="100" y="212"/>
                      <a:pt x="100" y="311"/>
                      <a:pt x="50" y="360"/>
                    </a:cubicBezTo>
                    <a:cubicBezTo>
                      <a:pt x="0" y="472"/>
                      <a:pt x="0" y="522"/>
                      <a:pt x="0" y="621"/>
                    </a:cubicBezTo>
                    <a:lnTo>
                      <a:pt x="0" y="782"/>
                    </a:lnTo>
                    <a:cubicBezTo>
                      <a:pt x="50" y="881"/>
                      <a:pt x="100" y="980"/>
                      <a:pt x="211" y="1030"/>
                    </a:cubicBezTo>
                    <a:cubicBezTo>
                      <a:pt x="211" y="1092"/>
                      <a:pt x="261" y="1092"/>
                      <a:pt x="310" y="1141"/>
                    </a:cubicBezTo>
                    <a:cubicBezTo>
                      <a:pt x="409" y="1191"/>
                      <a:pt x="521" y="1240"/>
                      <a:pt x="620" y="1240"/>
                    </a:cubicBezTo>
                    <a:cubicBezTo>
                      <a:pt x="719" y="1240"/>
                      <a:pt x="769" y="1191"/>
                      <a:pt x="880" y="1191"/>
                    </a:cubicBezTo>
                    <a:lnTo>
                      <a:pt x="1029" y="1030"/>
                    </a:lnTo>
                    <a:cubicBezTo>
                      <a:pt x="1141" y="980"/>
                      <a:pt x="1141" y="931"/>
                      <a:pt x="1190" y="831"/>
                    </a:cubicBezTo>
                    <a:cubicBezTo>
                      <a:pt x="1240" y="782"/>
                      <a:pt x="1240" y="670"/>
                      <a:pt x="1240" y="621"/>
                    </a:cubicBezTo>
                    <a:cubicBezTo>
                      <a:pt x="1240" y="571"/>
                      <a:pt x="1240" y="522"/>
                      <a:pt x="1190" y="472"/>
                    </a:cubicBezTo>
                    <a:cubicBezTo>
                      <a:pt x="1190" y="360"/>
                      <a:pt x="1141" y="261"/>
                      <a:pt x="1029" y="162"/>
                    </a:cubicBezTo>
                    <a:cubicBezTo>
                      <a:pt x="1029" y="162"/>
                      <a:pt x="979" y="100"/>
                      <a:pt x="930" y="51"/>
                    </a:cubicBezTo>
                    <a:cubicBezTo>
                      <a:pt x="831" y="1"/>
                      <a:pt x="719" y="1"/>
                      <a:pt x="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3233805" y="4892432"/>
                <a:ext cx="60799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62" extrusionOk="0">
                    <a:moveTo>
                      <a:pt x="818" y="1"/>
                    </a:moveTo>
                    <a:cubicBezTo>
                      <a:pt x="620" y="1"/>
                      <a:pt x="409" y="112"/>
                      <a:pt x="248" y="211"/>
                    </a:cubicBezTo>
                    <a:cubicBezTo>
                      <a:pt x="99" y="372"/>
                      <a:pt x="0" y="620"/>
                      <a:pt x="50" y="831"/>
                    </a:cubicBezTo>
                    <a:cubicBezTo>
                      <a:pt x="50" y="1042"/>
                      <a:pt x="99" y="1240"/>
                      <a:pt x="248" y="1401"/>
                    </a:cubicBezTo>
                    <a:cubicBezTo>
                      <a:pt x="409" y="1550"/>
                      <a:pt x="620" y="1661"/>
                      <a:pt x="818" y="1661"/>
                    </a:cubicBezTo>
                    <a:cubicBezTo>
                      <a:pt x="1079" y="1661"/>
                      <a:pt x="1289" y="1550"/>
                      <a:pt x="1438" y="1401"/>
                    </a:cubicBezTo>
                    <a:cubicBezTo>
                      <a:pt x="1550" y="1240"/>
                      <a:pt x="1698" y="1042"/>
                      <a:pt x="1649" y="831"/>
                    </a:cubicBezTo>
                    <a:cubicBezTo>
                      <a:pt x="1649" y="620"/>
                      <a:pt x="1599" y="372"/>
                      <a:pt x="1438" y="211"/>
                    </a:cubicBezTo>
                    <a:cubicBezTo>
                      <a:pt x="1289" y="112"/>
                      <a:pt x="1079" y="1"/>
                      <a:pt x="8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3342443" y="4763362"/>
                <a:ext cx="35535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80" extrusionOk="0">
                    <a:moveTo>
                      <a:pt x="472" y="1"/>
                    </a:moveTo>
                    <a:cubicBezTo>
                      <a:pt x="311" y="1"/>
                      <a:pt x="162" y="100"/>
                      <a:pt x="63" y="199"/>
                    </a:cubicBezTo>
                    <a:cubicBezTo>
                      <a:pt x="1" y="311"/>
                      <a:pt x="1" y="360"/>
                      <a:pt x="1" y="459"/>
                    </a:cubicBezTo>
                    <a:cubicBezTo>
                      <a:pt x="1" y="571"/>
                      <a:pt x="1" y="621"/>
                      <a:pt x="63" y="720"/>
                    </a:cubicBezTo>
                    <a:lnTo>
                      <a:pt x="112" y="769"/>
                    </a:lnTo>
                    <a:lnTo>
                      <a:pt x="261" y="930"/>
                    </a:lnTo>
                    <a:cubicBezTo>
                      <a:pt x="311" y="980"/>
                      <a:pt x="422" y="980"/>
                      <a:pt x="472" y="980"/>
                    </a:cubicBezTo>
                    <a:cubicBezTo>
                      <a:pt x="571" y="980"/>
                      <a:pt x="621" y="980"/>
                      <a:pt x="732" y="930"/>
                    </a:cubicBezTo>
                    <a:cubicBezTo>
                      <a:pt x="782" y="881"/>
                      <a:pt x="831" y="819"/>
                      <a:pt x="881" y="769"/>
                    </a:cubicBezTo>
                    <a:lnTo>
                      <a:pt x="931" y="720"/>
                    </a:lnTo>
                    <a:cubicBezTo>
                      <a:pt x="931" y="621"/>
                      <a:pt x="992" y="571"/>
                      <a:pt x="992" y="459"/>
                    </a:cubicBezTo>
                    <a:cubicBezTo>
                      <a:pt x="992" y="360"/>
                      <a:pt x="931" y="311"/>
                      <a:pt x="931" y="199"/>
                    </a:cubicBezTo>
                    <a:cubicBezTo>
                      <a:pt x="831" y="100"/>
                      <a:pt x="683" y="1"/>
                      <a:pt x="4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3364629" y="5027692"/>
                <a:ext cx="57685" cy="44409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41" extrusionOk="0">
                    <a:moveTo>
                      <a:pt x="831" y="1"/>
                    </a:moveTo>
                    <a:cubicBezTo>
                      <a:pt x="1" y="1"/>
                      <a:pt x="1" y="1240"/>
                      <a:pt x="831" y="1240"/>
                    </a:cubicBezTo>
                    <a:cubicBezTo>
                      <a:pt x="1612" y="1240"/>
                      <a:pt x="1612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2803155" y="5153219"/>
                <a:ext cx="35069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720" extrusionOk="0">
                    <a:moveTo>
                      <a:pt x="459" y="0"/>
                    </a:moveTo>
                    <a:cubicBezTo>
                      <a:pt x="0" y="0"/>
                      <a:pt x="0" y="719"/>
                      <a:pt x="459" y="719"/>
                    </a:cubicBezTo>
                    <a:cubicBezTo>
                      <a:pt x="980" y="719"/>
                      <a:pt x="980" y="0"/>
                      <a:pt x="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2886100" y="5018388"/>
                <a:ext cx="63017" cy="4795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40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3131787" y="5069845"/>
                <a:ext cx="39077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1" extrusionOk="0">
                    <a:moveTo>
                      <a:pt x="571" y="0"/>
                    </a:moveTo>
                    <a:cubicBezTo>
                      <a:pt x="422" y="0"/>
                      <a:pt x="261" y="62"/>
                      <a:pt x="162" y="161"/>
                    </a:cubicBezTo>
                    <a:cubicBezTo>
                      <a:pt x="112" y="211"/>
                      <a:pt x="112" y="261"/>
                      <a:pt x="63" y="372"/>
                    </a:cubicBezTo>
                    <a:cubicBezTo>
                      <a:pt x="63" y="422"/>
                      <a:pt x="1" y="471"/>
                      <a:pt x="1" y="570"/>
                    </a:cubicBezTo>
                    <a:cubicBezTo>
                      <a:pt x="63" y="682"/>
                      <a:pt x="63" y="831"/>
                      <a:pt x="162" y="930"/>
                    </a:cubicBezTo>
                    <a:cubicBezTo>
                      <a:pt x="311" y="1041"/>
                      <a:pt x="422" y="1091"/>
                      <a:pt x="571" y="1091"/>
                    </a:cubicBezTo>
                    <a:cubicBezTo>
                      <a:pt x="682" y="1091"/>
                      <a:pt x="831" y="1041"/>
                      <a:pt x="930" y="930"/>
                    </a:cubicBezTo>
                    <a:cubicBezTo>
                      <a:pt x="992" y="880"/>
                      <a:pt x="1042" y="831"/>
                      <a:pt x="1042" y="781"/>
                    </a:cubicBezTo>
                    <a:cubicBezTo>
                      <a:pt x="1091" y="682"/>
                      <a:pt x="1091" y="620"/>
                      <a:pt x="1091" y="570"/>
                    </a:cubicBezTo>
                    <a:cubicBezTo>
                      <a:pt x="1091" y="422"/>
                      <a:pt x="1042" y="261"/>
                      <a:pt x="930" y="161"/>
                    </a:cubicBezTo>
                    <a:cubicBezTo>
                      <a:pt x="831" y="62"/>
                      <a:pt x="732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3291023" y="5166065"/>
                <a:ext cx="29308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32" extrusionOk="0">
                    <a:moveTo>
                      <a:pt x="409" y="1"/>
                    </a:moveTo>
                    <a:cubicBezTo>
                      <a:pt x="360" y="1"/>
                      <a:pt x="310" y="1"/>
                      <a:pt x="260" y="50"/>
                    </a:cubicBezTo>
                    <a:cubicBezTo>
                      <a:pt x="199" y="50"/>
                      <a:pt x="149" y="100"/>
                      <a:pt x="99" y="100"/>
                    </a:cubicBezTo>
                    <a:cubicBezTo>
                      <a:pt x="50" y="162"/>
                      <a:pt x="50" y="211"/>
                      <a:pt x="0" y="261"/>
                    </a:cubicBezTo>
                    <a:lnTo>
                      <a:pt x="0" y="410"/>
                    </a:lnTo>
                    <a:lnTo>
                      <a:pt x="0" y="521"/>
                    </a:lnTo>
                    <a:cubicBezTo>
                      <a:pt x="0" y="620"/>
                      <a:pt x="50" y="670"/>
                      <a:pt x="99" y="720"/>
                    </a:cubicBezTo>
                    <a:cubicBezTo>
                      <a:pt x="199" y="782"/>
                      <a:pt x="310" y="831"/>
                      <a:pt x="409" y="831"/>
                    </a:cubicBezTo>
                    <a:lnTo>
                      <a:pt x="570" y="831"/>
                    </a:lnTo>
                    <a:cubicBezTo>
                      <a:pt x="620" y="782"/>
                      <a:pt x="669" y="782"/>
                      <a:pt x="669" y="720"/>
                    </a:cubicBezTo>
                    <a:cubicBezTo>
                      <a:pt x="719" y="670"/>
                      <a:pt x="769" y="620"/>
                      <a:pt x="769" y="571"/>
                    </a:cubicBezTo>
                    <a:cubicBezTo>
                      <a:pt x="818" y="521"/>
                      <a:pt x="818" y="472"/>
                      <a:pt x="818" y="410"/>
                    </a:cubicBezTo>
                    <a:lnTo>
                      <a:pt x="818" y="311"/>
                    </a:lnTo>
                    <a:cubicBezTo>
                      <a:pt x="769" y="261"/>
                      <a:pt x="719" y="162"/>
                      <a:pt x="669" y="100"/>
                    </a:cubicBezTo>
                    <a:cubicBezTo>
                      <a:pt x="620" y="50"/>
                      <a:pt x="508" y="1"/>
                      <a:pt x="4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2649717" y="4988688"/>
                <a:ext cx="40831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81" extrusionOk="0">
                    <a:moveTo>
                      <a:pt x="570" y="0"/>
                    </a:moveTo>
                    <a:cubicBezTo>
                      <a:pt x="0" y="0"/>
                      <a:pt x="0" y="880"/>
                      <a:pt x="570" y="880"/>
                    </a:cubicBezTo>
                    <a:cubicBezTo>
                      <a:pt x="1140" y="880"/>
                      <a:pt x="1140" y="0"/>
                      <a:pt x="5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2727330" y="4870246"/>
                <a:ext cx="49705" cy="51924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451" extrusionOk="0">
                    <a:moveTo>
                      <a:pt x="719" y="1"/>
                    </a:moveTo>
                    <a:cubicBezTo>
                      <a:pt x="521" y="1"/>
                      <a:pt x="360" y="112"/>
                      <a:pt x="211" y="212"/>
                    </a:cubicBezTo>
                    <a:cubicBezTo>
                      <a:pt x="149" y="311"/>
                      <a:pt x="99" y="373"/>
                      <a:pt x="50" y="472"/>
                    </a:cubicBezTo>
                    <a:cubicBezTo>
                      <a:pt x="50" y="521"/>
                      <a:pt x="0" y="621"/>
                      <a:pt x="0" y="732"/>
                    </a:cubicBezTo>
                    <a:cubicBezTo>
                      <a:pt x="0" y="881"/>
                      <a:pt x="99" y="1092"/>
                      <a:pt x="211" y="1240"/>
                    </a:cubicBezTo>
                    <a:cubicBezTo>
                      <a:pt x="360" y="1352"/>
                      <a:pt x="521" y="1451"/>
                      <a:pt x="719" y="1451"/>
                    </a:cubicBezTo>
                    <a:cubicBezTo>
                      <a:pt x="880" y="1451"/>
                      <a:pt x="1078" y="1352"/>
                      <a:pt x="1190" y="1240"/>
                    </a:cubicBezTo>
                    <a:cubicBezTo>
                      <a:pt x="1289" y="1141"/>
                      <a:pt x="1339" y="1092"/>
                      <a:pt x="1339" y="992"/>
                    </a:cubicBezTo>
                    <a:cubicBezTo>
                      <a:pt x="1388" y="930"/>
                      <a:pt x="1388" y="831"/>
                      <a:pt x="1388" y="732"/>
                    </a:cubicBezTo>
                    <a:cubicBezTo>
                      <a:pt x="1388" y="521"/>
                      <a:pt x="1339" y="373"/>
                      <a:pt x="1190" y="212"/>
                    </a:cubicBezTo>
                    <a:cubicBezTo>
                      <a:pt x="1078" y="112"/>
                      <a:pt x="880" y="1"/>
                      <a:pt x="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2631074" y="4757601"/>
                <a:ext cx="18680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23" extrusionOk="0">
                    <a:moveTo>
                      <a:pt x="261" y="1"/>
                    </a:moveTo>
                    <a:cubicBezTo>
                      <a:pt x="1" y="1"/>
                      <a:pt x="1" y="422"/>
                      <a:pt x="261" y="422"/>
                    </a:cubicBezTo>
                    <a:cubicBezTo>
                      <a:pt x="521" y="422"/>
                      <a:pt x="521" y="1"/>
                      <a:pt x="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3449792" y="5206894"/>
                <a:ext cx="23976" cy="2397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211" y="0"/>
                    </a:moveTo>
                    <a:cubicBezTo>
                      <a:pt x="161" y="50"/>
                      <a:pt x="161" y="50"/>
                      <a:pt x="99" y="50"/>
                    </a:cubicBezTo>
                    <a:cubicBezTo>
                      <a:pt x="99" y="99"/>
                      <a:pt x="50" y="99"/>
                      <a:pt x="50" y="99"/>
                    </a:cubicBezTo>
                    <a:cubicBezTo>
                      <a:pt x="50" y="149"/>
                      <a:pt x="0" y="149"/>
                      <a:pt x="0" y="198"/>
                    </a:cubicBezTo>
                    <a:lnTo>
                      <a:pt x="0" y="310"/>
                    </a:lnTo>
                    <a:lnTo>
                      <a:pt x="0" y="409"/>
                    </a:lnTo>
                    <a:cubicBezTo>
                      <a:pt x="0" y="459"/>
                      <a:pt x="0" y="459"/>
                      <a:pt x="50" y="508"/>
                    </a:cubicBezTo>
                    <a:cubicBezTo>
                      <a:pt x="50" y="508"/>
                      <a:pt x="50" y="570"/>
                      <a:pt x="99" y="570"/>
                    </a:cubicBezTo>
                    <a:cubicBezTo>
                      <a:pt x="99" y="570"/>
                      <a:pt x="99" y="620"/>
                      <a:pt x="161" y="620"/>
                    </a:cubicBezTo>
                    <a:lnTo>
                      <a:pt x="211" y="669"/>
                    </a:lnTo>
                    <a:lnTo>
                      <a:pt x="360" y="669"/>
                    </a:lnTo>
                    <a:cubicBezTo>
                      <a:pt x="409" y="669"/>
                      <a:pt x="409" y="669"/>
                      <a:pt x="471" y="620"/>
                    </a:cubicBezTo>
                    <a:cubicBezTo>
                      <a:pt x="521" y="620"/>
                      <a:pt x="521" y="620"/>
                      <a:pt x="570" y="570"/>
                    </a:cubicBezTo>
                    <a:lnTo>
                      <a:pt x="620" y="508"/>
                    </a:lnTo>
                    <a:cubicBezTo>
                      <a:pt x="620" y="508"/>
                      <a:pt x="670" y="459"/>
                      <a:pt x="670" y="409"/>
                    </a:cubicBezTo>
                    <a:lnTo>
                      <a:pt x="670" y="310"/>
                    </a:lnTo>
                    <a:cubicBezTo>
                      <a:pt x="670" y="260"/>
                      <a:pt x="670" y="198"/>
                      <a:pt x="620" y="149"/>
                    </a:cubicBezTo>
                    <a:lnTo>
                      <a:pt x="570" y="99"/>
                    </a:lnTo>
                    <a:cubicBezTo>
                      <a:pt x="521" y="50"/>
                      <a:pt x="471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2814480" y="4757821"/>
                <a:ext cx="49705" cy="51924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451" extrusionOk="0">
                    <a:moveTo>
                      <a:pt x="719" y="1"/>
                    </a:moveTo>
                    <a:cubicBezTo>
                      <a:pt x="521" y="1"/>
                      <a:pt x="360" y="112"/>
                      <a:pt x="211" y="212"/>
                    </a:cubicBezTo>
                    <a:cubicBezTo>
                      <a:pt x="149" y="311"/>
                      <a:pt x="99" y="373"/>
                      <a:pt x="50" y="472"/>
                    </a:cubicBezTo>
                    <a:cubicBezTo>
                      <a:pt x="50" y="521"/>
                      <a:pt x="0" y="621"/>
                      <a:pt x="0" y="732"/>
                    </a:cubicBezTo>
                    <a:cubicBezTo>
                      <a:pt x="0" y="881"/>
                      <a:pt x="99" y="1092"/>
                      <a:pt x="211" y="1240"/>
                    </a:cubicBezTo>
                    <a:cubicBezTo>
                      <a:pt x="360" y="1352"/>
                      <a:pt x="521" y="1451"/>
                      <a:pt x="719" y="1451"/>
                    </a:cubicBezTo>
                    <a:cubicBezTo>
                      <a:pt x="880" y="1451"/>
                      <a:pt x="1078" y="1352"/>
                      <a:pt x="1190" y="1240"/>
                    </a:cubicBezTo>
                    <a:cubicBezTo>
                      <a:pt x="1289" y="1141"/>
                      <a:pt x="1339" y="1092"/>
                      <a:pt x="1339" y="992"/>
                    </a:cubicBezTo>
                    <a:cubicBezTo>
                      <a:pt x="1388" y="930"/>
                      <a:pt x="1388" y="831"/>
                      <a:pt x="1388" y="732"/>
                    </a:cubicBezTo>
                    <a:cubicBezTo>
                      <a:pt x="1388" y="521"/>
                      <a:pt x="1339" y="373"/>
                      <a:pt x="1190" y="212"/>
                    </a:cubicBezTo>
                    <a:cubicBezTo>
                      <a:pt x="1078" y="112"/>
                      <a:pt x="880" y="1"/>
                      <a:pt x="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862039" y="609600"/>
            <a:ext cx="325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03</a:t>
            </a:r>
            <a:endParaRPr lang="en-US" sz="96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2nd Birthday by Slidesgo">
  <a:themeElements>
    <a:clrScheme name="Simple Light">
      <a:dk1>
        <a:srgbClr val="7373EB"/>
      </a:dk1>
      <a:lt1>
        <a:srgbClr val="FFFFFF"/>
      </a:lt1>
      <a:dk2>
        <a:srgbClr val="2C2CCC"/>
      </a:dk2>
      <a:lt2>
        <a:srgbClr val="01B2FF"/>
      </a:lt2>
      <a:accent1>
        <a:srgbClr val="008CF6"/>
      </a:accent1>
      <a:accent2>
        <a:srgbClr val="0173EF"/>
      </a:accent2>
      <a:accent3>
        <a:srgbClr val="FFDB7A"/>
      </a:accent3>
      <a:accent4>
        <a:srgbClr val="FF9100"/>
      </a:accent4>
      <a:accent5>
        <a:srgbClr val="E29000"/>
      </a:accent5>
      <a:accent6>
        <a:srgbClr val="D7F1FE"/>
      </a:accent6>
      <a:hlink>
        <a:srgbClr val="3132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310</Words>
  <Application>Microsoft Office PowerPoint</Application>
  <PresentationFormat>On-screen Show (16:9)</PresentationFormat>
  <Paragraphs>35</Paragraphs>
  <Slides>13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Black</vt:lpstr>
      <vt:lpstr>Montserrat</vt:lpstr>
      <vt:lpstr>ไอติม</vt:lpstr>
      <vt:lpstr>Arial</vt:lpstr>
      <vt:lpstr>Josefin Sans</vt:lpstr>
      <vt:lpstr>Mongolian Baiti</vt:lpstr>
      <vt:lpstr>Happy 2nd Birthday by Slidesgo</vt:lpstr>
      <vt:lpstr>Chủ đề: GIA ĐÌNH NHỎ </vt:lpstr>
      <vt:lpstr>PowerPoint Presentation</vt:lpstr>
      <vt:lpstr>Khám phá</vt:lpstr>
      <vt:lpstr>PowerPoint Presentation</vt:lpstr>
      <vt:lpstr>Kiến tạo kiến thức –  kĩ năng</vt:lpstr>
      <vt:lpstr>Cách thực hiện </vt:lpstr>
      <vt:lpstr>Cách phối hợp hình, màu để vẽ nhân vật và đồ vật trong tranh có thể diễn tả được hoạt động và tình cảm của con người.</vt:lpstr>
      <vt:lpstr>Bài tham khảo </vt:lpstr>
      <vt:lpstr>Luyện tập – Sáng tạo</vt:lpstr>
      <vt:lpstr>PowerPoint Presentation</vt:lpstr>
      <vt:lpstr>Phân tích – đánh giá</vt:lpstr>
      <vt:lpstr>05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anh phuong</cp:lastModifiedBy>
  <cp:revision>47</cp:revision>
  <dcterms:modified xsi:type="dcterms:W3CDTF">2023-01-09T02:17:13Z</dcterms:modified>
</cp:coreProperties>
</file>