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5" r:id="rId3"/>
    <p:sldId id="306" r:id="rId4"/>
    <p:sldId id="257" r:id="rId5"/>
    <p:sldId id="301" r:id="rId6"/>
    <p:sldId id="340" r:id="rId7"/>
    <p:sldId id="323" r:id="rId8"/>
    <p:sldId id="285" r:id="rId9"/>
    <p:sldId id="265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66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b="1" dirty="0"/>
              <a:t>Thư mục có thể chứa thư mục con và tệp. Để tìm tệp trong một thư mục cần nháy đúp chuột vào thư mục đó.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45460" y="639866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2035927" y="2339788"/>
            <a:ext cx="8156943" cy="2675965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248" y="1323542"/>
            <a:ext cx="3506881" cy="4964078"/>
          </a:xfrm>
          <a:prstGeom prst="rect">
            <a:avLst/>
          </a:prstGeom>
        </p:spPr>
      </p:pic>
      <p:sp>
        <p:nvSpPr>
          <p:cNvPr id="16" name="Cloud 15"/>
          <p:cNvSpPr/>
          <p:nvPr/>
        </p:nvSpPr>
        <p:spPr>
          <a:xfrm>
            <a:off x="6539326" y="2780211"/>
            <a:ext cx="4675522" cy="205073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737223" y="1914225"/>
            <a:ext cx="8431305" cy="17943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</a:t>
            </a:r>
            <a:endParaRPr lang="vi-VN" sz="40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CẤU TRÚC CÂY THƯ MỤC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5211862" cy="553998"/>
            <a:chOff x="689904" y="1379897"/>
            <a:chExt cx="521186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48013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Cấu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trúc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401" y="1853081"/>
            <a:ext cx="3545632" cy="412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95" y="5975705"/>
            <a:ext cx="3371320" cy="379705"/>
          </a:xfrm>
          <a:prstGeom prst="rect">
            <a:avLst/>
          </a:prstGeom>
        </p:spPr>
      </p:pic>
      <p:sp>
        <p:nvSpPr>
          <p:cNvPr id="17" name="Cloud 16"/>
          <p:cNvSpPr/>
          <p:nvPr/>
        </p:nvSpPr>
        <p:spPr>
          <a:xfrm>
            <a:off x="5802828" y="2661314"/>
            <a:ext cx="5470221" cy="220177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biết: Thư mục </a:t>
            </a: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chứa các thư mục con nào? </a:t>
            </a: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5211862" cy="553998"/>
            <a:chOff x="689904" y="1379897"/>
            <a:chExt cx="521186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48013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Cấu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trúc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401" y="1853081"/>
            <a:ext cx="3545632" cy="412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95" y="5975705"/>
            <a:ext cx="3371320" cy="379705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5771380" y="2944381"/>
            <a:ext cx="5279154" cy="1942471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 </a:t>
            </a:r>
            <a:r>
              <a:rPr lang="en-US" sz="2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Toan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 các thư mục con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4019228" cy="553998"/>
            <a:chOff x="689904" y="1379897"/>
            <a:chExt cx="4019228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60868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3780429" y="2004474"/>
            <a:ext cx="5145205" cy="4164313"/>
            <a:chOff x="7972538" y="2475168"/>
            <a:chExt cx="3911121" cy="6821367"/>
          </a:xfrm>
        </p:grpSpPr>
        <p:sp>
          <p:nvSpPr>
            <p:cNvPr id="20" name="Rectangle 19"/>
            <p:cNvSpPr/>
            <p:nvPr/>
          </p:nvSpPr>
          <p:spPr>
            <a:xfrm>
              <a:off x="8003663" y="3478849"/>
              <a:ext cx="3786631" cy="5712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Truyện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thiếu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Sơn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Thủy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dê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Sơn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Thủy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972538" y="2784139"/>
              <a:ext cx="3911121" cy="6512396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960586" y="2475168"/>
              <a:ext cx="1936773" cy="65117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422581" y="1290918"/>
            <a:ext cx="3945316" cy="4823279"/>
            <a:chOff x="1718506" y="1625929"/>
            <a:chExt cx="3287120" cy="45087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18506" y="1625929"/>
              <a:ext cx="3287120" cy="398636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5672" y="5655135"/>
              <a:ext cx="3114675" cy="479522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868539" y="1477090"/>
            <a:ext cx="4967785" cy="4351943"/>
            <a:chOff x="5786651" y="1627218"/>
            <a:chExt cx="4967785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786651" y="1627218"/>
              <a:ext cx="4967785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061079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975897" y="2823393"/>
              <a:ext cx="4655709" cy="30192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9250" indent="-349250"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 thư mục 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 những thư mục nào</a:t>
              </a: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9250" indent="-349250"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 mục 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có những tệp nào? Thư mục nào?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306473" y="2029322"/>
            <a:ext cx="7956643" cy="3293305"/>
            <a:chOff x="6942331" y="2784139"/>
            <a:chExt cx="6048232" cy="5394610"/>
          </a:xfrm>
        </p:grpSpPr>
        <p:sp>
          <p:nvSpPr>
            <p:cNvPr id="6" name="Rectangle 5"/>
            <p:cNvSpPr/>
            <p:nvPr/>
          </p:nvSpPr>
          <p:spPr>
            <a:xfrm>
              <a:off x="7191313" y="3168538"/>
              <a:ext cx="5550265" cy="4620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nhân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ổ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D: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đang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Kể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942331" y="2784139"/>
              <a:ext cx="6048232" cy="539461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280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MrHong</cp:lastModifiedBy>
  <cp:revision>353</cp:revision>
  <dcterms:created xsi:type="dcterms:W3CDTF">2022-01-27T15:18:21Z</dcterms:created>
  <dcterms:modified xsi:type="dcterms:W3CDTF">2022-05-12T07:50:53Z</dcterms:modified>
</cp:coreProperties>
</file>