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7"/>
  </p:notesMasterIdLst>
  <p:sldIdLst>
    <p:sldId id="318" r:id="rId2"/>
    <p:sldId id="305" r:id="rId3"/>
    <p:sldId id="277" r:id="rId4"/>
    <p:sldId id="280" r:id="rId5"/>
    <p:sldId id="324" r:id="rId6"/>
    <p:sldId id="325" r:id="rId7"/>
    <p:sldId id="326" r:id="rId8"/>
    <p:sldId id="329" r:id="rId9"/>
    <p:sldId id="330" r:id="rId10"/>
    <p:sldId id="331" r:id="rId11"/>
    <p:sldId id="332" r:id="rId12"/>
    <p:sldId id="333" r:id="rId13"/>
    <p:sldId id="328" r:id="rId14"/>
    <p:sldId id="327" r:id="rId15"/>
    <p:sldId id="30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9" autoAdjust="0"/>
    <p:restoredTop sz="94624" autoAdjust="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A32352-DDD5-4989-BED4-647F2E7F16BA}" type="datetimeFigureOut">
              <a:rPr lang="en-US" smtClean="0"/>
              <a:pPr/>
              <a:t>12/12/2022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415FA-9C67-41B1-A681-C4E5BB4203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552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Box 114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/>
              <a:t>Thứ năm, ngày 9 tháng 02 năm 2017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Box 114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/>
              <a:t>Thứ </a:t>
            </a:r>
            <a:r>
              <a:rPr lang="en-US" altLang="en-US" sz="2400" smtClean="0"/>
              <a:t>ba, </a:t>
            </a:r>
            <a:r>
              <a:rPr lang="en-US" altLang="en-US" sz="2400"/>
              <a:t>ngày </a:t>
            </a:r>
            <a:r>
              <a:rPr lang="en-US" altLang="en-US" sz="2400" smtClean="0"/>
              <a:t>31 tháng 11 </a:t>
            </a:r>
            <a:r>
              <a:rPr lang="en-US" altLang="en-US" sz="2400"/>
              <a:t>năm 2017</a:t>
            </a:r>
          </a:p>
        </p:txBody>
      </p:sp>
    </p:spTree>
    <p:extLst>
      <p:ext uri="{BB962C8B-B14F-4D97-AF65-F5344CB8AC3E}">
        <p14:creationId xmlns:p14="http://schemas.microsoft.com/office/powerpoint/2010/main" val="15188888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12/12/2022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12/12/2022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12/12/2022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12/12/2022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12/12/2022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12/12/2022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7F705-AFB6-437C-B619-72A18B7D02BF}" type="datetimeFigureOut">
              <a:rPr lang="en-US" smtClean="0"/>
              <a:pPr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5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3.xml"/><Relationship Id="rId7" Type="http://schemas.openxmlformats.org/officeDocument/2006/relationships/hyperlink" Target="file:///C:\Documents%20and%20Settings\Administrator\Desktop\CHAY\Chay%20(H)\GIAO%20AN\GA%20DT\VINH\THIET%20KE%20BAI%20DAY\CONGTODINH\bai%20hoi%20giang%20Av8.ppt#-1,20,Slide 20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giao%20an%20tin%20hoc\NHAC\VUIDEHOC.WAV" TargetMode="External"/><Relationship Id="rId6" Type="http://schemas.openxmlformats.org/officeDocument/2006/relationships/image" Target="../media/image4.gif"/><Relationship Id="rId11" Type="http://schemas.openxmlformats.org/officeDocument/2006/relationships/slide" Target="slide4.xml"/><Relationship Id="rId5" Type="http://schemas.openxmlformats.org/officeDocument/2006/relationships/slide" Target="slide1.xml"/><Relationship Id="rId10" Type="http://schemas.openxmlformats.org/officeDocument/2006/relationships/image" Target="../media/image7.png"/><Relationship Id="rId4" Type="http://schemas.openxmlformats.org/officeDocument/2006/relationships/audio" Target="../media/audio1.wav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audio" Target="../media/audio3.wav"/><Relationship Id="rId7" Type="http://schemas.openxmlformats.org/officeDocument/2006/relationships/image" Target="../media/image10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gif"/><Relationship Id="rId4" Type="http://schemas.openxmlformats.org/officeDocument/2006/relationships/audio" Target="../media/audio4.wav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audio" Target="../media/audio2.wav"/><Relationship Id="rId7" Type="http://schemas.openxmlformats.org/officeDocument/2006/relationships/image" Target="../media/image8.gif"/><Relationship Id="rId12" Type="http://schemas.openxmlformats.org/officeDocument/2006/relationships/image" Target="../media/image14.pn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11" Type="http://schemas.openxmlformats.org/officeDocument/2006/relationships/image" Target="../media/image11.png"/><Relationship Id="rId5" Type="http://schemas.openxmlformats.org/officeDocument/2006/relationships/audio" Target="../media/audio4.wav"/><Relationship Id="rId10" Type="http://schemas.openxmlformats.org/officeDocument/2006/relationships/image" Target="../media/image13.png"/><Relationship Id="rId4" Type="http://schemas.openxmlformats.org/officeDocument/2006/relationships/audio" Target="../media/audio3.wav"/><Relationship Id="rId9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audio" Target="../media/audio3.wav"/><Relationship Id="rId7" Type="http://schemas.openxmlformats.org/officeDocument/2006/relationships/image" Target="../media/image10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gif"/><Relationship Id="rId4" Type="http://schemas.openxmlformats.org/officeDocument/2006/relationships/audio" Target="../media/audio4.wav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77789" y="0"/>
            <a:ext cx="9066211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 altLang="vi-VN"/>
          </a:p>
        </p:txBody>
      </p:sp>
      <p:sp>
        <p:nvSpPr>
          <p:cNvPr id="4" name="WordArt 13"/>
          <p:cNvSpPr>
            <a:spLocks noChangeArrowheads="1" noChangeShapeType="1" noTextEdit="1"/>
          </p:cNvSpPr>
          <p:nvPr/>
        </p:nvSpPr>
        <p:spPr bwMode="auto">
          <a:xfrm>
            <a:off x="1727201" y="1524000"/>
            <a:ext cx="6977328" cy="5638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en-US" sz="4000" b="1" kern="10">
              <a:ln w="28575">
                <a:solidFill>
                  <a:srgbClr val="FF3300"/>
                </a:solidFill>
                <a:round/>
                <a:headEnd/>
                <a:tailEnd/>
              </a:ln>
              <a:solidFill>
                <a:schemeClr val="folHlink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WordArt 19"/>
          <p:cNvSpPr>
            <a:spLocks noChangeArrowheads="1" noChangeShapeType="1" noTextEdit="1"/>
          </p:cNvSpPr>
          <p:nvPr/>
        </p:nvSpPr>
        <p:spPr bwMode="auto">
          <a:xfrm>
            <a:off x="3027989" y="3971925"/>
            <a:ext cx="3068011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MÔN : TIN HỌC</a:t>
            </a:r>
          </a:p>
        </p:txBody>
      </p:sp>
      <p:sp>
        <p:nvSpPr>
          <p:cNvPr id="7" name="WordArt 20"/>
          <p:cNvSpPr>
            <a:spLocks noChangeArrowheads="1" noChangeShapeType="1" noTextEdit="1"/>
          </p:cNvSpPr>
          <p:nvPr/>
        </p:nvSpPr>
        <p:spPr bwMode="auto">
          <a:xfrm>
            <a:off x="3733800" y="4886325"/>
            <a:ext cx="1690407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 err="1">
                <a:ln w="9525">
                  <a:solidFill>
                    <a:srgbClr val="CC00CC"/>
                  </a:solidFill>
                  <a:round/>
                  <a:headEnd/>
                  <a:tailEnd/>
                </a:ln>
                <a:solidFill>
                  <a:srgbClr val="336699"/>
                </a:solidFill>
                <a:latin typeface="Times New Roman"/>
                <a:cs typeface="Times New Roman"/>
              </a:rPr>
              <a:t>Lớp</a:t>
            </a:r>
            <a:r>
              <a:rPr lang="en-US" sz="3200" kern="10" dirty="0">
                <a:ln w="9525">
                  <a:solidFill>
                    <a:srgbClr val="CC00CC"/>
                  </a:solidFill>
                  <a:round/>
                  <a:headEnd/>
                  <a:tailEnd/>
                </a:ln>
                <a:solidFill>
                  <a:srgbClr val="336699"/>
                </a:solidFill>
                <a:latin typeface="Times New Roman"/>
                <a:cs typeface="Times New Roman"/>
              </a:rPr>
              <a:t>: </a:t>
            </a:r>
            <a:r>
              <a:rPr lang="en-US" sz="3200" kern="10" dirty="0" smtClean="0">
                <a:ln w="9525">
                  <a:solidFill>
                    <a:srgbClr val="CC00CC"/>
                  </a:solidFill>
                  <a:round/>
                  <a:headEnd/>
                  <a:tailEnd/>
                </a:ln>
                <a:solidFill>
                  <a:srgbClr val="336699"/>
                </a:solidFill>
                <a:latin typeface="Times New Roman"/>
                <a:cs typeface="Times New Roman"/>
              </a:rPr>
              <a:t>5</a:t>
            </a:r>
            <a:endParaRPr lang="en-US" sz="3200" kern="10" dirty="0">
              <a:ln w="9525">
                <a:solidFill>
                  <a:srgbClr val="CC00CC"/>
                </a:solidFill>
                <a:round/>
                <a:headEnd/>
                <a:tailEnd/>
              </a:ln>
              <a:solidFill>
                <a:srgbClr val="336699"/>
              </a:solidFill>
              <a:latin typeface="Times New Roman"/>
              <a:cs typeface="Times New Roman"/>
            </a:endParaRPr>
          </a:p>
        </p:txBody>
      </p:sp>
      <p:pic>
        <p:nvPicPr>
          <p:cNvPr id="8" name="Picture 21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840807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4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700703" y="71697"/>
            <a:ext cx="1371600" cy="1380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461459">
            <a:off x="3787" y="5565838"/>
            <a:ext cx="1277937" cy="1281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762874" y="5508624"/>
            <a:ext cx="1285929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2"/>
          <p:cNvSpPr txBox="1">
            <a:spLocks noChangeArrowheads="1"/>
          </p:cNvSpPr>
          <p:nvPr/>
        </p:nvSpPr>
        <p:spPr bwMode="auto">
          <a:xfrm>
            <a:off x="40630" y="1524000"/>
            <a:ext cx="910337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NHIỆT LIỆT CHÀO MỪNG CÁC QUÝ THẦY CÔ 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 DỰ GIỜ THĂM LỚP</a:t>
            </a:r>
          </a:p>
        </p:txBody>
      </p: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3657600" y="2514600"/>
            <a:ext cx="1981200" cy="1028700"/>
            <a:chOff x="249" y="75"/>
            <a:chExt cx="5216" cy="3651"/>
          </a:xfrm>
        </p:grpSpPr>
        <p:pic>
          <p:nvPicPr>
            <p:cNvPr id="17" name="Picture 16" descr="1f31e9c370a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9" y="75"/>
              <a:ext cx="5216" cy="3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17" descr="1f31e9c370a4"/>
            <p:cNvPicPr>
              <a:picLocks noChangeAspect="1" noChangeArrowheads="1"/>
            </p:cNvPicPr>
            <p:nvPr/>
          </p:nvPicPr>
          <p:blipFill>
            <a:blip r:embed="rId3"/>
            <a:srcRect t="19885" r="79562" b="70200"/>
            <a:stretch>
              <a:fillRect/>
            </a:stretch>
          </p:blipFill>
          <p:spPr bwMode="auto">
            <a:xfrm>
              <a:off x="1247" y="663"/>
              <a:ext cx="1066" cy="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18" descr="1f31e9c370a4"/>
            <p:cNvPicPr>
              <a:picLocks noChangeAspect="1" noChangeArrowheads="1"/>
            </p:cNvPicPr>
            <p:nvPr/>
          </p:nvPicPr>
          <p:blipFill>
            <a:blip r:embed="rId3"/>
            <a:srcRect t="19885" r="79562" b="70200"/>
            <a:stretch>
              <a:fillRect/>
            </a:stretch>
          </p:blipFill>
          <p:spPr bwMode="auto">
            <a:xfrm>
              <a:off x="2608" y="300"/>
              <a:ext cx="1066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19" descr="1f31e9c370a4"/>
            <p:cNvPicPr>
              <a:picLocks noChangeAspect="1" noChangeArrowheads="1"/>
            </p:cNvPicPr>
            <p:nvPr/>
          </p:nvPicPr>
          <p:blipFill>
            <a:blip r:embed="rId3"/>
            <a:srcRect t="19885" r="79562" b="70200"/>
            <a:stretch>
              <a:fillRect/>
            </a:stretch>
          </p:blipFill>
          <p:spPr bwMode="auto">
            <a:xfrm>
              <a:off x="4014" y="572"/>
              <a:ext cx="1066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20" descr="1f31e9c370a4"/>
            <p:cNvPicPr>
              <a:picLocks noChangeAspect="1" noChangeArrowheads="1"/>
            </p:cNvPicPr>
            <p:nvPr/>
          </p:nvPicPr>
          <p:blipFill>
            <a:blip r:embed="rId4"/>
            <a:srcRect t="19885" r="79562" b="70200"/>
            <a:stretch>
              <a:fillRect/>
            </a:stretch>
          </p:blipFill>
          <p:spPr bwMode="auto">
            <a:xfrm>
              <a:off x="4513" y="1162"/>
              <a:ext cx="726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21" descr="1f31e9c370a4"/>
            <p:cNvPicPr>
              <a:picLocks noChangeAspect="1" noChangeArrowheads="1"/>
            </p:cNvPicPr>
            <p:nvPr/>
          </p:nvPicPr>
          <p:blipFill>
            <a:blip r:embed="rId4"/>
            <a:srcRect t="19885" r="79562" b="70200"/>
            <a:stretch>
              <a:fillRect/>
            </a:stretch>
          </p:blipFill>
          <p:spPr bwMode="auto">
            <a:xfrm>
              <a:off x="4604" y="1842"/>
              <a:ext cx="726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22" descr="1f31e9c370a4"/>
            <p:cNvPicPr>
              <a:picLocks noChangeAspect="1" noChangeArrowheads="1"/>
            </p:cNvPicPr>
            <p:nvPr/>
          </p:nvPicPr>
          <p:blipFill>
            <a:blip r:embed="rId4"/>
            <a:srcRect t="19885" r="79562" b="70200"/>
            <a:stretch>
              <a:fillRect/>
            </a:stretch>
          </p:blipFill>
          <p:spPr bwMode="auto">
            <a:xfrm>
              <a:off x="4286" y="2614"/>
              <a:ext cx="726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846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992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2774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0625" y="1625381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HOẠT ĐỘNG THỰC HÀNH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8575" y="29718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 hành cá nhân theo yêu cầu trong sách (trang 49) rồi báo cáo kết quả </a:t>
            </a:r>
            <a:endParaRPr lang="vi-VN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074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8574" y="162538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 ỨNG DỤNG, MỞ RỘNG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8575" y="29718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 hành cá nhân theo yêu cầu trong sách (trang 49) rồi báo cáo kết quả </a:t>
            </a:r>
            <a:endParaRPr lang="vi-VN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8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7789" y="-1"/>
            <a:ext cx="9066212" cy="6858001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 altLang="vi-VN"/>
          </a:p>
        </p:txBody>
      </p:sp>
      <p:sp>
        <p:nvSpPr>
          <p:cNvPr id="6" name="WordArt 13"/>
          <p:cNvSpPr>
            <a:spLocks noChangeArrowheads="1" noChangeShapeType="1" noTextEdit="1"/>
          </p:cNvSpPr>
          <p:nvPr/>
        </p:nvSpPr>
        <p:spPr bwMode="auto">
          <a:xfrm>
            <a:off x="1727201" y="1524000"/>
            <a:ext cx="7029344" cy="5322014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en-US" sz="4000" b="1" kern="10">
              <a:ln w="28575">
                <a:solidFill>
                  <a:srgbClr val="FF3300"/>
                </a:solidFill>
                <a:round/>
                <a:headEnd/>
                <a:tailEnd/>
              </a:ln>
              <a:solidFill>
                <a:schemeClr val="folHlink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8" name="Picture 21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1"/>
            <a:ext cx="2902857" cy="1179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4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299300" y="-364244"/>
            <a:ext cx="1294544" cy="2177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461459">
            <a:off x="410918" y="5188551"/>
            <a:ext cx="1206143" cy="2020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039957" y="5562600"/>
            <a:ext cx="2027843" cy="120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" name="Group 16"/>
          <p:cNvGrpSpPr>
            <a:grpSpLocks/>
          </p:cNvGrpSpPr>
          <p:nvPr/>
        </p:nvGrpSpPr>
        <p:grpSpPr bwMode="auto">
          <a:xfrm>
            <a:off x="1" y="2133600"/>
            <a:ext cx="9144000" cy="1546612"/>
            <a:chOff x="-69242" y="2133600"/>
            <a:chExt cx="12022847" cy="1638672"/>
          </a:xfrm>
        </p:grpSpPr>
        <p:sp>
          <p:nvSpPr>
            <p:cNvPr id="16" name="WordArt 5"/>
            <p:cNvSpPr>
              <a:spLocks noChangeArrowheads="1" noChangeShapeType="1" noTextEdit="1"/>
            </p:cNvSpPr>
            <p:nvPr/>
          </p:nvSpPr>
          <p:spPr bwMode="invGray">
            <a:xfrm>
              <a:off x="2055812" y="2133600"/>
              <a:ext cx="8610600" cy="685800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sz="4400" b="1" kern="10">
                  <a:ln w="19050">
                    <a:solidFill>
                      <a:srgbClr val="FFFFFF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53882" dir="2700000" algn="ctr" rotWithShape="0">
                      <a:schemeClr val="tx1">
                        <a:alpha val="50000"/>
                      </a:schemeClr>
                    </a:outerShdw>
                  </a:effectLst>
                  <a:latin typeface="Arial"/>
                  <a:cs typeface="Arial"/>
                </a:rPr>
                <a:t>CHÚC QUÝ THẤY CÔ  NHIỀU SỨC KHỎE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-69242" y="3087469"/>
              <a:ext cx="12022847" cy="684803"/>
            </a:xfrm>
            <a:prstGeom prst="rect">
              <a:avLst/>
            </a:prstGeom>
            <a:noFill/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Chúc các em chăm ngoan, học giỏi</a:t>
              </a:r>
            </a:p>
          </p:txBody>
        </p:sp>
      </p:grp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3505200" y="4495800"/>
            <a:ext cx="1981200" cy="1028700"/>
            <a:chOff x="249" y="75"/>
            <a:chExt cx="5216" cy="3651"/>
          </a:xfrm>
        </p:grpSpPr>
        <p:pic>
          <p:nvPicPr>
            <p:cNvPr id="19" name="Picture 18" descr="1f31e9c370a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9" y="75"/>
              <a:ext cx="5216" cy="3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19" descr="1f31e9c370a4"/>
            <p:cNvPicPr>
              <a:picLocks noChangeAspect="1" noChangeArrowheads="1"/>
            </p:cNvPicPr>
            <p:nvPr/>
          </p:nvPicPr>
          <p:blipFill>
            <a:blip r:embed="rId3"/>
            <a:srcRect t="19885" r="79562" b="70200"/>
            <a:stretch>
              <a:fillRect/>
            </a:stretch>
          </p:blipFill>
          <p:spPr bwMode="auto">
            <a:xfrm>
              <a:off x="1247" y="663"/>
              <a:ext cx="1066" cy="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20" descr="1f31e9c370a4"/>
            <p:cNvPicPr>
              <a:picLocks noChangeAspect="1" noChangeArrowheads="1"/>
            </p:cNvPicPr>
            <p:nvPr/>
          </p:nvPicPr>
          <p:blipFill>
            <a:blip r:embed="rId3"/>
            <a:srcRect t="19885" r="79562" b="70200"/>
            <a:stretch>
              <a:fillRect/>
            </a:stretch>
          </p:blipFill>
          <p:spPr bwMode="auto">
            <a:xfrm>
              <a:off x="2608" y="300"/>
              <a:ext cx="1066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21" descr="1f31e9c370a4"/>
            <p:cNvPicPr>
              <a:picLocks noChangeAspect="1" noChangeArrowheads="1"/>
            </p:cNvPicPr>
            <p:nvPr/>
          </p:nvPicPr>
          <p:blipFill>
            <a:blip r:embed="rId3"/>
            <a:srcRect t="19885" r="79562" b="70200"/>
            <a:stretch>
              <a:fillRect/>
            </a:stretch>
          </p:blipFill>
          <p:spPr bwMode="auto">
            <a:xfrm>
              <a:off x="4014" y="572"/>
              <a:ext cx="1066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22" descr="1f31e9c370a4"/>
            <p:cNvPicPr>
              <a:picLocks noChangeAspect="1" noChangeArrowheads="1"/>
            </p:cNvPicPr>
            <p:nvPr/>
          </p:nvPicPr>
          <p:blipFill>
            <a:blip r:embed="rId4"/>
            <a:srcRect t="19885" r="79562" b="70200"/>
            <a:stretch>
              <a:fillRect/>
            </a:stretch>
          </p:blipFill>
          <p:spPr bwMode="auto">
            <a:xfrm>
              <a:off x="4513" y="1162"/>
              <a:ext cx="726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23" descr="1f31e9c370a4"/>
            <p:cNvPicPr>
              <a:picLocks noChangeAspect="1" noChangeArrowheads="1"/>
            </p:cNvPicPr>
            <p:nvPr/>
          </p:nvPicPr>
          <p:blipFill>
            <a:blip r:embed="rId4"/>
            <a:srcRect t="19885" r="79562" b="70200"/>
            <a:stretch>
              <a:fillRect/>
            </a:stretch>
          </p:blipFill>
          <p:spPr bwMode="auto">
            <a:xfrm>
              <a:off x="4604" y="1842"/>
              <a:ext cx="726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24" descr="1f31e9c370a4"/>
            <p:cNvPicPr>
              <a:picLocks noChangeAspect="1" noChangeArrowheads="1"/>
            </p:cNvPicPr>
            <p:nvPr/>
          </p:nvPicPr>
          <p:blipFill>
            <a:blip r:embed="rId4"/>
            <a:srcRect t="19885" r="79562" b="70200"/>
            <a:stretch>
              <a:fillRect/>
            </a:stretch>
          </p:blipFill>
          <p:spPr bwMode="auto">
            <a:xfrm>
              <a:off x="4286" y="2614"/>
              <a:ext cx="726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4226986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AutoShape 2">
            <a:hlinkClick r:id="rId3" action="ppaction://hlinksldjump" highlightClick="1">
              <a:snd r:embed="rId4" name="Qua trang.wav"/>
            </a:hlinkClick>
          </p:cNvPr>
          <p:cNvSpPr>
            <a:spLocks noChangeArrowheads="1"/>
          </p:cNvSpPr>
          <p:nvPr/>
        </p:nvSpPr>
        <p:spPr bwMode="auto">
          <a:xfrm>
            <a:off x="2114940" y="3724232"/>
            <a:ext cx="1023177" cy="1145479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66"/>
              </a:gs>
              <a:gs pos="100000">
                <a:srgbClr val="CC33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4400" b="1">
                <a:solidFill>
                  <a:srgbClr val="800000"/>
                </a:solidFill>
                <a:latin typeface="VNI-Bodon-Poster" pitchFamily="2" charset="0"/>
              </a:rPr>
              <a:t>1</a:t>
            </a:r>
          </a:p>
        </p:txBody>
      </p:sp>
      <p:sp>
        <p:nvSpPr>
          <p:cNvPr id="111620" name="AutoShape 4">
            <a:hlinkClick r:id="rId3" action="ppaction://hlinksldjump" highlightClick="1">
              <a:snd r:embed="rId4" name="Qua trang.wav"/>
            </a:hlinkClick>
          </p:cNvPr>
          <p:cNvSpPr>
            <a:spLocks noChangeArrowheads="1"/>
          </p:cNvSpPr>
          <p:nvPr/>
        </p:nvSpPr>
        <p:spPr bwMode="auto">
          <a:xfrm>
            <a:off x="4349448" y="3630373"/>
            <a:ext cx="1034224" cy="1120427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66"/>
              </a:gs>
              <a:gs pos="100000">
                <a:srgbClr val="CC33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4400" b="1">
                <a:solidFill>
                  <a:srgbClr val="800000"/>
                </a:solidFill>
                <a:latin typeface="VNI-Bodon-Poster" pitchFamily="2" charset="0"/>
              </a:rPr>
              <a:t>2</a:t>
            </a:r>
          </a:p>
        </p:txBody>
      </p:sp>
      <p:sp>
        <p:nvSpPr>
          <p:cNvPr id="17412" name="AutoShape 6"/>
          <p:cNvSpPr>
            <a:spLocks noChangeArrowheads="1"/>
          </p:cNvSpPr>
          <p:nvPr/>
        </p:nvSpPr>
        <p:spPr bwMode="auto">
          <a:xfrm>
            <a:off x="134938" y="69850"/>
            <a:ext cx="9009062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17413" name="AutoShape 7"/>
          <p:cNvSpPr>
            <a:spLocks noChangeArrowheads="1"/>
          </p:cNvSpPr>
          <p:nvPr/>
        </p:nvSpPr>
        <p:spPr bwMode="auto">
          <a:xfrm>
            <a:off x="134938" y="69850"/>
            <a:ext cx="9009062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17414" name="AutoShape 11"/>
          <p:cNvSpPr>
            <a:spLocks noChangeArrowheads="1"/>
          </p:cNvSpPr>
          <p:nvPr/>
        </p:nvSpPr>
        <p:spPr bwMode="auto">
          <a:xfrm>
            <a:off x="287338" y="222250"/>
            <a:ext cx="8856662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pic>
        <p:nvPicPr>
          <p:cNvPr id="17415" name="Picture 12" descr="smalborg[1]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463550"/>
            <a:ext cx="86899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31" name="WordArt 15">
            <a:hlinkClick r:id="rId7" action="ppaction://hlinkpres?slideindex=20&amp;slidetitle=Slide 20"/>
          </p:cNvPr>
          <p:cNvSpPr>
            <a:spLocks noChangeArrowheads="1" noChangeShapeType="1" noTextEdit="1"/>
          </p:cNvSpPr>
          <p:nvPr/>
        </p:nvSpPr>
        <p:spPr bwMode="auto">
          <a:xfrm>
            <a:off x="1371600" y="914400"/>
            <a:ext cx="70993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b="1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TRÒ CHƠI : AI NHANH AI ĐÚNG</a:t>
            </a:r>
            <a:endParaRPr lang="en-US" sz="3600" b="1" kern="10">
              <a:ln w="12700">
                <a:solidFill>
                  <a:srgbClr val="0000FF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7417" name="Picture 19" descr="photo-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8077200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Picture 20" descr="photo-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152400"/>
            <a:ext cx="6096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9" name="Picture 21" descr="photo-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24600"/>
            <a:ext cx="4495800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0" name="Picture 22" descr="photo-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28600"/>
            <a:ext cx="703263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1" name="Picture 23" descr="photo-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6167438"/>
            <a:ext cx="4648200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2" name="Picture 24" descr="photo-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6167438"/>
            <a:ext cx="4495800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647" name="VUIDEHOC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708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4" name="TextBox 1"/>
          <p:cNvSpPr txBox="1">
            <a:spLocks noChangeArrowheads="1"/>
          </p:cNvSpPr>
          <p:nvPr/>
        </p:nvSpPr>
        <p:spPr bwMode="auto">
          <a:xfrm>
            <a:off x="1524000" y="2209800"/>
            <a:ext cx="25971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</a:rPr>
              <a:t>Câu hỏi:</a:t>
            </a:r>
          </a:p>
        </p:txBody>
      </p:sp>
      <p:sp>
        <p:nvSpPr>
          <p:cNvPr id="17" name="AutoShape 4">
            <a:hlinkClick r:id="rId11" action="ppaction://hlinksldjump" highlightClick="1">
              <a:snd r:embed="rId4" name="Qua trang.wav"/>
            </a:hlinkClick>
          </p:cNvPr>
          <p:cNvSpPr>
            <a:spLocks noChangeArrowheads="1"/>
          </p:cNvSpPr>
          <p:nvPr/>
        </p:nvSpPr>
        <p:spPr bwMode="auto">
          <a:xfrm>
            <a:off x="6306215" y="3724232"/>
            <a:ext cx="1009650" cy="107315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66"/>
              </a:gs>
              <a:gs pos="100000">
                <a:srgbClr val="CC33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4400" b="1" smtClean="0">
                <a:solidFill>
                  <a:srgbClr val="800000"/>
                </a:solidFill>
                <a:latin typeface="VNI-Bodon-Poster" pitchFamily="2" charset="0"/>
              </a:rPr>
              <a:t>3</a:t>
            </a:r>
            <a:endParaRPr lang="en-US" altLang="en-US" sz="4400" b="1">
              <a:solidFill>
                <a:srgbClr val="800000"/>
              </a:solidFill>
              <a:latin typeface="VNI-Bodon-Post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26266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remove" grpId="0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1140" fill="hold"/>
                                        <p:tgtEl>
                                          <p:spTgt spid="1116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16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6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16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620"/>
                  </p:tgtEl>
                </p:cond>
              </p:nextCondLst>
            </p:seq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1647"/>
                </p:tgtEl>
              </p:cMediaNode>
            </p:audio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11618" grpId="0" animBg="1"/>
      <p:bldP spid="111620" grpId="0" animBg="1"/>
      <p:bldP spid="111631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12"/>
          <p:cNvSpPr txBox="1">
            <a:spLocks noChangeArrowheads="1"/>
          </p:cNvSpPr>
          <p:nvPr/>
        </p:nvSpPr>
        <p:spPr bwMode="auto">
          <a:xfrm>
            <a:off x="1066800" y="1157289"/>
            <a:ext cx="5410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FF0000"/>
              </a:solidFill>
              <a:latin typeface=".VnTimeH" pitchFamily="34" charset="0"/>
              <a:cs typeface="Arial" pitchFamily="34" charset="0"/>
            </a:endParaRPr>
          </a:p>
        </p:txBody>
      </p:sp>
      <p:pic>
        <p:nvPicPr>
          <p:cNvPr id="39940" name="Picture 13" descr="bell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2139">
            <a:off x="420291" y="-114300"/>
            <a:ext cx="1147763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124200" y="6216650"/>
            <a:ext cx="2286000" cy="533400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50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5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endParaRPr lang="en-US" sz="50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089" name="Group 17"/>
          <p:cNvGrpSpPr>
            <a:grpSpLocks/>
          </p:cNvGrpSpPr>
          <p:nvPr/>
        </p:nvGrpSpPr>
        <p:grpSpPr bwMode="auto">
          <a:xfrm>
            <a:off x="239315" y="862505"/>
            <a:ext cx="8799910" cy="1464285"/>
            <a:chOff x="66" y="788"/>
            <a:chExt cx="4918" cy="1151"/>
          </a:xfrm>
        </p:grpSpPr>
        <p:sp>
          <p:nvSpPr>
            <p:cNvPr id="39965" name="Rectangle 18" descr="Parchment"/>
            <p:cNvSpPr>
              <a:spLocks noChangeArrowheads="1"/>
            </p:cNvSpPr>
            <p:nvPr/>
          </p:nvSpPr>
          <p:spPr bwMode="auto">
            <a:xfrm>
              <a:off x="4569" y="1147"/>
              <a:ext cx="113" cy="404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9966" name="AutoShape 19" descr="Parchment"/>
            <p:cNvSpPr>
              <a:spLocks noChangeArrowheads="1"/>
            </p:cNvSpPr>
            <p:nvPr/>
          </p:nvSpPr>
          <p:spPr bwMode="auto">
            <a:xfrm>
              <a:off x="66" y="788"/>
              <a:ext cx="4918" cy="1151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4000" b="1" dirty="0" smtClean="0">
                  <a:solidFill>
                    <a:srgbClr val="FF0000"/>
                  </a:solidFill>
                </a:rPr>
                <a:t>1.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Biểu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tượng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sau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có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chức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năng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gì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?</a:t>
              </a:r>
              <a:endParaRPr lang="en-US" sz="4000" b="1" dirty="0">
                <a:solidFill>
                  <a:srgbClr val="0000FF"/>
                </a:solidFill>
              </a:endParaRPr>
            </a:p>
            <a:p>
              <a:endParaRPr lang="en-US" sz="4000" b="1" dirty="0"/>
            </a:p>
          </p:txBody>
        </p:sp>
      </p:grpSp>
      <p:grpSp>
        <p:nvGrpSpPr>
          <p:cNvPr id="3092" name="Group 20"/>
          <p:cNvGrpSpPr>
            <a:grpSpLocks/>
          </p:cNvGrpSpPr>
          <p:nvPr/>
        </p:nvGrpSpPr>
        <p:grpSpPr bwMode="auto">
          <a:xfrm>
            <a:off x="533400" y="2743201"/>
            <a:ext cx="7416404" cy="709613"/>
            <a:chOff x="144" y="1892"/>
            <a:chExt cx="4753" cy="447"/>
          </a:xfrm>
        </p:grpSpPr>
        <p:sp>
          <p:nvSpPr>
            <p:cNvPr id="39963" name="Rectangle 21" descr="Water droplets"/>
            <p:cNvSpPr>
              <a:spLocks noChangeArrowheads="1"/>
            </p:cNvSpPr>
            <p:nvPr/>
          </p:nvSpPr>
          <p:spPr bwMode="auto">
            <a:xfrm>
              <a:off x="4513" y="1993"/>
              <a:ext cx="118" cy="233"/>
            </a:xfrm>
            <a:prstGeom prst="rect">
              <a:avLst/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9964" name="AutoShape 22" descr="Water droplets"/>
            <p:cNvSpPr>
              <a:spLocks noChangeArrowheads="1"/>
            </p:cNvSpPr>
            <p:nvPr/>
          </p:nvSpPr>
          <p:spPr bwMode="auto">
            <a:xfrm>
              <a:off x="144" y="1892"/>
              <a:ext cx="4753" cy="447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342900" indent="-342900"/>
              <a:r>
                <a:rPr lang="vi-VN" sz="3600" b="1" dirty="0">
                  <a:solidFill>
                    <a:srgbClr val="FF0000"/>
                  </a:solidFill>
                </a:rPr>
                <a:t>A.</a:t>
              </a:r>
              <a:r>
                <a:rPr lang="en-US" sz="3600" b="1" dirty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Thay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đổi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hướng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giấy</a:t>
              </a:r>
              <a:endParaRPr lang="en-US" sz="36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095" name="Group 23"/>
          <p:cNvGrpSpPr>
            <a:grpSpLocks/>
          </p:cNvGrpSpPr>
          <p:nvPr/>
        </p:nvGrpSpPr>
        <p:grpSpPr bwMode="auto">
          <a:xfrm>
            <a:off x="533401" y="3581400"/>
            <a:ext cx="7250906" cy="709613"/>
            <a:chOff x="148" y="1938"/>
            <a:chExt cx="4742" cy="353"/>
          </a:xfrm>
        </p:grpSpPr>
        <p:sp>
          <p:nvSpPr>
            <p:cNvPr id="39961" name="Rectangle 24" descr="Water droplets"/>
            <p:cNvSpPr>
              <a:spLocks noChangeArrowheads="1"/>
            </p:cNvSpPr>
            <p:nvPr/>
          </p:nvSpPr>
          <p:spPr bwMode="auto">
            <a:xfrm>
              <a:off x="4513" y="2018"/>
              <a:ext cx="121" cy="184"/>
            </a:xfrm>
            <a:prstGeom prst="rect">
              <a:avLst/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9962" name="AutoShape 25" descr="Water droplets"/>
            <p:cNvSpPr>
              <a:spLocks noChangeArrowheads="1"/>
            </p:cNvSpPr>
            <p:nvPr/>
          </p:nvSpPr>
          <p:spPr bwMode="auto">
            <a:xfrm>
              <a:off x="148" y="1938"/>
              <a:ext cx="4742" cy="353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342900" indent="-342900"/>
              <a:r>
                <a:rPr lang="en-US" sz="3600" b="1" dirty="0">
                  <a:solidFill>
                    <a:srgbClr val="FF0000"/>
                  </a:solidFill>
                </a:rPr>
                <a:t>B.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Thay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đổi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màu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nền</a:t>
              </a:r>
              <a:endParaRPr lang="en-US" sz="36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098" name="Group 26"/>
          <p:cNvGrpSpPr>
            <a:grpSpLocks/>
          </p:cNvGrpSpPr>
          <p:nvPr/>
        </p:nvGrpSpPr>
        <p:grpSpPr bwMode="auto">
          <a:xfrm>
            <a:off x="600076" y="5280026"/>
            <a:ext cx="7269956" cy="777875"/>
            <a:chOff x="142" y="1871"/>
            <a:chExt cx="4757" cy="490"/>
          </a:xfrm>
        </p:grpSpPr>
        <p:sp>
          <p:nvSpPr>
            <p:cNvPr id="39959" name="Rectangle 27"/>
            <p:cNvSpPr>
              <a:spLocks noChangeArrowheads="1"/>
            </p:cNvSpPr>
            <p:nvPr/>
          </p:nvSpPr>
          <p:spPr bwMode="auto">
            <a:xfrm>
              <a:off x="4513" y="1993"/>
              <a:ext cx="121" cy="233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9960" name="AutoShape 28"/>
            <p:cNvSpPr>
              <a:spLocks noChangeArrowheads="1"/>
            </p:cNvSpPr>
            <p:nvPr/>
          </p:nvSpPr>
          <p:spPr bwMode="auto">
            <a:xfrm>
              <a:off x="142" y="1871"/>
              <a:ext cx="4757" cy="49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4000" b="1">
                  <a:solidFill>
                    <a:srgbClr val="FF0000"/>
                  </a:solidFill>
                </a:rPr>
                <a:t>Đáp án: C</a:t>
              </a:r>
            </a:p>
          </p:txBody>
        </p:sp>
      </p:grpSp>
      <p:sp>
        <p:nvSpPr>
          <p:cNvPr id="39947" name="Oval 30"/>
          <p:cNvSpPr>
            <a:spLocks noChangeArrowheads="1"/>
          </p:cNvSpPr>
          <p:nvPr/>
        </p:nvSpPr>
        <p:spPr bwMode="auto">
          <a:xfrm>
            <a:off x="7956948" y="1"/>
            <a:ext cx="1187053" cy="1152525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9</a:t>
            </a:r>
          </a:p>
        </p:txBody>
      </p:sp>
      <p:sp>
        <p:nvSpPr>
          <p:cNvPr id="38" name="Oval 7"/>
          <p:cNvSpPr>
            <a:spLocks noChangeArrowheads="1"/>
          </p:cNvSpPr>
          <p:nvPr/>
        </p:nvSpPr>
        <p:spPr bwMode="auto">
          <a:xfrm>
            <a:off x="35814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8</a:t>
            </a:r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5</a:t>
            </a:r>
          </a:p>
        </p:txBody>
      </p: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36576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4</a:t>
            </a: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3733800" y="6096000"/>
            <a:ext cx="1066800" cy="5334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3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36576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2</a:t>
            </a: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7</a:t>
            </a:r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6</a:t>
            </a: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3657600" y="6113463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10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auto">
          <a:xfrm>
            <a:off x="3708797" y="614045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1</a:t>
            </a:r>
          </a:p>
        </p:txBody>
      </p:sp>
      <p:sp>
        <p:nvSpPr>
          <p:cNvPr id="30" name="AutoShape 25" descr="Water droplets"/>
          <p:cNvSpPr>
            <a:spLocks noChangeArrowheads="1"/>
          </p:cNvSpPr>
          <p:nvPr/>
        </p:nvSpPr>
        <p:spPr bwMode="auto">
          <a:xfrm>
            <a:off x="533401" y="4491038"/>
            <a:ext cx="7250906" cy="709612"/>
          </a:xfrm>
          <a:prstGeom prst="roundRect">
            <a:avLst>
              <a:gd name="adj" fmla="val 16667"/>
            </a:avLst>
          </a:prstGeom>
          <a:blipFill dpi="0" rotWithShape="1">
            <a:blip r:embed="rId7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342900" indent="-342900"/>
            <a:r>
              <a:rPr lang="en-US" sz="3600" b="1" dirty="0">
                <a:solidFill>
                  <a:srgbClr val="FF0000"/>
                </a:solidFill>
              </a:rPr>
              <a:t>C. </a:t>
            </a:r>
            <a:r>
              <a:rPr lang="en-US" sz="3600" b="1" dirty="0" err="1" smtClean="0">
                <a:solidFill>
                  <a:srgbClr val="FF0000"/>
                </a:solidFill>
              </a:rPr>
              <a:t>Tạo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đường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viền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cho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văn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bản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8759" y="987405"/>
            <a:ext cx="1098008" cy="1177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656447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533400" y="4419600"/>
            <a:ext cx="7872413" cy="709613"/>
            <a:chOff x="144" y="1892"/>
            <a:chExt cx="5140" cy="447"/>
          </a:xfrm>
        </p:grpSpPr>
        <p:sp>
          <p:nvSpPr>
            <p:cNvPr id="12319" name="Rectangle 4" descr="Water droplets"/>
            <p:cNvSpPr>
              <a:spLocks noChangeArrowheads="1"/>
            </p:cNvSpPr>
            <p:nvPr/>
          </p:nvSpPr>
          <p:spPr bwMode="auto">
            <a:xfrm>
              <a:off x="4513" y="2041"/>
              <a:ext cx="771" cy="137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20" name="AutoShape 5" descr="Water droplets"/>
            <p:cNvSpPr>
              <a:spLocks noChangeArrowheads="1"/>
            </p:cNvSpPr>
            <p:nvPr/>
          </p:nvSpPr>
          <p:spPr bwMode="auto">
            <a:xfrm>
              <a:off x="144" y="1892"/>
              <a:ext cx="4751" cy="447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US" sz="3600" b="1" dirty="0">
                  <a:solidFill>
                    <a:srgbClr val="FF0000"/>
                  </a:solidFill>
                </a:rPr>
                <a:t>C. </a:t>
              </a:r>
            </a:p>
          </p:txBody>
        </p:sp>
      </p:grpSp>
      <p:sp>
        <p:nvSpPr>
          <p:cNvPr id="12292" name="Text Box 12"/>
          <p:cNvSpPr txBox="1">
            <a:spLocks noChangeArrowheads="1"/>
          </p:cNvSpPr>
          <p:nvPr/>
        </p:nvSpPr>
        <p:spPr bwMode="auto">
          <a:xfrm>
            <a:off x="1066800" y="1157288"/>
            <a:ext cx="5410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FF0000"/>
              </a:solidFill>
              <a:latin typeface=".VnTimeH" pitchFamily="34" charset="0"/>
            </a:endParaRPr>
          </a:p>
        </p:txBody>
      </p:sp>
      <p:pic>
        <p:nvPicPr>
          <p:cNvPr id="12293" name="Picture 13" descr="bell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2139">
            <a:off x="420688" y="-114300"/>
            <a:ext cx="1147762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124200" y="6216650"/>
            <a:ext cx="2286000" cy="533400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50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5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endParaRPr lang="en-US" sz="50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089" name="Group 17"/>
          <p:cNvGrpSpPr>
            <a:grpSpLocks/>
          </p:cNvGrpSpPr>
          <p:nvPr/>
        </p:nvGrpSpPr>
        <p:grpSpPr bwMode="auto">
          <a:xfrm>
            <a:off x="62" y="1168092"/>
            <a:ext cx="8534338" cy="2145627"/>
            <a:chOff x="130" y="910"/>
            <a:chExt cx="5210" cy="2346"/>
          </a:xfrm>
        </p:grpSpPr>
        <p:sp>
          <p:nvSpPr>
            <p:cNvPr id="12317" name="Rectangle 18" descr="Parchment"/>
            <p:cNvSpPr>
              <a:spLocks noChangeArrowheads="1"/>
            </p:cNvSpPr>
            <p:nvPr/>
          </p:nvSpPr>
          <p:spPr bwMode="auto">
            <a:xfrm>
              <a:off x="4569" y="1280"/>
              <a:ext cx="771" cy="137"/>
            </a:xfrm>
            <a:prstGeom prst="rect">
              <a:avLst/>
            </a:prstGeom>
            <a:blipFill dpi="0" rotWithShape="1">
              <a:blip r:embed="rId8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18" name="AutoShape 19" descr="Parchment"/>
            <p:cNvSpPr>
              <a:spLocks noChangeArrowheads="1"/>
            </p:cNvSpPr>
            <p:nvPr/>
          </p:nvSpPr>
          <p:spPr bwMode="auto">
            <a:xfrm>
              <a:off x="130" y="910"/>
              <a:ext cx="4918" cy="2346"/>
            </a:xfrm>
            <a:prstGeom prst="roundRect">
              <a:avLst>
                <a:gd name="adj" fmla="val 16667"/>
              </a:avLst>
            </a:prstGeom>
            <a:blipFill dpi="0" rotWithShape="1">
              <a:blip r:embed="rId8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4000" b="1" dirty="0" smtClean="0">
                  <a:solidFill>
                    <a:srgbClr val="FF0000"/>
                  </a:solidFill>
                </a:rPr>
                <a:t>2.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Để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đánh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số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trang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cho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văn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bản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em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chọn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nút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lệnh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nào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?</a:t>
              </a:r>
              <a:endParaRPr lang="en-US" sz="4000" b="1" dirty="0">
                <a:solidFill>
                  <a:srgbClr val="0000FF"/>
                </a:solidFill>
              </a:endParaRPr>
            </a:p>
            <a:p>
              <a:endParaRPr lang="en-US" sz="4000" b="1" dirty="0"/>
            </a:p>
          </p:txBody>
        </p:sp>
      </p:grpSp>
      <p:grpSp>
        <p:nvGrpSpPr>
          <p:cNvPr id="3092" name="Group 20"/>
          <p:cNvGrpSpPr>
            <a:grpSpLocks/>
          </p:cNvGrpSpPr>
          <p:nvPr/>
        </p:nvGrpSpPr>
        <p:grpSpPr bwMode="auto">
          <a:xfrm>
            <a:off x="533400" y="2743200"/>
            <a:ext cx="8020050" cy="709613"/>
            <a:chOff x="144" y="1892"/>
            <a:chExt cx="5140" cy="447"/>
          </a:xfrm>
        </p:grpSpPr>
        <p:sp>
          <p:nvSpPr>
            <p:cNvPr id="12315" name="Rectangle 21" descr="Water droplets"/>
            <p:cNvSpPr>
              <a:spLocks noChangeArrowheads="1"/>
            </p:cNvSpPr>
            <p:nvPr/>
          </p:nvSpPr>
          <p:spPr bwMode="auto">
            <a:xfrm>
              <a:off x="4513" y="2041"/>
              <a:ext cx="771" cy="137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16" name="AutoShape 22" descr="Water droplets"/>
            <p:cNvSpPr>
              <a:spLocks noChangeArrowheads="1"/>
            </p:cNvSpPr>
            <p:nvPr/>
          </p:nvSpPr>
          <p:spPr bwMode="auto">
            <a:xfrm>
              <a:off x="144" y="1892"/>
              <a:ext cx="4753" cy="447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342900" indent="-342900" eaLnBrk="0" hangingPunct="0"/>
              <a:r>
                <a:rPr lang="vi-VN" sz="3600" b="1" dirty="0">
                  <a:solidFill>
                    <a:srgbClr val="FF0000"/>
                  </a:solidFill>
                </a:rPr>
                <a:t>A.</a:t>
              </a:r>
              <a:r>
                <a:rPr lang="en-US" sz="3600" b="1" dirty="0">
                  <a:solidFill>
                    <a:srgbClr val="FF0000"/>
                  </a:solidFill>
                </a:rPr>
                <a:t> </a:t>
              </a:r>
            </a:p>
          </p:txBody>
        </p:sp>
      </p:grpSp>
      <p:grpSp>
        <p:nvGrpSpPr>
          <p:cNvPr id="3095" name="Group 23"/>
          <p:cNvGrpSpPr>
            <a:grpSpLocks/>
          </p:cNvGrpSpPr>
          <p:nvPr/>
        </p:nvGrpSpPr>
        <p:grpSpPr bwMode="auto">
          <a:xfrm>
            <a:off x="533400" y="3581400"/>
            <a:ext cx="7853363" cy="709613"/>
            <a:chOff x="148" y="1938"/>
            <a:chExt cx="5136" cy="353"/>
          </a:xfrm>
        </p:grpSpPr>
        <p:sp>
          <p:nvSpPr>
            <p:cNvPr id="12313" name="Rectangle 24" descr="Water droplets"/>
            <p:cNvSpPr>
              <a:spLocks noChangeArrowheads="1"/>
            </p:cNvSpPr>
            <p:nvPr/>
          </p:nvSpPr>
          <p:spPr bwMode="auto">
            <a:xfrm>
              <a:off x="4513" y="2041"/>
              <a:ext cx="771" cy="137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14" name="AutoShape 25" descr="Water droplets"/>
            <p:cNvSpPr>
              <a:spLocks noChangeArrowheads="1"/>
            </p:cNvSpPr>
            <p:nvPr/>
          </p:nvSpPr>
          <p:spPr bwMode="auto">
            <a:xfrm>
              <a:off x="148" y="1938"/>
              <a:ext cx="4742" cy="353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342900" indent="-342900" eaLnBrk="0" hangingPunct="0"/>
              <a:r>
                <a:rPr lang="en-US" sz="3600" b="1" dirty="0">
                  <a:solidFill>
                    <a:srgbClr val="FF0000"/>
                  </a:solidFill>
                </a:rPr>
                <a:t>B. </a:t>
              </a:r>
            </a:p>
          </p:txBody>
        </p:sp>
      </p:grpSp>
      <p:grpSp>
        <p:nvGrpSpPr>
          <p:cNvPr id="3098" name="Group 26"/>
          <p:cNvGrpSpPr>
            <a:grpSpLocks/>
          </p:cNvGrpSpPr>
          <p:nvPr/>
        </p:nvGrpSpPr>
        <p:grpSpPr bwMode="auto">
          <a:xfrm>
            <a:off x="600075" y="5200650"/>
            <a:ext cx="7858125" cy="777875"/>
            <a:chOff x="142" y="1871"/>
            <a:chExt cx="5142" cy="490"/>
          </a:xfrm>
        </p:grpSpPr>
        <p:sp>
          <p:nvSpPr>
            <p:cNvPr id="12311" name="Rectangle 27"/>
            <p:cNvSpPr>
              <a:spLocks noChangeArrowheads="1"/>
            </p:cNvSpPr>
            <p:nvPr/>
          </p:nvSpPr>
          <p:spPr bwMode="auto">
            <a:xfrm>
              <a:off x="4513" y="2041"/>
              <a:ext cx="771" cy="137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12" name="AutoShape 28"/>
            <p:cNvSpPr>
              <a:spLocks noChangeArrowheads="1"/>
            </p:cNvSpPr>
            <p:nvPr/>
          </p:nvSpPr>
          <p:spPr bwMode="auto">
            <a:xfrm>
              <a:off x="142" y="1871"/>
              <a:ext cx="4757" cy="49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US" sz="4000" b="1" dirty="0" err="1">
                  <a:solidFill>
                    <a:srgbClr val="FF0000"/>
                  </a:solidFill>
                </a:rPr>
                <a:t>Đáp</a:t>
              </a:r>
              <a:r>
                <a:rPr lang="en-US" sz="4000" b="1" dirty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</a:rPr>
                <a:t>án</a:t>
              </a:r>
              <a:r>
                <a:rPr lang="en-US" sz="4000" b="1" dirty="0">
                  <a:solidFill>
                    <a:srgbClr val="FF0000"/>
                  </a:solidFill>
                </a:rPr>
                <a:t>: A </a:t>
              </a:r>
            </a:p>
          </p:txBody>
        </p:sp>
      </p:grpSp>
      <p:sp>
        <p:nvSpPr>
          <p:cNvPr id="12299" name="Rectangle 29" descr="Bouquet"/>
          <p:cNvSpPr>
            <a:spLocks noChangeArrowheads="1"/>
          </p:cNvSpPr>
          <p:nvPr/>
        </p:nvSpPr>
        <p:spPr bwMode="auto">
          <a:xfrm>
            <a:off x="8229600" y="765175"/>
            <a:ext cx="576263" cy="6092825"/>
          </a:xfrm>
          <a:prstGeom prst="rect">
            <a:avLst/>
          </a:prstGeom>
          <a:blipFill dpi="0" rotWithShape="1">
            <a:blip r:embed="rId9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00" name="Oval 30"/>
          <p:cNvSpPr>
            <a:spLocks noChangeArrowheads="1"/>
          </p:cNvSpPr>
          <p:nvPr/>
        </p:nvSpPr>
        <p:spPr bwMode="auto">
          <a:xfrm>
            <a:off x="7956550" y="0"/>
            <a:ext cx="1187450" cy="1152525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9</a:t>
            </a:r>
          </a:p>
        </p:txBody>
      </p:sp>
      <p:sp>
        <p:nvSpPr>
          <p:cNvPr id="38" name="Oval 7"/>
          <p:cNvSpPr>
            <a:spLocks noChangeArrowheads="1"/>
          </p:cNvSpPr>
          <p:nvPr/>
        </p:nvSpPr>
        <p:spPr bwMode="auto">
          <a:xfrm>
            <a:off x="35814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8</a:t>
            </a:r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5</a:t>
            </a:r>
          </a:p>
        </p:txBody>
      </p: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36576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4</a:t>
            </a: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3733800" y="6096000"/>
            <a:ext cx="1066800" cy="5334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3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36576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2</a:t>
            </a: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7</a:t>
            </a:r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6</a:t>
            </a: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3657600" y="6113463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10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auto">
          <a:xfrm>
            <a:off x="3708400" y="614045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1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592" y="2743200"/>
            <a:ext cx="1168208" cy="69523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260" y="3626682"/>
            <a:ext cx="1101540" cy="61904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592" y="4419600"/>
            <a:ext cx="1168207" cy="709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125250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U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000"/>
                            </p:stCondLst>
                            <p:childTnLst>
                              <p:par>
                                <p:cTn id="6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Box 12"/>
          <p:cNvSpPr txBox="1">
            <a:spLocks noChangeArrowheads="1"/>
          </p:cNvSpPr>
          <p:nvPr/>
        </p:nvSpPr>
        <p:spPr bwMode="auto">
          <a:xfrm>
            <a:off x="1066800" y="1157289"/>
            <a:ext cx="5410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FF0000"/>
              </a:solidFill>
              <a:latin typeface=".VnTimeH" pitchFamily="34" charset="0"/>
              <a:cs typeface="Arial" pitchFamily="34" charset="0"/>
            </a:endParaRPr>
          </a:p>
        </p:txBody>
      </p:sp>
      <p:pic>
        <p:nvPicPr>
          <p:cNvPr id="36" name="Picture 13" descr="bell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2139">
            <a:off x="420291" y="-114300"/>
            <a:ext cx="1147763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Rectangle 14"/>
          <p:cNvSpPr>
            <a:spLocks noChangeArrowheads="1"/>
          </p:cNvSpPr>
          <p:nvPr/>
        </p:nvSpPr>
        <p:spPr bwMode="auto">
          <a:xfrm>
            <a:off x="3124200" y="6216650"/>
            <a:ext cx="2286000" cy="533400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50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5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endParaRPr lang="en-US" sz="50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8" name="Group 17"/>
          <p:cNvGrpSpPr>
            <a:grpSpLocks/>
          </p:cNvGrpSpPr>
          <p:nvPr/>
        </p:nvGrpSpPr>
        <p:grpSpPr bwMode="auto">
          <a:xfrm>
            <a:off x="239315" y="862505"/>
            <a:ext cx="8799910" cy="1464285"/>
            <a:chOff x="66" y="788"/>
            <a:chExt cx="4918" cy="1151"/>
          </a:xfrm>
        </p:grpSpPr>
        <p:sp>
          <p:nvSpPr>
            <p:cNvPr id="39" name="Rectangle 18" descr="Parchment"/>
            <p:cNvSpPr>
              <a:spLocks noChangeArrowheads="1"/>
            </p:cNvSpPr>
            <p:nvPr/>
          </p:nvSpPr>
          <p:spPr bwMode="auto">
            <a:xfrm>
              <a:off x="4569" y="1147"/>
              <a:ext cx="113" cy="404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" name="AutoShape 19" descr="Parchment"/>
            <p:cNvSpPr>
              <a:spLocks noChangeArrowheads="1"/>
            </p:cNvSpPr>
            <p:nvPr/>
          </p:nvSpPr>
          <p:spPr bwMode="auto">
            <a:xfrm>
              <a:off x="66" y="788"/>
              <a:ext cx="4918" cy="1151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4000" b="1" smtClean="0">
                  <a:solidFill>
                    <a:srgbClr val="FF0000"/>
                  </a:solidFill>
                </a:rPr>
                <a:t>3.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Biểu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tượng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sau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có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chức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năng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gì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?</a:t>
              </a:r>
              <a:endParaRPr lang="en-US" sz="4000" b="1" dirty="0">
                <a:solidFill>
                  <a:srgbClr val="0000FF"/>
                </a:solidFill>
              </a:endParaRPr>
            </a:p>
            <a:p>
              <a:endParaRPr lang="en-US" sz="4000" b="1" dirty="0"/>
            </a:p>
          </p:txBody>
        </p:sp>
      </p:grpSp>
      <p:grpSp>
        <p:nvGrpSpPr>
          <p:cNvPr id="41" name="Group 20"/>
          <p:cNvGrpSpPr>
            <a:grpSpLocks/>
          </p:cNvGrpSpPr>
          <p:nvPr/>
        </p:nvGrpSpPr>
        <p:grpSpPr bwMode="auto">
          <a:xfrm>
            <a:off x="533400" y="2743201"/>
            <a:ext cx="7416404" cy="709613"/>
            <a:chOff x="144" y="1892"/>
            <a:chExt cx="4753" cy="447"/>
          </a:xfrm>
        </p:grpSpPr>
        <p:sp>
          <p:nvSpPr>
            <p:cNvPr id="42" name="Rectangle 21" descr="Water droplets"/>
            <p:cNvSpPr>
              <a:spLocks noChangeArrowheads="1"/>
            </p:cNvSpPr>
            <p:nvPr/>
          </p:nvSpPr>
          <p:spPr bwMode="auto">
            <a:xfrm>
              <a:off x="4513" y="1993"/>
              <a:ext cx="118" cy="233"/>
            </a:xfrm>
            <a:prstGeom prst="rect">
              <a:avLst/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" name="AutoShape 22" descr="Water droplets"/>
            <p:cNvSpPr>
              <a:spLocks noChangeArrowheads="1"/>
            </p:cNvSpPr>
            <p:nvPr/>
          </p:nvSpPr>
          <p:spPr bwMode="auto">
            <a:xfrm>
              <a:off x="144" y="1892"/>
              <a:ext cx="4753" cy="447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342900" indent="-342900"/>
              <a:r>
                <a:rPr lang="vi-VN" sz="3600" b="1" dirty="0">
                  <a:solidFill>
                    <a:srgbClr val="FF0000"/>
                  </a:solidFill>
                </a:rPr>
                <a:t>A.</a:t>
              </a:r>
              <a:r>
                <a:rPr lang="en-US" sz="3600" b="1" dirty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Thay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đổi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hướng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giấy</a:t>
              </a:r>
              <a:endParaRPr lang="en-US" sz="36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4" name="Group 23"/>
          <p:cNvGrpSpPr>
            <a:grpSpLocks/>
          </p:cNvGrpSpPr>
          <p:nvPr/>
        </p:nvGrpSpPr>
        <p:grpSpPr bwMode="auto">
          <a:xfrm>
            <a:off x="533401" y="3581400"/>
            <a:ext cx="7250906" cy="709613"/>
            <a:chOff x="148" y="1938"/>
            <a:chExt cx="4742" cy="353"/>
          </a:xfrm>
        </p:grpSpPr>
        <p:sp>
          <p:nvSpPr>
            <p:cNvPr id="45" name="Rectangle 24" descr="Water droplets"/>
            <p:cNvSpPr>
              <a:spLocks noChangeArrowheads="1"/>
            </p:cNvSpPr>
            <p:nvPr/>
          </p:nvSpPr>
          <p:spPr bwMode="auto">
            <a:xfrm>
              <a:off x="4513" y="2018"/>
              <a:ext cx="121" cy="184"/>
            </a:xfrm>
            <a:prstGeom prst="rect">
              <a:avLst/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6" name="AutoShape 25" descr="Water droplets"/>
            <p:cNvSpPr>
              <a:spLocks noChangeArrowheads="1"/>
            </p:cNvSpPr>
            <p:nvPr/>
          </p:nvSpPr>
          <p:spPr bwMode="auto">
            <a:xfrm>
              <a:off x="148" y="1938"/>
              <a:ext cx="4742" cy="353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342900" indent="-342900"/>
              <a:r>
                <a:rPr lang="en-US" sz="3600" b="1" dirty="0">
                  <a:solidFill>
                    <a:srgbClr val="FF0000"/>
                  </a:solidFill>
                </a:rPr>
                <a:t>B.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Thay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đổi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màu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nền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cho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văn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bản</a:t>
              </a:r>
              <a:endParaRPr lang="en-US" sz="36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7" name="Group 26"/>
          <p:cNvGrpSpPr>
            <a:grpSpLocks/>
          </p:cNvGrpSpPr>
          <p:nvPr/>
        </p:nvGrpSpPr>
        <p:grpSpPr bwMode="auto">
          <a:xfrm>
            <a:off x="600076" y="5280026"/>
            <a:ext cx="7269956" cy="777875"/>
            <a:chOff x="142" y="1871"/>
            <a:chExt cx="4757" cy="490"/>
          </a:xfrm>
        </p:grpSpPr>
        <p:sp>
          <p:nvSpPr>
            <p:cNvPr id="48" name="Rectangle 27"/>
            <p:cNvSpPr>
              <a:spLocks noChangeArrowheads="1"/>
            </p:cNvSpPr>
            <p:nvPr/>
          </p:nvSpPr>
          <p:spPr bwMode="auto">
            <a:xfrm>
              <a:off x="4513" y="1993"/>
              <a:ext cx="121" cy="233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9" name="AutoShape 28"/>
            <p:cNvSpPr>
              <a:spLocks noChangeArrowheads="1"/>
            </p:cNvSpPr>
            <p:nvPr/>
          </p:nvSpPr>
          <p:spPr bwMode="auto">
            <a:xfrm>
              <a:off x="142" y="1871"/>
              <a:ext cx="4757" cy="49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4000" b="1" dirty="0" err="1">
                  <a:solidFill>
                    <a:srgbClr val="FF0000"/>
                  </a:solidFill>
                </a:rPr>
                <a:t>Đáp</a:t>
              </a:r>
              <a:r>
                <a:rPr lang="en-US" sz="4000" b="1" dirty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</a:rPr>
                <a:t>án</a:t>
              </a:r>
              <a:r>
                <a:rPr lang="en-US" sz="4000" b="1" dirty="0">
                  <a:solidFill>
                    <a:srgbClr val="FF0000"/>
                  </a:solidFill>
                </a:rPr>
                <a:t>: 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B</a:t>
              </a:r>
              <a:endParaRPr lang="en-US" sz="4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51" name="Oval 30"/>
          <p:cNvSpPr>
            <a:spLocks noChangeArrowheads="1"/>
          </p:cNvSpPr>
          <p:nvPr/>
        </p:nvSpPr>
        <p:spPr bwMode="auto">
          <a:xfrm>
            <a:off x="7956948" y="-76200"/>
            <a:ext cx="1187053" cy="1152525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6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9</a:t>
            </a:r>
          </a:p>
        </p:txBody>
      </p:sp>
      <p:sp>
        <p:nvSpPr>
          <p:cNvPr id="53" name="Oval 7"/>
          <p:cNvSpPr>
            <a:spLocks noChangeArrowheads="1"/>
          </p:cNvSpPr>
          <p:nvPr/>
        </p:nvSpPr>
        <p:spPr bwMode="auto">
          <a:xfrm>
            <a:off x="35814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8</a:t>
            </a:r>
          </a:p>
        </p:txBody>
      </p:sp>
      <p:sp>
        <p:nvSpPr>
          <p:cNvPr id="54" name="Oval 8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5</a:t>
            </a:r>
          </a:p>
        </p:txBody>
      </p:sp>
      <p:sp>
        <p:nvSpPr>
          <p:cNvPr id="55" name="Oval 9"/>
          <p:cNvSpPr>
            <a:spLocks noChangeArrowheads="1"/>
          </p:cNvSpPr>
          <p:nvPr/>
        </p:nvSpPr>
        <p:spPr bwMode="auto">
          <a:xfrm>
            <a:off x="36576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4</a:t>
            </a:r>
          </a:p>
        </p:txBody>
      </p:sp>
      <p:sp>
        <p:nvSpPr>
          <p:cNvPr id="56" name="Oval 10"/>
          <p:cNvSpPr>
            <a:spLocks noChangeArrowheads="1"/>
          </p:cNvSpPr>
          <p:nvPr/>
        </p:nvSpPr>
        <p:spPr bwMode="auto">
          <a:xfrm>
            <a:off x="3733800" y="6096000"/>
            <a:ext cx="1066800" cy="5334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3</a:t>
            </a:r>
          </a:p>
        </p:txBody>
      </p:sp>
      <p:sp>
        <p:nvSpPr>
          <p:cNvPr id="57" name="Oval 11"/>
          <p:cNvSpPr>
            <a:spLocks noChangeArrowheads="1"/>
          </p:cNvSpPr>
          <p:nvPr/>
        </p:nvSpPr>
        <p:spPr bwMode="auto">
          <a:xfrm>
            <a:off x="36576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2</a:t>
            </a:r>
          </a:p>
        </p:txBody>
      </p:sp>
      <p:sp>
        <p:nvSpPr>
          <p:cNvPr id="58" name="Oval 15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7</a:t>
            </a:r>
          </a:p>
        </p:txBody>
      </p:sp>
      <p:sp>
        <p:nvSpPr>
          <p:cNvPr id="59" name="Oval 16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6</a:t>
            </a:r>
          </a:p>
        </p:txBody>
      </p:sp>
      <p:sp>
        <p:nvSpPr>
          <p:cNvPr id="60" name="Oval 32"/>
          <p:cNvSpPr>
            <a:spLocks noChangeArrowheads="1"/>
          </p:cNvSpPr>
          <p:nvPr/>
        </p:nvSpPr>
        <p:spPr bwMode="auto">
          <a:xfrm>
            <a:off x="3657600" y="6113463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10</a:t>
            </a:r>
          </a:p>
        </p:txBody>
      </p:sp>
      <p:sp>
        <p:nvSpPr>
          <p:cNvPr id="61" name="Oval 35"/>
          <p:cNvSpPr>
            <a:spLocks noChangeArrowheads="1"/>
          </p:cNvSpPr>
          <p:nvPr/>
        </p:nvSpPr>
        <p:spPr bwMode="auto">
          <a:xfrm>
            <a:off x="3708797" y="614045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1</a:t>
            </a:r>
          </a:p>
        </p:txBody>
      </p:sp>
      <p:sp>
        <p:nvSpPr>
          <p:cNvPr id="62" name="AutoShape 25" descr="Water droplets"/>
          <p:cNvSpPr>
            <a:spLocks noChangeArrowheads="1"/>
          </p:cNvSpPr>
          <p:nvPr/>
        </p:nvSpPr>
        <p:spPr bwMode="auto">
          <a:xfrm>
            <a:off x="533401" y="4491038"/>
            <a:ext cx="7250906" cy="709612"/>
          </a:xfrm>
          <a:prstGeom prst="roundRect">
            <a:avLst>
              <a:gd name="adj" fmla="val 16667"/>
            </a:avLst>
          </a:prstGeom>
          <a:blipFill dpi="0" rotWithShape="1">
            <a:blip r:embed="rId7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342900" indent="-342900"/>
            <a:r>
              <a:rPr lang="en-US" sz="3600" b="1" dirty="0">
                <a:solidFill>
                  <a:srgbClr val="FF0000"/>
                </a:solidFill>
              </a:rPr>
              <a:t>C. </a:t>
            </a:r>
            <a:r>
              <a:rPr lang="en-US" sz="3600" b="1" dirty="0" err="1" smtClean="0">
                <a:solidFill>
                  <a:srgbClr val="FF0000"/>
                </a:solidFill>
              </a:rPr>
              <a:t>Tạo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đường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viền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cho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văn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bản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16340" y="914400"/>
            <a:ext cx="946660" cy="11775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0"/>
                            </p:stCondLst>
                            <p:childTnLst>
                              <p:par>
                                <p:cTn id="4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000"/>
                            </p:stCondLst>
                            <p:childTnLst>
                              <p:par>
                                <p:cTn id="4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14"/>
          <p:cNvSpPr txBox="1">
            <a:spLocks noChangeArrowheads="1"/>
          </p:cNvSpPr>
          <p:nvPr/>
        </p:nvSpPr>
        <p:spPr bwMode="auto">
          <a:xfrm>
            <a:off x="152400" y="940475"/>
            <a:ext cx="8839200" cy="138499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TIN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</a:p>
          <a:p>
            <a:pPr algn="ctr" eaLnBrk="1" hangingPunct="1"/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 18: ĐỊNH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DẠNG TRANG VĂN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BẢN,</a:t>
            </a:r>
            <a:endParaRPr lang="en-US" altLang="en-US" sz="2800" b="1" dirty="0">
              <a:solidFill>
                <a:srgbClr val="FF0000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ĐÁNH SỐ TRANG TRONG VĂN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BẢN (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 2)</a:t>
            </a:r>
            <a:endParaRPr lang="en-US" altLang="en-US" sz="2800" b="1" dirty="0">
              <a:solidFill>
                <a:srgbClr val="FF000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789644"/>
      </p:ext>
    </p:extLst>
  </p:cSld>
  <p:clrMapOvr>
    <a:masterClrMapping/>
  </p:clrMapOvr>
  <p:transition>
    <p:cover dir="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0625" y="1625381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HOẠT ĐỘNG THỰC HÀNH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8575" y="29718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 hành cá nhân theo yêu cầu trong sách (trang 49) rồi báo cáo kết quả </a:t>
            </a:r>
            <a:endParaRPr lang="vi-VN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00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247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9328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1589</TotalTime>
  <Words>276</Words>
  <Application>Microsoft Office PowerPoint</Application>
  <PresentationFormat>On-screen Show (4:3)</PresentationFormat>
  <Paragraphs>68</Paragraphs>
  <Slides>15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KIỂM TRA BÀI CŨ</dc:title>
  <dc:creator>AutoBVT</dc:creator>
  <cp:lastModifiedBy>NhuLam</cp:lastModifiedBy>
  <cp:revision>171</cp:revision>
  <dcterms:created xsi:type="dcterms:W3CDTF">2017-10-20T06:02:06Z</dcterms:created>
  <dcterms:modified xsi:type="dcterms:W3CDTF">2022-12-12T06:52:50Z</dcterms:modified>
</cp:coreProperties>
</file>